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24" r:id="rId2"/>
    <p:sldId id="326" r:id="rId3"/>
    <p:sldId id="327" r:id="rId4"/>
    <p:sldId id="257" r:id="rId5"/>
    <p:sldId id="264" r:id="rId6"/>
    <p:sldId id="258" r:id="rId7"/>
    <p:sldId id="272" r:id="rId8"/>
    <p:sldId id="259" r:id="rId9"/>
    <p:sldId id="328" r:id="rId10"/>
    <p:sldId id="274" r:id="rId11"/>
    <p:sldId id="275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71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23" r:id="rId31"/>
    <p:sldId id="317" r:id="rId32"/>
  </p:sldIdLst>
  <p:sldSz cx="12192000" cy="6858000"/>
  <p:notesSz cx="6858000" cy="9144000"/>
  <p:embeddedFontLs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empus Sans ITC" panose="04020404030D07020202" pitchFamily="82" charset="0"/>
      <p:regular r:id="rId39"/>
    </p:embeddedFont>
    <p:embeddedFont>
      <p:font typeface="TrashHand" panose="020B0604020202020204"/>
      <p:regular r:id="rId40"/>
    </p:embeddedFont>
    <p:embeddedFont>
      <p:font typeface="Destroy" panose="020B0604020202020204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11197" y="2262349"/>
            <a:ext cx="7752443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1. Livet </a:t>
            </a:r>
            <a:r>
              <a:rPr lang="fi-FI" sz="4800" dirty="0" err="1">
                <a:solidFill>
                  <a:schemeClr val="bg1"/>
                </a:solidFill>
                <a:latin typeface="Destroy" panose="00000400000000000000" pitchFamily="2" charset="0"/>
              </a:rPr>
              <a:t>på</a:t>
            </a:r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 landet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3531" y="5917600"/>
            <a:ext cx="1667444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>
                <a:solidFill>
                  <a:schemeClr val="bg1"/>
                </a:solidFill>
                <a:latin typeface="Destroy" panose="00000400000000000000" pitchFamily="2" charset="0"/>
              </a:rPr>
              <a:t>MariA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69630" y="5103652"/>
            <a:ext cx="3456395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YLÄKOULU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020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Är</a:t>
            </a:r>
            <a:r>
              <a:rPr lang="fi-FI" sz="11733" b="1" dirty="0">
                <a:latin typeface="TrashHand" panose="00000400000000000000" pitchFamily="2" charset="0"/>
              </a:rPr>
              <a:t> </a:t>
            </a:r>
            <a:r>
              <a:rPr lang="fi-FI" sz="11733" b="1" dirty="0" err="1">
                <a:latin typeface="TrashHand" panose="00000400000000000000" pitchFamily="2" charset="0"/>
              </a:rPr>
              <a:t>ni</a:t>
            </a:r>
            <a:r>
              <a:rPr lang="fi-FI" sz="11733" b="1" dirty="0">
                <a:latin typeface="TrashHand" panose="00000400000000000000" pitchFamily="2" charset="0"/>
              </a:rPr>
              <a:t> </a:t>
            </a:r>
            <a:r>
              <a:rPr lang="fi-FI" sz="11733" b="1" dirty="0" err="1">
                <a:latin typeface="TrashHand" panose="00000400000000000000" pitchFamily="2" charset="0"/>
              </a:rPr>
              <a:t>redo</a:t>
            </a:r>
            <a:r>
              <a:rPr lang="fi-FI" sz="11733" b="1" dirty="0">
                <a:latin typeface="TrashHand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empus Sans ITC" panose="04020404030D07020202" pitchFamily="82" charset="0"/>
              </a:rPr>
              <a:t>Så</a:t>
            </a:r>
            <a:r>
              <a:rPr lang="fi-FI" sz="11733" b="1" dirty="0">
                <a:latin typeface="Tempus Sans ITC" panose="04020404030D07020202" pitchFamily="82" charset="0"/>
              </a:rPr>
              <a:t> </a:t>
            </a:r>
            <a:r>
              <a:rPr lang="fi-FI" sz="11733" b="1" dirty="0" err="1">
                <a:latin typeface="Tempus Sans ITC" panose="04020404030D07020202" pitchFamily="82" charset="0"/>
              </a:rPr>
              <a:t>snabbt</a:t>
            </a:r>
            <a:r>
              <a:rPr lang="fi-FI" sz="11733" b="1" dirty="0">
                <a:latin typeface="Tempus Sans ITC" panose="04020404030D07020202" pitchFamily="82" charset="0"/>
              </a:rPr>
              <a:t> </a:t>
            </a:r>
            <a:r>
              <a:rPr lang="fi-FI" sz="11733" b="1" dirty="0" err="1">
                <a:latin typeface="Tempus Sans ITC" panose="04020404030D07020202" pitchFamily="82" charset="0"/>
              </a:rPr>
              <a:t>som</a:t>
            </a:r>
            <a:r>
              <a:rPr lang="fi-FI" sz="11733" b="1" dirty="0">
                <a:latin typeface="Tempus Sans ITC" panose="04020404030D07020202" pitchFamily="82" charset="0"/>
              </a:rPr>
              <a:t> </a:t>
            </a:r>
            <a:r>
              <a:rPr lang="fi-FI" sz="11733" b="1" dirty="0" err="1">
                <a:latin typeface="Tempus Sans ITC" panose="04020404030D07020202" pitchFamily="82" charset="0"/>
              </a:rPr>
              <a:t>möjligt</a:t>
            </a:r>
            <a:r>
              <a:rPr lang="fi-FI" sz="11733" b="1" dirty="0">
                <a:latin typeface="Tempus Sans ITC" panose="04020404030D070202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Köra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kör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ajaa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tehdä</a:t>
            </a:r>
          </a:p>
        </p:txBody>
      </p:sp>
    </p:spTree>
    <p:extLst>
      <p:ext uri="{BB962C8B-B14F-4D97-AF65-F5344CB8AC3E}">
        <p14:creationId xmlns:p14="http://schemas.microsoft.com/office/powerpoint/2010/main" val="38741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Köra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kör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ajaa</a:t>
            </a:r>
          </a:p>
        </p:txBody>
      </p:sp>
    </p:spTree>
    <p:extLst>
      <p:ext uri="{BB962C8B-B14F-4D97-AF65-F5344CB8AC3E}">
        <p14:creationId xmlns:p14="http://schemas.microsoft.com/office/powerpoint/2010/main" val="296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A72A27-6209-40D9-83B3-C9083494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8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empus Sans ITC" panose="04020404030D07020202" pitchFamily="82" charset="0"/>
              </a:rPr>
              <a:t>Bråka</a:t>
            </a:r>
            <a:r>
              <a:rPr lang="fi-FI" sz="10700" b="1" dirty="0">
                <a:latin typeface="Tempus Sans ITC" panose="04020404030D07020202" pitchFamily="82" charset="0"/>
              </a:rPr>
              <a:t>, </a:t>
            </a:r>
            <a:r>
              <a:rPr lang="fi-FI" sz="10700" b="1" dirty="0" err="1">
                <a:latin typeface="Tempus Sans ITC" panose="04020404030D07020202" pitchFamily="82" charset="0"/>
              </a:rPr>
              <a:t>bråkar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Mennä, matkustaa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riidellä</a:t>
            </a:r>
          </a:p>
        </p:txBody>
      </p:sp>
    </p:spTree>
    <p:extLst>
      <p:ext uri="{BB962C8B-B14F-4D97-AF65-F5344CB8AC3E}">
        <p14:creationId xmlns:p14="http://schemas.microsoft.com/office/powerpoint/2010/main" val="13432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empus Sans ITC" panose="04020404030D07020202" pitchFamily="82" charset="0"/>
              </a:rPr>
              <a:t>Bråka</a:t>
            </a:r>
            <a:r>
              <a:rPr lang="fi-FI" sz="10700" b="1" dirty="0">
                <a:latin typeface="Tempus Sans ITC" panose="04020404030D07020202" pitchFamily="82" charset="0"/>
              </a:rPr>
              <a:t>, </a:t>
            </a:r>
            <a:r>
              <a:rPr lang="fi-FI" sz="10700" b="1" dirty="0" err="1">
                <a:latin typeface="Tempus Sans ITC" panose="04020404030D07020202" pitchFamily="82" charset="0"/>
              </a:rPr>
              <a:t>bråkar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riidellä</a:t>
            </a:r>
          </a:p>
        </p:txBody>
      </p:sp>
    </p:spTree>
    <p:extLst>
      <p:ext uri="{BB962C8B-B14F-4D97-AF65-F5344CB8AC3E}">
        <p14:creationId xmlns:p14="http://schemas.microsoft.com/office/powerpoint/2010/main" val="8991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05323DF-61DB-4C0F-AC03-1C3C341C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9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metsä?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En ö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En </a:t>
            </a:r>
            <a:r>
              <a:rPr lang="fi-FI" sz="7200" b="1" dirty="0" err="1">
                <a:latin typeface="TrashHand" panose="00000400000000000000" pitchFamily="2" charset="0"/>
              </a:rPr>
              <a:t>skog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metsä?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En </a:t>
            </a:r>
            <a:r>
              <a:rPr lang="fi-FI" sz="7200" b="1" dirty="0" err="1">
                <a:latin typeface="TrashHand" panose="00000400000000000000" pitchFamily="2" charset="0"/>
              </a:rPr>
              <a:t>skog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5333" b="1" dirty="0">
                <a:latin typeface="TrashHand" panose="00000400000000000000" pitchFamily="2" charset="0"/>
              </a:rPr>
              <a:t>Stig </a:t>
            </a:r>
            <a:r>
              <a:rPr lang="fi-FI" sz="15333" b="1" dirty="0" err="1">
                <a:latin typeface="TrashHand" panose="00000400000000000000" pitchFamily="2" charset="0"/>
              </a:rPr>
              <a:t>upp</a:t>
            </a:r>
            <a:r>
              <a:rPr lang="fi-FI" sz="15333" b="1" dirty="0">
                <a:latin typeface="TrashHand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004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C1994A4-E2C3-42BB-B3E6-72DC52B5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5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Tempus Sans ITC" panose="04020404030D07020202" pitchFamily="82" charset="0"/>
                <a:cs typeface="Times New Roman" panose="02020603050405020304" pitchFamily="18" charset="0"/>
              </a:rPr>
              <a:t>Och</a:t>
            </a:r>
            <a:r>
              <a:rPr lang="fi-FI" sz="9600" b="1" dirty="0">
                <a:latin typeface="Tempus Sans ITC" panose="04020404030D07020202" pitchFamily="82" charset="0"/>
                <a:cs typeface="Times New Roman" panose="02020603050405020304" pitchFamily="18" charset="0"/>
              </a:rPr>
              <a:t> </a:t>
            </a:r>
            <a:r>
              <a:rPr lang="fi-FI" sz="9600" b="1" dirty="0" err="1">
                <a:latin typeface="Tempus Sans ITC" panose="04020404030D07020202" pitchFamily="82" charset="0"/>
                <a:cs typeface="Times New Roman" panose="02020603050405020304" pitchFamily="18" charset="0"/>
              </a:rPr>
              <a:t>nu</a:t>
            </a:r>
            <a:r>
              <a:rPr lang="fi-FI" sz="9600" b="1" dirty="0">
                <a:latin typeface="Tempus Sans ITC" panose="04020404030D07020202" pitchFamily="82" charset="0"/>
                <a:cs typeface="Times New Roman" panose="02020603050405020304" pitchFamily="18" charset="0"/>
              </a:rPr>
              <a:t> </a:t>
            </a:r>
            <a:r>
              <a:rPr lang="fi-FI" sz="9600" b="1" dirty="0" err="1">
                <a:latin typeface="Tempus Sans ITC" panose="04020404030D07020202" pitchFamily="82" charset="0"/>
                <a:cs typeface="Times New Roman" panose="02020603050405020304" pitchFamily="18" charset="0"/>
              </a:rPr>
              <a:t>så</a:t>
            </a:r>
            <a:r>
              <a:rPr lang="fi-FI" sz="9600" b="1" dirty="0">
                <a:latin typeface="Tempus Sans ITC" panose="04020404030D07020202" pitchFamily="82" charset="0"/>
                <a:cs typeface="Times New Roman" panose="02020603050405020304" pitchFamily="18" charset="0"/>
              </a:rPr>
              <a:t> </a:t>
            </a:r>
            <a:r>
              <a:rPr lang="fi-FI" sz="9600" b="1" dirty="0" err="1">
                <a:latin typeface="Tempus Sans ITC" panose="04020404030D07020202" pitchFamily="82" charset="0"/>
                <a:cs typeface="Times New Roman" panose="02020603050405020304" pitchFamily="18" charset="0"/>
              </a:rPr>
              <a:t>här</a:t>
            </a:r>
            <a:r>
              <a:rPr lang="fi-FI" sz="9600" b="1" dirty="0">
                <a:latin typeface="TrashHand" panose="00000400000000000000" pitchFamily="2" charset="0"/>
              </a:rPr>
              <a:t>!</a:t>
            </a:r>
          </a:p>
        </p:txBody>
      </p:sp>
      <p:pic>
        <p:nvPicPr>
          <p:cNvPr id="3" name="Picture 4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70000"/>
            <a:ext cx="1918382" cy="5448485"/>
          </a:xfrm>
          <a:prstGeom prst="rect">
            <a:avLst/>
          </a:prstGeom>
        </p:spPr>
      </p:pic>
      <p:pic>
        <p:nvPicPr>
          <p:cNvPr id="4" name="Picture 34">
            <a:extLst>
              <a:ext uri="{FF2B5EF4-FFF2-40B4-BE49-F238E27FC236}">
                <a16:creationId xmlns:a16="http://schemas.microsoft.com/office/drawing/2014/main" id="{00000000-0008-0000-0300-00002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270000"/>
            <a:ext cx="2248422" cy="5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toisiaan?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 err="1">
                <a:latin typeface="TrashHand" panose="00000400000000000000" pitchFamily="2" charset="0"/>
              </a:rPr>
              <a:t>varje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 err="1">
                <a:latin typeface="TrashHand" panose="00000400000000000000" pitchFamily="2" charset="0"/>
              </a:rPr>
              <a:t>varandra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toisiaan?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 err="1">
                <a:latin typeface="TrashHand" panose="00000400000000000000" pitchFamily="2" charset="0"/>
              </a:rPr>
              <a:t>varandra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8955B7D-D4EC-49DC-97A1-BA704316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2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Muuttaa?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 err="1">
                <a:latin typeface="TrashHand" panose="00000400000000000000" pitchFamily="2" charset="0"/>
              </a:rPr>
              <a:t>Flytta</a:t>
            </a:r>
            <a:r>
              <a:rPr lang="fi-FI" sz="7200" b="1" dirty="0">
                <a:latin typeface="TrashHand" panose="00000400000000000000" pitchFamily="2" charset="0"/>
              </a:rPr>
              <a:t>, </a:t>
            </a:r>
            <a:r>
              <a:rPr lang="fi-FI" sz="7200" b="1" dirty="0" err="1">
                <a:latin typeface="TrashHand" panose="00000400000000000000" pitchFamily="2" charset="0"/>
              </a:rPr>
              <a:t>flyttar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 err="1">
                <a:latin typeface="TrashHand" panose="00000400000000000000" pitchFamily="2" charset="0"/>
              </a:rPr>
              <a:t>Trivas</a:t>
            </a:r>
            <a:r>
              <a:rPr lang="fi-FI" sz="7200" b="1" dirty="0">
                <a:latin typeface="TrashHand" panose="00000400000000000000" pitchFamily="2" charset="0"/>
              </a:rPr>
              <a:t>, </a:t>
            </a:r>
            <a:r>
              <a:rPr lang="fi-FI" sz="7200" b="1" dirty="0" err="1">
                <a:latin typeface="TrashHand" panose="00000400000000000000" pitchFamily="2" charset="0"/>
              </a:rPr>
              <a:t>trivs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muuttaa?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 err="1">
                <a:latin typeface="TrashHand" panose="00000400000000000000" pitchFamily="2" charset="0"/>
              </a:rPr>
              <a:t>Flytta</a:t>
            </a:r>
            <a:r>
              <a:rPr lang="fi-FI" sz="7200" b="1" dirty="0">
                <a:latin typeface="TrashHand" panose="00000400000000000000" pitchFamily="2" charset="0"/>
              </a:rPr>
              <a:t>, </a:t>
            </a:r>
            <a:r>
              <a:rPr lang="fi-FI" sz="7200" b="1" dirty="0" err="1">
                <a:latin typeface="TrashHand" panose="00000400000000000000" pitchFamily="2" charset="0"/>
              </a:rPr>
              <a:t>flyttar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4EFDFE0-A68F-484D-BC76-6DAAAC89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8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sv-SE" sz="10700" b="1" dirty="0" err="1">
                <a:latin typeface="TrashHand" panose="00000400000000000000" pitchFamily="2" charset="0"/>
              </a:rPr>
              <a:t>tulevaisuus</a:t>
            </a:r>
            <a:r>
              <a:rPr lang="sv-SE" sz="10700" b="1" dirty="0">
                <a:latin typeface="TrashHand" panose="00000400000000000000" pitchFamily="2" charset="0"/>
              </a:rPr>
              <a:t>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En </a:t>
            </a:r>
            <a:r>
              <a:rPr lang="fi-FI" sz="7200" b="1" dirty="0" err="1">
                <a:latin typeface="TrashHand" panose="00000400000000000000" pitchFamily="2" charset="0"/>
              </a:rPr>
              <a:t>resa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En </a:t>
            </a:r>
            <a:r>
              <a:rPr lang="fi-FI" sz="7200" b="1" dirty="0" err="1">
                <a:latin typeface="TrashHand" panose="00000400000000000000" pitchFamily="2" charset="0"/>
              </a:rPr>
              <a:t>framtid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sv-SE" sz="10700" b="1" dirty="0" err="1">
                <a:latin typeface="TrashHand" panose="00000400000000000000" pitchFamily="2" charset="0"/>
              </a:rPr>
              <a:t>tulevaisuus</a:t>
            </a:r>
            <a:r>
              <a:rPr lang="sv-SE" sz="10700" b="1" dirty="0">
                <a:latin typeface="TrashHand" panose="00000400000000000000" pitchFamily="2" charset="0"/>
              </a:rPr>
              <a:t>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En </a:t>
            </a:r>
            <a:r>
              <a:rPr lang="fi-FI" sz="7200" b="1" dirty="0" err="1">
                <a:latin typeface="TrashHand" panose="00000400000000000000" pitchFamily="2" charset="0"/>
              </a:rPr>
              <a:t>framtid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yöristetty suorakulmio 43"/>
          <p:cNvSpPr/>
          <p:nvPr/>
        </p:nvSpPr>
        <p:spPr>
          <a:xfrm>
            <a:off x="1687308" y="3094967"/>
            <a:ext cx="649507" cy="1822660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44"/>
          <p:cNvSpPr/>
          <p:nvPr/>
        </p:nvSpPr>
        <p:spPr>
          <a:xfrm>
            <a:off x="1580309" y="2097610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uolivapaa piirto 46"/>
          <p:cNvSpPr/>
          <p:nvPr/>
        </p:nvSpPr>
        <p:spPr>
          <a:xfrm rot="20520000">
            <a:off x="1847912" y="4912207"/>
            <a:ext cx="205398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lt1"/>
              </a:solidFill>
            </a:endParaRPr>
          </a:p>
        </p:txBody>
      </p:sp>
      <p:sp>
        <p:nvSpPr>
          <p:cNvPr id="27" name="Puolivapaa piirto 58"/>
          <p:cNvSpPr/>
          <p:nvPr/>
        </p:nvSpPr>
        <p:spPr>
          <a:xfrm>
            <a:off x="1373643" y="168866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3" name="Ellipsi 59"/>
          <p:cNvSpPr/>
          <p:nvPr/>
        </p:nvSpPr>
        <p:spPr>
          <a:xfrm>
            <a:off x="1737847" y="6549329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60"/>
          <p:cNvSpPr/>
          <p:nvPr/>
        </p:nvSpPr>
        <p:spPr>
          <a:xfrm rot="1587960">
            <a:off x="2484626" y="620656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uolivapaa piirto 61"/>
          <p:cNvSpPr/>
          <p:nvPr/>
        </p:nvSpPr>
        <p:spPr>
          <a:xfrm flipH="1">
            <a:off x="1392599" y="3127668"/>
            <a:ext cx="601417" cy="1468038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8" name="Puolivapaa piirto 62"/>
          <p:cNvSpPr/>
          <p:nvPr/>
        </p:nvSpPr>
        <p:spPr>
          <a:xfrm rot="20738122">
            <a:off x="2268724" y="310247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9" name="Puolivapaa piirto 6"/>
          <p:cNvSpPr/>
          <p:nvPr/>
        </p:nvSpPr>
        <p:spPr>
          <a:xfrm>
            <a:off x="2248160" y="4922126"/>
            <a:ext cx="507060" cy="1269956"/>
          </a:xfrm>
          <a:custGeom>
            <a:avLst/>
            <a:gdLst>
              <a:gd name="connsiteX0" fmla="*/ 0 w 507060"/>
              <a:gd name="connsiteY0" fmla="*/ 0 h 1269956"/>
              <a:gd name="connsiteX1" fmla="*/ 502340 w 507060"/>
              <a:gd name="connsiteY1" fmla="*/ 587591 h 1269956"/>
              <a:gd name="connsiteX2" fmla="*/ 265387 w 507060"/>
              <a:gd name="connsiteY2" fmla="*/ 1269956 h 1269956"/>
              <a:gd name="connsiteX3" fmla="*/ 265387 w 507060"/>
              <a:gd name="connsiteY3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60" h="1269956">
                <a:moveTo>
                  <a:pt x="0" y="0"/>
                </a:moveTo>
                <a:cubicBezTo>
                  <a:pt x="229054" y="187966"/>
                  <a:pt x="458109" y="375932"/>
                  <a:pt x="502340" y="587591"/>
                </a:cubicBezTo>
                <a:cubicBezTo>
                  <a:pt x="546571" y="799250"/>
                  <a:pt x="265387" y="1269956"/>
                  <a:pt x="265387" y="1269956"/>
                </a:cubicBezTo>
                <a:lnTo>
                  <a:pt x="265387" y="1269956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40" name="Ellipsi 28"/>
          <p:cNvSpPr/>
          <p:nvPr/>
        </p:nvSpPr>
        <p:spPr>
          <a:xfrm>
            <a:off x="1799551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29"/>
          <p:cNvSpPr/>
          <p:nvPr/>
        </p:nvSpPr>
        <p:spPr>
          <a:xfrm>
            <a:off x="2049207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Spring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mellan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svar</a:t>
            </a:r>
            <a:r>
              <a:rPr lang="fi-FI" sz="10700" b="1" dirty="0">
                <a:latin typeface="TrashHand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460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 err="1">
                <a:latin typeface="TrashHand" panose="00000400000000000000" pitchFamily="2" charset="0"/>
              </a:rPr>
              <a:t>Tackar</a:t>
            </a:r>
            <a:r>
              <a:rPr lang="fi-FI" sz="9600" b="1" dirty="0">
                <a:latin typeface="TrashHand" panose="00000400000000000000" pitchFamily="2" charset="0"/>
              </a:rPr>
              <a:t> </a:t>
            </a:r>
            <a:r>
              <a:rPr lang="fi-FI" sz="9600" b="1" dirty="0" err="1">
                <a:latin typeface="TrashHand" panose="00000400000000000000" pitchFamily="2" charset="0"/>
              </a:rPr>
              <a:t>och</a:t>
            </a:r>
            <a:r>
              <a:rPr lang="fi-FI" sz="9600" b="1" dirty="0">
                <a:latin typeface="TrashHand" panose="00000400000000000000" pitchFamily="2" charset="0"/>
              </a:rPr>
              <a:t> </a:t>
            </a:r>
            <a:r>
              <a:rPr lang="fi-FI" sz="9600" b="1">
                <a:latin typeface="TrashHand" panose="00000400000000000000" pitchFamily="2" charset="0"/>
              </a:rPr>
              <a:t>pockar!</a:t>
            </a:r>
            <a:endParaRPr lang="fi-FI" sz="9600" b="1" dirty="0">
              <a:latin typeface="TrashHand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1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"/>
    </mc:Choice>
    <mc:Fallback xmlns="">
      <p:transition spd="slow" advTm="7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Vilket</a:t>
            </a:r>
            <a:r>
              <a:rPr lang="fi-FI" sz="11733" b="1" dirty="0">
                <a:latin typeface="TrashHand" panose="00000400000000000000" pitchFamily="2" charset="0"/>
              </a:rPr>
              <a:t> </a:t>
            </a:r>
            <a:r>
              <a:rPr lang="fi-FI" sz="11733" b="1" dirty="0" err="1">
                <a:latin typeface="TrashHand" panose="00000400000000000000" pitchFamily="2" charset="0"/>
              </a:rPr>
              <a:t>ord</a:t>
            </a:r>
            <a:r>
              <a:rPr lang="fi-FI" sz="11733" b="1" dirty="0">
                <a:latin typeface="TrashHand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Vilken</a:t>
            </a:r>
            <a:r>
              <a:rPr lang="fi-FI" sz="11733" b="1" dirty="0">
                <a:latin typeface="TrashHand" panose="00000400000000000000" pitchFamily="2" charset="0"/>
              </a:rPr>
              <a:t> </a:t>
            </a:r>
            <a:r>
              <a:rPr lang="fi-FI" sz="11733" b="1" dirty="0" err="1">
                <a:latin typeface="TrashHand" panose="00000400000000000000" pitchFamily="2" charset="0"/>
              </a:rPr>
              <a:t>sida</a:t>
            </a:r>
            <a:r>
              <a:rPr lang="fi-FI" sz="11733" b="1" dirty="0">
                <a:latin typeface="TrashHand" panose="00000400000000000000" pitchFamily="2" charset="0"/>
              </a:rPr>
              <a:t> </a:t>
            </a:r>
            <a:r>
              <a:rPr lang="fi-FI" sz="11733" b="1" dirty="0" err="1">
                <a:latin typeface="TrashHand" panose="00000400000000000000" pitchFamily="2" charset="0"/>
              </a:rPr>
              <a:t>är</a:t>
            </a:r>
            <a:r>
              <a:rPr lang="fi-FI" sz="11733" b="1" dirty="0">
                <a:latin typeface="TrashHand" panose="00000400000000000000" pitchFamily="2" charset="0"/>
              </a:rPr>
              <a:t> </a:t>
            </a:r>
            <a:r>
              <a:rPr lang="fi-FI" sz="11733" b="1" dirty="0" err="1">
                <a:latin typeface="TrashHand" panose="00000400000000000000" pitchFamily="2" charset="0"/>
              </a:rPr>
              <a:t>rätt</a:t>
            </a:r>
            <a:r>
              <a:rPr lang="fi-FI" sz="11733" b="1" dirty="0">
                <a:latin typeface="TrashHand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7"/>
    </mc:Choice>
    <mc:Fallback xmlns="">
      <p:transition spd="slow" advTm="71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8295" y="0"/>
            <a:ext cx="8686801" cy="150279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Tempus Sans ITC" panose="04020404030D07020202" pitchFamily="82" charset="0"/>
              </a:rPr>
              <a:t>Svaret</a:t>
            </a:r>
            <a:r>
              <a:rPr lang="fi-FI" sz="9600" b="1" dirty="0">
                <a:latin typeface="Tempus Sans ITC" panose="04020404030D07020202" pitchFamily="82" charset="0"/>
              </a:rPr>
              <a:t> </a:t>
            </a:r>
            <a:r>
              <a:rPr lang="fi-FI" sz="9600" b="1" dirty="0" err="1">
                <a:latin typeface="Tempus Sans ITC" panose="04020404030D07020202" pitchFamily="82" charset="0"/>
              </a:rPr>
              <a:t>så</a:t>
            </a:r>
            <a:r>
              <a:rPr lang="fi-FI" sz="9600" b="1" dirty="0">
                <a:latin typeface="Tempus Sans ITC" panose="04020404030D07020202" pitchFamily="82" charset="0"/>
              </a:rPr>
              <a:t> </a:t>
            </a:r>
            <a:r>
              <a:rPr lang="fi-FI" sz="9600" b="1" dirty="0" err="1">
                <a:latin typeface="Tempus Sans ITC" panose="04020404030D07020202" pitchFamily="82" charset="0"/>
              </a:rPr>
              <a:t>här</a:t>
            </a:r>
            <a:r>
              <a:rPr lang="fi-FI" sz="9600" b="1" dirty="0">
                <a:latin typeface="Tempus Sans ITC" panose="04020404030D07020202" pitchFamily="82" charset="0"/>
              </a:rPr>
              <a:t>!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00000000-0008-0000-0300-00000D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2866140"/>
            <a:ext cx="342900" cy="11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"/>
    </mc:Choice>
    <mc:Fallback xmlns="">
      <p:transition spd="slow" advTm="71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empus Sans ITC" panose="04020404030D07020202" pitchFamily="82" charset="0"/>
              </a:rPr>
              <a:t>träningsfråga</a:t>
            </a:r>
            <a:endParaRPr lang="fi-FI" sz="11733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2"/>
    </mc:Choice>
    <mc:Fallback xmlns="">
      <p:transition spd="slow" advTm="51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Skina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skiner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herätä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paistaa</a:t>
            </a:r>
          </a:p>
        </p:txBody>
      </p:sp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Skina</a:t>
            </a:r>
            <a:r>
              <a:rPr lang="fi-FI" sz="10700" b="1" dirty="0">
                <a:latin typeface="TrashHand" panose="00000400000000000000" pitchFamily="2" charset="0"/>
              </a:rPr>
              <a:t>, </a:t>
            </a:r>
            <a:r>
              <a:rPr lang="fi-FI" sz="10700" b="1" dirty="0" err="1">
                <a:latin typeface="TrashHand" panose="00000400000000000000" pitchFamily="2" charset="0"/>
              </a:rPr>
              <a:t>skiner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paistaa</a:t>
            </a:r>
          </a:p>
        </p:txBody>
      </p:sp>
    </p:spTree>
    <p:extLst>
      <p:ext uri="{BB962C8B-B14F-4D97-AF65-F5344CB8AC3E}">
        <p14:creationId xmlns:p14="http://schemas.microsoft.com/office/powerpoint/2010/main" val="10887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128</Words>
  <Application>Microsoft Office PowerPoint</Application>
  <PresentationFormat>Laajakuva</PresentationFormat>
  <Paragraphs>51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9" baseType="lpstr">
      <vt:lpstr>Calibri Light</vt:lpstr>
      <vt:lpstr>Calibri</vt:lpstr>
      <vt:lpstr>Tempus Sans ITC</vt:lpstr>
      <vt:lpstr>TrashHand</vt:lpstr>
      <vt:lpstr>Times New Roman</vt:lpstr>
      <vt:lpstr>Arial</vt:lpstr>
      <vt:lpstr>Destroy</vt:lpstr>
      <vt:lpstr>Office Theme</vt:lpstr>
      <vt:lpstr>PowerPoint-esitys</vt:lpstr>
      <vt:lpstr>Stig upp!</vt:lpstr>
      <vt:lpstr>Spring mellan svar!</vt:lpstr>
      <vt:lpstr>Vilket ord?</vt:lpstr>
      <vt:lpstr>Vilken sida är rätt?</vt:lpstr>
      <vt:lpstr>Svaret så här!</vt:lpstr>
      <vt:lpstr>träningsfråga</vt:lpstr>
      <vt:lpstr>Skina, skiner?</vt:lpstr>
      <vt:lpstr>Skina, skiner?</vt:lpstr>
      <vt:lpstr>Är ni redo?</vt:lpstr>
      <vt:lpstr>Så snabbt som möjligt!</vt:lpstr>
      <vt:lpstr>Köra, kör?</vt:lpstr>
      <vt:lpstr>Köra, kör?</vt:lpstr>
      <vt:lpstr>PowerPoint-esitys</vt:lpstr>
      <vt:lpstr>Bråka, bråkar?</vt:lpstr>
      <vt:lpstr>Bråka, bråkar?</vt:lpstr>
      <vt:lpstr>PowerPoint-esitys</vt:lpstr>
      <vt:lpstr>metsä?</vt:lpstr>
      <vt:lpstr>metsä?</vt:lpstr>
      <vt:lpstr>PowerPoint-esitys</vt:lpstr>
      <vt:lpstr>Och nu så här!</vt:lpstr>
      <vt:lpstr>toisiaan?</vt:lpstr>
      <vt:lpstr>toisiaan?</vt:lpstr>
      <vt:lpstr>PowerPoint-esitys</vt:lpstr>
      <vt:lpstr>Muuttaa?</vt:lpstr>
      <vt:lpstr>muuttaa?</vt:lpstr>
      <vt:lpstr>PowerPoint-esitys</vt:lpstr>
      <vt:lpstr>tulevaisuus?</vt:lpstr>
      <vt:lpstr>tulevaisuus?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Aronen Mari Johanna</cp:lastModifiedBy>
  <cp:revision>57</cp:revision>
  <dcterms:created xsi:type="dcterms:W3CDTF">2015-01-27T10:05:43Z</dcterms:created>
  <dcterms:modified xsi:type="dcterms:W3CDTF">2018-09-30T11:43:21Z</dcterms:modified>
</cp:coreProperties>
</file>