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8/24/2016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8/24/2016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8/24/2016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8/24/2016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8/24/2016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8/24/2016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8/24/2016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8/24/2016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8/24/2016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8/24/2016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8/24/2016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8/24/2016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8000" dirty="0" err="1" smtClean="0"/>
              <a:t>Tidsformer</a:t>
            </a:r>
            <a:r>
              <a:rPr lang="fi-FI" sz="8000" dirty="0" smtClean="0"/>
              <a:t> (tempus)</a:t>
            </a:r>
            <a:br>
              <a:rPr lang="fi-FI" sz="8000" dirty="0" smtClean="0"/>
            </a:br>
            <a:r>
              <a:rPr lang="fi-FI" sz="8000" dirty="0" smtClean="0"/>
              <a:t>-</a:t>
            </a:r>
            <a:r>
              <a:rPr lang="fi-FI" sz="8000" dirty="0" err="1" smtClean="0"/>
              <a:t>hur</a:t>
            </a:r>
            <a:r>
              <a:rPr lang="fi-FI" sz="8000" dirty="0" smtClean="0"/>
              <a:t> </a:t>
            </a:r>
            <a:r>
              <a:rPr lang="fi-FI" sz="8000" dirty="0" err="1" smtClean="0"/>
              <a:t>man</a:t>
            </a:r>
            <a:r>
              <a:rPr lang="fi-FI" sz="8000" dirty="0" smtClean="0"/>
              <a:t> </a:t>
            </a:r>
            <a:r>
              <a:rPr lang="fi-FI" sz="8000" dirty="0" err="1" smtClean="0"/>
              <a:t>använder</a:t>
            </a:r>
            <a:r>
              <a:rPr lang="fi-FI" sz="8000" dirty="0" smtClean="0"/>
              <a:t> </a:t>
            </a:r>
            <a:r>
              <a:rPr lang="fi-FI" sz="8000" dirty="0" err="1" smtClean="0"/>
              <a:t>dom</a:t>
            </a:r>
            <a:r>
              <a:rPr lang="fi-FI" sz="8000" dirty="0" smtClean="0"/>
              <a:t>?</a:t>
            </a:r>
            <a:endParaRPr lang="fi-FI" sz="80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18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86513" y="449707"/>
            <a:ext cx="10058400" cy="1609344"/>
          </a:xfrm>
        </p:spPr>
        <p:txBody>
          <a:bodyPr/>
          <a:lstStyle/>
          <a:p>
            <a:r>
              <a:rPr lang="fi-FI" dirty="0" err="1" smtClean="0"/>
              <a:t>Infinitiv</a:t>
            </a:r>
            <a:r>
              <a:rPr lang="fi-FI" dirty="0" smtClean="0"/>
              <a:t> (jahdata)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4000" dirty="0" err="1" smtClean="0"/>
              <a:t>Jag</a:t>
            </a:r>
            <a:r>
              <a:rPr lang="fi-FI" sz="4000" dirty="0" smtClean="0"/>
              <a:t> </a:t>
            </a:r>
            <a:r>
              <a:rPr lang="fi-FI" sz="4000" dirty="0" err="1" smtClean="0"/>
              <a:t>vill</a:t>
            </a:r>
            <a:r>
              <a:rPr lang="fi-FI" sz="4000" dirty="0" smtClean="0"/>
              <a:t> </a:t>
            </a:r>
            <a:r>
              <a:rPr lang="fi-FI" sz="4000" dirty="0" err="1" smtClean="0"/>
              <a:t>jaga</a:t>
            </a:r>
            <a:r>
              <a:rPr lang="fi-FI" sz="4000" dirty="0" smtClean="0"/>
              <a:t> </a:t>
            </a:r>
            <a:r>
              <a:rPr lang="fi-FI" sz="4000" dirty="0" err="1" smtClean="0"/>
              <a:t>Pokemóns</a:t>
            </a:r>
            <a:r>
              <a:rPr lang="fi-FI" sz="4000" dirty="0" smtClean="0"/>
              <a:t>.</a:t>
            </a:r>
          </a:p>
          <a:p>
            <a:endParaRPr lang="fi-FI" sz="4000" dirty="0"/>
          </a:p>
          <a:p>
            <a:r>
              <a:rPr lang="fi-FI" sz="4000" dirty="0" smtClean="0"/>
              <a:t>Haluan jahdata </a:t>
            </a:r>
            <a:r>
              <a:rPr lang="fi-FI" sz="4000" dirty="0" err="1" smtClean="0"/>
              <a:t>Pokemoneja</a:t>
            </a:r>
            <a:r>
              <a:rPr lang="fi-FI" sz="4000" dirty="0" smtClean="0"/>
              <a:t>.</a:t>
            </a:r>
          </a:p>
          <a:p>
            <a:endParaRPr lang="fi-FI" sz="4000" dirty="0"/>
          </a:p>
          <a:p>
            <a:r>
              <a:rPr lang="fi-FI" sz="4000" dirty="0" smtClean="0"/>
              <a:t>Apuverbien kanssa käytetään verbin infinitiiviä eli perusmuotoa.</a:t>
            </a:r>
          </a:p>
          <a:p>
            <a:endParaRPr lang="fi-FI" sz="4000" dirty="0"/>
          </a:p>
          <a:p>
            <a:endParaRPr lang="fi-FI" sz="4000" dirty="0" smtClean="0"/>
          </a:p>
          <a:p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6019" y="1026285"/>
            <a:ext cx="1762125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907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Presens</a:t>
            </a:r>
            <a:r>
              <a:rPr lang="fi-FI" dirty="0" smtClean="0"/>
              <a:t> (jahtaa)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Min </a:t>
            </a:r>
            <a:r>
              <a:rPr lang="fi-FI" dirty="0" err="1" smtClean="0"/>
              <a:t>kompis</a:t>
            </a:r>
            <a:r>
              <a:rPr lang="fi-FI" dirty="0" smtClean="0"/>
              <a:t> </a:t>
            </a:r>
            <a:r>
              <a:rPr lang="fi-FI" dirty="0" err="1" smtClean="0"/>
              <a:t>jagar</a:t>
            </a:r>
            <a:r>
              <a:rPr lang="fi-FI" dirty="0" smtClean="0"/>
              <a:t> </a:t>
            </a:r>
            <a:r>
              <a:rPr lang="fi-FI" dirty="0" err="1" smtClean="0"/>
              <a:t>Pokemóns</a:t>
            </a:r>
            <a:r>
              <a:rPr lang="fi-FI" dirty="0" smtClean="0"/>
              <a:t> i </a:t>
            </a:r>
            <a:r>
              <a:rPr lang="fi-FI" dirty="0" err="1" smtClean="0"/>
              <a:t>skogen</a:t>
            </a:r>
            <a:r>
              <a:rPr lang="fi-FI" dirty="0" smtClean="0"/>
              <a:t>.</a:t>
            </a:r>
          </a:p>
          <a:p>
            <a:endParaRPr lang="fi-FI" dirty="0" smtClean="0"/>
          </a:p>
          <a:p>
            <a:r>
              <a:rPr lang="fi-FI" dirty="0" smtClean="0"/>
              <a:t>Kaverini jahtaa </a:t>
            </a:r>
            <a:r>
              <a:rPr lang="fi-FI" dirty="0" err="1" smtClean="0"/>
              <a:t>Pokemoneja</a:t>
            </a:r>
            <a:r>
              <a:rPr lang="fi-FI" dirty="0" smtClean="0"/>
              <a:t> metsässä.</a:t>
            </a:r>
          </a:p>
          <a:p>
            <a:endParaRPr lang="fi-FI" dirty="0"/>
          </a:p>
          <a:p>
            <a:r>
              <a:rPr lang="fi-FI" dirty="0" smtClean="0"/>
              <a:t>Preesens päättyy r-kirjaimeen ja on päälauseessa toisena. ”Laiska köntys”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8583" y="1528561"/>
            <a:ext cx="295275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031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Preteritum</a:t>
            </a:r>
            <a:r>
              <a:rPr lang="fi-FI" dirty="0" smtClean="0"/>
              <a:t> – imperfekti (jahtasivat)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Hundratals</a:t>
            </a:r>
            <a:r>
              <a:rPr lang="fi-FI" dirty="0" smtClean="0"/>
              <a:t> </a:t>
            </a:r>
            <a:r>
              <a:rPr lang="fi-FI" dirty="0" err="1" smtClean="0"/>
              <a:t>jagade</a:t>
            </a:r>
            <a:r>
              <a:rPr lang="fi-FI" dirty="0" smtClean="0"/>
              <a:t> </a:t>
            </a:r>
            <a:r>
              <a:rPr lang="fi-FI" dirty="0" err="1" smtClean="0"/>
              <a:t>Pokemóns</a:t>
            </a:r>
            <a:r>
              <a:rPr lang="fi-FI" dirty="0" smtClean="0"/>
              <a:t> i </a:t>
            </a:r>
            <a:r>
              <a:rPr lang="fi-FI" dirty="0" err="1" smtClean="0"/>
              <a:t>Kungsträdgården</a:t>
            </a:r>
            <a:r>
              <a:rPr lang="fi-FI" dirty="0" smtClean="0"/>
              <a:t>.</a:t>
            </a:r>
          </a:p>
          <a:p>
            <a:endParaRPr lang="fi-FI" dirty="0"/>
          </a:p>
          <a:p>
            <a:r>
              <a:rPr lang="fi-FI" dirty="0" smtClean="0"/>
              <a:t>Satoja jahtasi </a:t>
            </a:r>
            <a:r>
              <a:rPr lang="fi-FI" dirty="0" err="1" smtClean="0"/>
              <a:t>Pokemoneja</a:t>
            </a:r>
            <a:r>
              <a:rPr lang="fi-FI" dirty="0" smtClean="0"/>
              <a:t> Kuninkaallisessa puutarhassa.</a:t>
            </a:r>
          </a:p>
          <a:p>
            <a:endParaRPr lang="fi-FI" dirty="0"/>
          </a:p>
          <a:p>
            <a:r>
              <a:rPr lang="fi-FI" dirty="0" smtClean="0"/>
              <a:t>Imperfektimuotoinen verbi sijoittuu päälauseessa toiselle paikalle.</a:t>
            </a:r>
          </a:p>
        </p:txBody>
      </p:sp>
    </p:spTree>
    <p:extLst>
      <p:ext uri="{BB962C8B-B14F-4D97-AF65-F5344CB8AC3E}">
        <p14:creationId xmlns:p14="http://schemas.microsoft.com/office/powerpoint/2010/main" val="1629219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Perfekt</a:t>
            </a:r>
            <a:r>
              <a:rPr lang="fi-FI" dirty="0" smtClean="0"/>
              <a:t> (on </a:t>
            </a:r>
            <a:r>
              <a:rPr lang="fi-FI" dirty="0" err="1" smtClean="0"/>
              <a:t>valoittanut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Speljättens</a:t>
            </a:r>
            <a:r>
              <a:rPr lang="fi-FI" dirty="0" smtClean="0"/>
              <a:t> </a:t>
            </a:r>
            <a:r>
              <a:rPr lang="fi-FI" dirty="0" err="1" smtClean="0"/>
              <a:t>App</a:t>
            </a:r>
            <a:r>
              <a:rPr lang="fi-FI" dirty="0" smtClean="0"/>
              <a:t> </a:t>
            </a:r>
            <a:r>
              <a:rPr lang="fi-FI" dirty="0" err="1" smtClean="0"/>
              <a:t>har</a:t>
            </a:r>
            <a:r>
              <a:rPr lang="fi-FI" dirty="0" smtClean="0"/>
              <a:t> </a:t>
            </a:r>
            <a:r>
              <a:rPr lang="fi-FI" dirty="0" err="1" smtClean="0"/>
              <a:t>tagit</a:t>
            </a:r>
            <a:r>
              <a:rPr lang="fi-FI" dirty="0" smtClean="0"/>
              <a:t> </a:t>
            </a:r>
            <a:r>
              <a:rPr lang="fi-FI" dirty="0" err="1" smtClean="0"/>
              <a:t>världen</a:t>
            </a:r>
            <a:r>
              <a:rPr lang="fi-FI" dirty="0" smtClean="0"/>
              <a:t> </a:t>
            </a:r>
            <a:r>
              <a:rPr lang="fi-FI" dirty="0" err="1" smtClean="0"/>
              <a:t>med</a:t>
            </a:r>
            <a:r>
              <a:rPr lang="fi-FI" dirty="0" smtClean="0"/>
              <a:t> </a:t>
            </a:r>
            <a:r>
              <a:rPr lang="fi-FI" dirty="0" err="1" smtClean="0"/>
              <a:t>storm</a:t>
            </a:r>
            <a:r>
              <a:rPr lang="fi-FI" dirty="0" smtClean="0"/>
              <a:t>.</a:t>
            </a:r>
          </a:p>
          <a:p>
            <a:endParaRPr lang="fi-FI" dirty="0"/>
          </a:p>
          <a:p>
            <a:r>
              <a:rPr lang="fi-FI" dirty="0" smtClean="0"/>
              <a:t>Pelijätin sovellus on vallannut maailman myrskyn lailla.</a:t>
            </a:r>
          </a:p>
          <a:p>
            <a:endParaRPr lang="fi-FI" dirty="0" smtClean="0"/>
          </a:p>
          <a:p>
            <a:r>
              <a:rPr lang="fi-FI" dirty="0" err="1" smtClean="0"/>
              <a:t>Har</a:t>
            </a:r>
            <a:r>
              <a:rPr lang="fi-FI" dirty="0" smtClean="0"/>
              <a:t> (päälauseessa toisena) + 4. muoto verbistä eli supiini (</a:t>
            </a:r>
            <a:r>
              <a:rPr lang="fi-FI" dirty="0" err="1" smtClean="0"/>
              <a:t>vrt</a:t>
            </a:r>
            <a:r>
              <a:rPr lang="fi-FI" dirty="0" smtClean="0"/>
              <a:t>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played</a:t>
            </a:r>
            <a:r>
              <a:rPr lang="fi-FI" dirty="0" smtClean="0"/>
              <a:t>/ </a:t>
            </a:r>
            <a:r>
              <a:rPr lang="fi-FI" dirty="0" err="1" smtClean="0"/>
              <a:t>has</a:t>
            </a:r>
            <a:r>
              <a:rPr lang="fi-FI" dirty="0" smtClean="0"/>
              <a:t> </a:t>
            </a:r>
            <a:r>
              <a:rPr lang="fi-FI" dirty="0" err="1" smtClean="0"/>
              <a:t>played</a:t>
            </a:r>
            <a:r>
              <a:rPr lang="fi-FI" dirty="0" smtClean="0"/>
              <a:t>)</a:t>
            </a:r>
            <a:endParaRPr lang="fi-FI" dirty="0"/>
          </a:p>
          <a:p>
            <a:endParaRPr lang="fi-FI" dirty="0" smtClean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7802" y="1289304"/>
            <a:ext cx="23622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750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pluskvamperfekt</a:t>
            </a:r>
            <a:r>
              <a:rPr lang="fi-FI" dirty="0" smtClean="0"/>
              <a:t> (oli valloittanut)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Hade</a:t>
            </a:r>
            <a:r>
              <a:rPr lang="fi-FI" dirty="0" smtClean="0"/>
              <a:t> du </a:t>
            </a:r>
            <a:r>
              <a:rPr lang="fi-FI" dirty="0" err="1" smtClean="0"/>
              <a:t>jagat</a:t>
            </a:r>
            <a:r>
              <a:rPr lang="fi-FI" dirty="0" smtClean="0"/>
              <a:t> </a:t>
            </a:r>
            <a:r>
              <a:rPr lang="fi-FI" dirty="0" err="1" smtClean="0"/>
              <a:t>Pokemóns</a:t>
            </a:r>
            <a:r>
              <a:rPr lang="fi-FI" dirty="0" smtClean="0"/>
              <a:t> </a:t>
            </a:r>
            <a:r>
              <a:rPr lang="fi-FI" dirty="0" err="1" smtClean="0"/>
              <a:t>tidigare</a:t>
            </a:r>
            <a:r>
              <a:rPr lang="fi-FI" dirty="0" smtClean="0"/>
              <a:t>?</a:t>
            </a:r>
          </a:p>
          <a:p>
            <a:endParaRPr lang="fi-FI" dirty="0"/>
          </a:p>
          <a:p>
            <a:r>
              <a:rPr lang="fi-FI" dirty="0" smtClean="0"/>
              <a:t>Olitko jahdannut </a:t>
            </a:r>
            <a:r>
              <a:rPr lang="fi-FI" dirty="0" err="1" smtClean="0"/>
              <a:t>Pokemoneja</a:t>
            </a:r>
            <a:r>
              <a:rPr lang="fi-FI" dirty="0" smtClean="0"/>
              <a:t> aikaisemmin?</a:t>
            </a:r>
          </a:p>
          <a:p>
            <a:endParaRPr lang="fi-FI" dirty="0"/>
          </a:p>
          <a:p>
            <a:r>
              <a:rPr lang="fi-FI" dirty="0" smtClean="0"/>
              <a:t>Muodostetaan kuin perfekti, mutta käytetään </a:t>
            </a:r>
            <a:r>
              <a:rPr lang="fi-FI" dirty="0" err="1" smtClean="0"/>
              <a:t>hade</a:t>
            </a:r>
            <a:r>
              <a:rPr lang="fi-FI" dirty="0" smtClean="0"/>
              <a:t>-verbiä (</a:t>
            </a:r>
            <a:r>
              <a:rPr lang="fi-FI" dirty="0" err="1" smtClean="0"/>
              <a:t>vrt</a:t>
            </a:r>
            <a:r>
              <a:rPr lang="fi-FI" dirty="0" smtClean="0"/>
              <a:t> </a:t>
            </a:r>
            <a:r>
              <a:rPr lang="fi-FI" dirty="0" err="1" smtClean="0"/>
              <a:t>had</a:t>
            </a:r>
            <a:r>
              <a:rPr lang="fi-FI" dirty="0" smtClean="0"/>
              <a:t> </a:t>
            </a:r>
            <a:r>
              <a:rPr lang="fi-FI" dirty="0" err="1" smtClean="0"/>
              <a:t>played</a:t>
            </a:r>
            <a:r>
              <a:rPr lang="fi-FI" dirty="0"/>
              <a:t>)</a:t>
            </a:r>
            <a:endParaRPr lang="fi-FI" dirty="0" smtClean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8024" y="1799018"/>
            <a:ext cx="257175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18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TM03090434[[fn=Puutyyppi]]</Template>
  <TotalTime>32</TotalTime>
  <Words>147</Words>
  <Application>Microsoft Office PowerPoint</Application>
  <PresentationFormat>Laajakuva</PresentationFormat>
  <Paragraphs>33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Rockwell</vt:lpstr>
      <vt:lpstr>Rockwell Condensed</vt:lpstr>
      <vt:lpstr>Wingdings</vt:lpstr>
      <vt:lpstr>Puutyyppi</vt:lpstr>
      <vt:lpstr>Tidsformer (tempus) -hur man använder dom?</vt:lpstr>
      <vt:lpstr>Infinitiv (jahdata)</vt:lpstr>
      <vt:lpstr>Presens (jahtaa)</vt:lpstr>
      <vt:lpstr>Preteritum – imperfekti (jahtasivat)</vt:lpstr>
      <vt:lpstr>Perfekt (on valoittanut)</vt:lpstr>
      <vt:lpstr>pluskvamperfekt (oli valloittanut)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Tidsformer (tempus) -hur man använder dom?</dc:title>
  <dc:creator>Mari Nyyssönen</dc:creator>
  <cp:lastModifiedBy>Mari Nyyssönen</cp:lastModifiedBy>
  <cp:revision>4</cp:revision>
  <dcterms:created xsi:type="dcterms:W3CDTF">2016-08-24T18:15:42Z</dcterms:created>
  <dcterms:modified xsi:type="dcterms:W3CDTF">2016-08-24T18:48:13Z</dcterms:modified>
</cp:coreProperties>
</file>