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0" r:id="rId5"/>
    <p:sldId id="261" r:id="rId6"/>
    <p:sldId id="259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68" r:id="rId15"/>
    <p:sldId id="271" r:id="rId16"/>
    <p:sldId id="272" r:id="rId17"/>
    <p:sldId id="258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249C8-F0C8-474A-B0E2-BB73F1B24E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BED239F-AE88-46F8-AD6A-6F48BFD0D163}">
      <dgm:prSet/>
      <dgm:spPr/>
      <dgm:t>
        <a:bodyPr/>
        <a:lstStyle/>
        <a:p>
          <a:r>
            <a:rPr lang="fi-FI"/>
            <a:t>Yksilötekijät: mielenterveyshäiriöt, epätoivo, empatiakyvyttömyys, hormonitasot tai tukiverkoston puuttuminen (</a:t>
          </a:r>
          <a:r>
            <a:rPr lang="fi-FI">
              <a:sym typeface="Wingdings" panose="05000000000000000000" pitchFamily="2" charset="2"/>
            </a:rPr>
            <a:t></a:t>
          </a:r>
          <a:r>
            <a:rPr lang="fi-FI"/>
            <a:t>esimerkkejä)</a:t>
          </a:r>
          <a:endParaRPr lang="en-US"/>
        </a:p>
      </dgm:t>
    </dgm:pt>
    <dgm:pt modelId="{6DC5955B-36D8-4395-817A-B0DA62524FB1}" type="parTrans" cxnId="{1DD1B20A-310D-42D6-A313-4A9F05675FCA}">
      <dgm:prSet/>
      <dgm:spPr/>
      <dgm:t>
        <a:bodyPr/>
        <a:lstStyle/>
        <a:p>
          <a:endParaRPr lang="en-US"/>
        </a:p>
      </dgm:t>
    </dgm:pt>
    <dgm:pt modelId="{996D5C07-4C3C-4B7A-BE52-186513BE6EF0}" type="sibTrans" cxnId="{1DD1B20A-310D-42D6-A313-4A9F05675FCA}">
      <dgm:prSet/>
      <dgm:spPr/>
      <dgm:t>
        <a:bodyPr/>
        <a:lstStyle/>
        <a:p>
          <a:endParaRPr lang="en-US"/>
        </a:p>
      </dgm:t>
    </dgm:pt>
    <dgm:pt modelId="{A0003811-39A8-45EC-B948-7BFEC8665F3A}">
      <dgm:prSet/>
      <dgm:spPr/>
      <dgm:t>
        <a:bodyPr/>
        <a:lstStyle/>
        <a:p>
          <a:r>
            <a:rPr lang="fi-FI"/>
            <a:t>Sosiaaliset tekijät: kasvatus, ryhmäpaine. Yhteiskunta </a:t>
          </a:r>
          <a:r>
            <a:rPr lang="fi-FI">
              <a:sym typeface="Wingdings" panose="05000000000000000000" pitchFamily="2" charset="2"/>
            </a:rPr>
            <a:t></a:t>
          </a:r>
          <a:r>
            <a:rPr lang="fi-FI"/>
            <a:t> tilanne ja propaganda (</a:t>
          </a:r>
          <a:r>
            <a:rPr lang="fi-FI">
              <a:sym typeface="Wingdings" panose="05000000000000000000" pitchFamily="2" charset="2"/>
            </a:rPr>
            <a:t></a:t>
          </a:r>
          <a:r>
            <a:rPr lang="fi-FI"/>
            <a:t> esimerkkejä)</a:t>
          </a:r>
          <a:endParaRPr lang="en-US"/>
        </a:p>
      </dgm:t>
    </dgm:pt>
    <dgm:pt modelId="{BD3A2BE3-CA8E-40E9-AAE9-9EDEA8AA6923}" type="parTrans" cxnId="{41CCC37B-230B-4E91-B261-541ABE095980}">
      <dgm:prSet/>
      <dgm:spPr/>
      <dgm:t>
        <a:bodyPr/>
        <a:lstStyle/>
        <a:p>
          <a:endParaRPr lang="en-US"/>
        </a:p>
      </dgm:t>
    </dgm:pt>
    <dgm:pt modelId="{1593358F-AC4E-4ED6-9A93-A2E5D73A7E75}" type="sibTrans" cxnId="{41CCC37B-230B-4E91-B261-541ABE095980}">
      <dgm:prSet/>
      <dgm:spPr/>
      <dgm:t>
        <a:bodyPr/>
        <a:lstStyle/>
        <a:p>
          <a:endParaRPr lang="en-US"/>
        </a:p>
      </dgm:t>
    </dgm:pt>
    <dgm:pt modelId="{4D4C7D90-5BED-40F0-874D-0290A80CE95A}" type="pres">
      <dgm:prSet presAssocID="{CBD249C8-F0C8-474A-B0E2-BB73F1B24E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946D45A0-BB03-41AC-A3AB-80FD3230552E}" type="pres">
      <dgm:prSet presAssocID="{6BED239F-AE88-46F8-AD6A-6F48BFD0D16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14F9488-9606-49CB-A9EB-DDFF198A9B29}" type="pres">
      <dgm:prSet presAssocID="{996D5C07-4C3C-4B7A-BE52-186513BE6EF0}" presName="spacer" presStyleCnt="0"/>
      <dgm:spPr/>
    </dgm:pt>
    <dgm:pt modelId="{8210A96C-5F80-499D-B658-53B6BA04665C}" type="pres">
      <dgm:prSet presAssocID="{A0003811-39A8-45EC-B948-7BFEC8665F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DD1B20A-310D-42D6-A313-4A9F05675FCA}" srcId="{CBD249C8-F0C8-474A-B0E2-BB73F1B24E72}" destId="{6BED239F-AE88-46F8-AD6A-6F48BFD0D163}" srcOrd="0" destOrd="0" parTransId="{6DC5955B-36D8-4395-817A-B0DA62524FB1}" sibTransId="{996D5C07-4C3C-4B7A-BE52-186513BE6EF0}"/>
    <dgm:cxn modelId="{4335D26C-3365-4C31-9D81-766EA6891B39}" type="presOf" srcId="{A0003811-39A8-45EC-B948-7BFEC8665F3A}" destId="{8210A96C-5F80-499D-B658-53B6BA04665C}" srcOrd="0" destOrd="0" presId="urn:microsoft.com/office/officeart/2005/8/layout/vList2"/>
    <dgm:cxn modelId="{41CCC37B-230B-4E91-B261-541ABE095980}" srcId="{CBD249C8-F0C8-474A-B0E2-BB73F1B24E72}" destId="{A0003811-39A8-45EC-B948-7BFEC8665F3A}" srcOrd="1" destOrd="0" parTransId="{BD3A2BE3-CA8E-40E9-AAE9-9EDEA8AA6923}" sibTransId="{1593358F-AC4E-4ED6-9A93-A2E5D73A7E75}"/>
    <dgm:cxn modelId="{53602438-6246-44FC-A92C-2B6A853CFA9C}" type="presOf" srcId="{6BED239F-AE88-46F8-AD6A-6F48BFD0D163}" destId="{946D45A0-BB03-41AC-A3AB-80FD3230552E}" srcOrd="0" destOrd="0" presId="urn:microsoft.com/office/officeart/2005/8/layout/vList2"/>
    <dgm:cxn modelId="{D02A83D4-93E7-42F9-9CA6-F40E46250CDB}" type="presOf" srcId="{CBD249C8-F0C8-474A-B0E2-BB73F1B24E72}" destId="{4D4C7D90-5BED-40F0-874D-0290A80CE95A}" srcOrd="0" destOrd="0" presId="urn:microsoft.com/office/officeart/2005/8/layout/vList2"/>
    <dgm:cxn modelId="{20A248F6-C30A-480C-8073-318370401909}" type="presParOf" srcId="{4D4C7D90-5BED-40F0-874D-0290A80CE95A}" destId="{946D45A0-BB03-41AC-A3AB-80FD3230552E}" srcOrd="0" destOrd="0" presId="urn:microsoft.com/office/officeart/2005/8/layout/vList2"/>
    <dgm:cxn modelId="{CFF83496-E402-4499-BAEB-FECBA19DCE24}" type="presParOf" srcId="{4D4C7D90-5BED-40F0-874D-0290A80CE95A}" destId="{214F9488-9606-49CB-A9EB-DDFF198A9B29}" srcOrd="1" destOrd="0" presId="urn:microsoft.com/office/officeart/2005/8/layout/vList2"/>
    <dgm:cxn modelId="{F1F75390-5BA1-4D17-A917-8FEE0A3158CD}" type="presParOf" srcId="{4D4C7D90-5BED-40F0-874D-0290A80CE95A}" destId="{8210A96C-5F80-499D-B658-53B6BA04665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FD304D-7F92-4DBB-9F2C-0EBBB955250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4A96EEA-ECBB-4C89-9F82-768FFBC9BD9E}">
      <dgm:prSet/>
      <dgm:spPr/>
      <dgm:t>
        <a:bodyPr/>
        <a:lstStyle/>
        <a:p>
          <a:r>
            <a:rPr lang="fi-FI"/>
            <a:t>Itsensä vähättely ja itseen kohdistuva väliinpitämättömyys</a:t>
          </a:r>
          <a:endParaRPr lang="en-US"/>
        </a:p>
      </dgm:t>
    </dgm:pt>
    <dgm:pt modelId="{41AA776A-8C7D-4327-B154-772367A32E44}" type="parTrans" cxnId="{4A616922-7475-4C9D-83B2-7D75C8E345E0}">
      <dgm:prSet/>
      <dgm:spPr/>
      <dgm:t>
        <a:bodyPr/>
        <a:lstStyle/>
        <a:p>
          <a:endParaRPr lang="en-US"/>
        </a:p>
      </dgm:t>
    </dgm:pt>
    <dgm:pt modelId="{CC9E4ECD-658F-4E68-9AFF-FE1C746B6F5B}" type="sibTrans" cxnId="{4A616922-7475-4C9D-83B2-7D75C8E345E0}">
      <dgm:prSet/>
      <dgm:spPr/>
      <dgm:t>
        <a:bodyPr/>
        <a:lstStyle/>
        <a:p>
          <a:endParaRPr lang="en-US"/>
        </a:p>
      </dgm:t>
    </dgm:pt>
    <dgm:pt modelId="{37F93034-AEFD-4FBA-9075-7024EA088E0A}">
      <dgm:prSet/>
      <dgm:spPr/>
      <dgm:t>
        <a:bodyPr/>
        <a:lstStyle/>
        <a:p>
          <a:r>
            <a:rPr lang="fi-FI"/>
            <a:t>Itseensä kohdistettu väkivalta (esim. viiltely)</a:t>
          </a:r>
          <a:endParaRPr lang="en-US"/>
        </a:p>
      </dgm:t>
    </dgm:pt>
    <dgm:pt modelId="{26EF3BCF-1F72-43BF-BE3E-C83E24AA365F}" type="parTrans" cxnId="{8C7BCDFA-729E-4B4C-A46F-2B3F1933FABF}">
      <dgm:prSet/>
      <dgm:spPr/>
      <dgm:t>
        <a:bodyPr/>
        <a:lstStyle/>
        <a:p>
          <a:endParaRPr lang="en-US"/>
        </a:p>
      </dgm:t>
    </dgm:pt>
    <dgm:pt modelId="{48D82D1F-5A8E-4AA4-A643-7C1ADE3C95AB}" type="sibTrans" cxnId="{8C7BCDFA-729E-4B4C-A46F-2B3F1933FABF}">
      <dgm:prSet/>
      <dgm:spPr/>
      <dgm:t>
        <a:bodyPr/>
        <a:lstStyle/>
        <a:p>
          <a:endParaRPr lang="en-US"/>
        </a:p>
      </dgm:t>
    </dgm:pt>
    <dgm:pt modelId="{BBEA50A6-F421-4D45-9D93-E6AF4A52675F}">
      <dgm:prSet/>
      <dgm:spPr/>
      <dgm:t>
        <a:bodyPr/>
        <a:lstStyle/>
        <a:p>
          <a:r>
            <a:rPr lang="fi-FI"/>
            <a:t>Pahimpina hetkinä itsemurha ajatukset/yritykset (halu päästä pois olosta)</a:t>
          </a:r>
          <a:endParaRPr lang="en-US"/>
        </a:p>
      </dgm:t>
    </dgm:pt>
    <dgm:pt modelId="{B1CC5218-FB69-4287-AC85-4ACEBE6B7319}" type="parTrans" cxnId="{5961C07F-932B-4A87-AB23-40E1461C9DD0}">
      <dgm:prSet/>
      <dgm:spPr/>
      <dgm:t>
        <a:bodyPr/>
        <a:lstStyle/>
        <a:p>
          <a:endParaRPr lang="en-US"/>
        </a:p>
      </dgm:t>
    </dgm:pt>
    <dgm:pt modelId="{60695C1D-351A-45DC-B1A1-B7476ABF5589}" type="sibTrans" cxnId="{5961C07F-932B-4A87-AB23-40E1461C9DD0}">
      <dgm:prSet/>
      <dgm:spPr/>
      <dgm:t>
        <a:bodyPr/>
        <a:lstStyle/>
        <a:p>
          <a:endParaRPr lang="en-US"/>
        </a:p>
      </dgm:t>
    </dgm:pt>
    <dgm:pt modelId="{BCFC4F40-2AFD-4B24-8755-E6D25C8E0BC7}">
      <dgm:prSet/>
      <dgm:spPr/>
      <dgm:t>
        <a:bodyPr/>
        <a:lstStyle/>
        <a:p>
          <a:r>
            <a:rPr lang="fi-FI"/>
            <a:t>Päihteiden käyttö</a:t>
          </a:r>
          <a:endParaRPr lang="en-US"/>
        </a:p>
      </dgm:t>
    </dgm:pt>
    <dgm:pt modelId="{70EE2C75-293F-4E89-8658-257404A4D3E4}" type="parTrans" cxnId="{BC9CBB7F-F583-4C71-9E8D-5C215756B10B}">
      <dgm:prSet/>
      <dgm:spPr/>
      <dgm:t>
        <a:bodyPr/>
        <a:lstStyle/>
        <a:p>
          <a:endParaRPr lang="en-US"/>
        </a:p>
      </dgm:t>
    </dgm:pt>
    <dgm:pt modelId="{E2FB56AA-8834-440A-8705-CE12492FF0CB}" type="sibTrans" cxnId="{BC9CBB7F-F583-4C71-9E8D-5C215756B10B}">
      <dgm:prSet/>
      <dgm:spPr/>
      <dgm:t>
        <a:bodyPr/>
        <a:lstStyle/>
        <a:p>
          <a:endParaRPr lang="en-US"/>
        </a:p>
      </dgm:t>
    </dgm:pt>
    <dgm:pt modelId="{3A45E00B-98BE-421D-A528-6669A2CAD729}" type="pres">
      <dgm:prSet presAssocID="{17FD304D-7F92-4DBB-9F2C-0EBBB95525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C94DD32-ECB3-498E-8137-E56C7DD052BA}" type="pres">
      <dgm:prSet presAssocID="{74A96EEA-ECBB-4C89-9F82-768FFBC9BD9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2E867A7-9798-4AB2-B7E0-AF939A94A0FE}" type="pres">
      <dgm:prSet presAssocID="{CC9E4ECD-658F-4E68-9AFF-FE1C746B6F5B}" presName="spacer" presStyleCnt="0"/>
      <dgm:spPr/>
    </dgm:pt>
    <dgm:pt modelId="{E99DA9B3-D4DC-4066-850F-D16FDD9433F5}" type="pres">
      <dgm:prSet presAssocID="{37F93034-AEFD-4FBA-9075-7024EA088E0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B4824F0-52DB-46C9-9D33-9FE754050821}" type="pres">
      <dgm:prSet presAssocID="{48D82D1F-5A8E-4AA4-A643-7C1ADE3C95AB}" presName="spacer" presStyleCnt="0"/>
      <dgm:spPr/>
    </dgm:pt>
    <dgm:pt modelId="{85B43C3B-97B0-45F8-84EE-A1997F8EF0E9}" type="pres">
      <dgm:prSet presAssocID="{BBEA50A6-F421-4D45-9D93-E6AF4A52675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86DC503-4A8D-489E-B73D-0D55D384E307}" type="pres">
      <dgm:prSet presAssocID="{60695C1D-351A-45DC-B1A1-B7476ABF5589}" presName="spacer" presStyleCnt="0"/>
      <dgm:spPr/>
    </dgm:pt>
    <dgm:pt modelId="{96F3489F-C21D-4A64-AED7-E0D4A7A5369D}" type="pres">
      <dgm:prSet presAssocID="{BCFC4F40-2AFD-4B24-8755-E6D25C8E0BC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5961C07F-932B-4A87-AB23-40E1461C9DD0}" srcId="{17FD304D-7F92-4DBB-9F2C-0EBBB9552501}" destId="{BBEA50A6-F421-4D45-9D93-E6AF4A52675F}" srcOrd="2" destOrd="0" parTransId="{B1CC5218-FB69-4287-AC85-4ACEBE6B7319}" sibTransId="{60695C1D-351A-45DC-B1A1-B7476ABF5589}"/>
    <dgm:cxn modelId="{BC9CBB7F-F583-4C71-9E8D-5C215756B10B}" srcId="{17FD304D-7F92-4DBB-9F2C-0EBBB9552501}" destId="{BCFC4F40-2AFD-4B24-8755-E6D25C8E0BC7}" srcOrd="3" destOrd="0" parTransId="{70EE2C75-293F-4E89-8658-257404A4D3E4}" sibTransId="{E2FB56AA-8834-440A-8705-CE12492FF0CB}"/>
    <dgm:cxn modelId="{842A1019-97AC-4860-86C0-EA63850CBF9C}" type="presOf" srcId="{BCFC4F40-2AFD-4B24-8755-E6D25C8E0BC7}" destId="{96F3489F-C21D-4A64-AED7-E0D4A7A5369D}" srcOrd="0" destOrd="0" presId="urn:microsoft.com/office/officeart/2005/8/layout/vList2"/>
    <dgm:cxn modelId="{1608DEA4-BFF0-4A30-A8C7-EF52C5CD7141}" type="presOf" srcId="{17FD304D-7F92-4DBB-9F2C-0EBBB9552501}" destId="{3A45E00B-98BE-421D-A528-6669A2CAD729}" srcOrd="0" destOrd="0" presId="urn:microsoft.com/office/officeart/2005/8/layout/vList2"/>
    <dgm:cxn modelId="{07188262-DA7A-46D9-901B-2807BA3F3137}" type="presOf" srcId="{74A96EEA-ECBB-4C89-9F82-768FFBC9BD9E}" destId="{7C94DD32-ECB3-498E-8137-E56C7DD052BA}" srcOrd="0" destOrd="0" presId="urn:microsoft.com/office/officeart/2005/8/layout/vList2"/>
    <dgm:cxn modelId="{BEBE85DF-3939-460A-B245-BDFC29D02552}" type="presOf" srcId="{37F93034-AEFD-4FBA-9075-7024EA088E0A}" destId="{E99DA9B3-D4DC-4066-850F-D16FDD9433F5}" srcOrd="0" destOrd="0" presId="urn:microsoft.com/office/officeart/2005/8/layout/vList2"/>
    <dgm:cxn modelId="{4A616922-7475-4C9D-83B2-7D75C8E345E0}" srcId="{17FD304D-7F92-4DBB-9F2C-0EBBB9552501}" destId="{74A96EEA-ECBB-4C89-9F82-768FFBC9BD9E}" srcOrd="0" destOrd="0" parTransId="{41AA776A-8C7D-4327-B154-772367A32E44}" sibTransId="{CC9E4ECD-658F-4E68-9AFF-FE1C746B6F5B}"/>
    <dgm:cxn modelId="{578ECB46-7EAA-4E3F-9677-C0E963DFD006}" type="presOf" srcId="{BBEA50A6-F421-4D45-9D93-E6AF4A52675F}" destId="{85B43C3B-97B0-45F8-84EE-A1997F8EF0E9}" srcOrd="0" destOrd="0" presId="urn:microsoft.com/office/officeart/2005/8/layout/vList2"/>
    <dgm:cxn modelId="{8C7BCDFA-729E-4B4C-A46F-2B3F1933FABF}" srcId="{17FD304D-7F92-4DBB-9F2C-0EBBB9552501}" destId="{37F93034-AEFD-4FBA-9075-7024EA088E0A}" srcOrd="1" destOrd="0" parTransId="{26EF3BCF-1F72-43BF-BE3E-C83E24AA365F}" sibTransId="{48D82D1F-5A8E-4AA4-A643-7C1ADE3C95AB}"/>
    <dgm:cxn modelId="{23780E97-8BF2-4B85-B8B2-94417C110E9A}" type="presParOf" srcId="{3A45E00B-98BE-421D-A528-6669A2CAD729}" destId="{7C94DD32-ECB3-498E-8137-E56C7DD052BA}" srcOrd="0" destOrd="0" presId="urn:microsoft.com/office/officeart/2005/8/layout/vList2"/>
    <dgm:cxn modelId="{9B973305-D434-4A2A-9FB3-E43385082B92}" type="presParOf" srcId="{3A45E00B-98BE-421D-A528-6669A2CAD729}" destId="{F2E867A7-9798-4AB2-B7E0-AF939A94A0FE}" srcOrd="1" destOrd="0" presId="urn:microsoft.com/office/officeart/2005/8/layout/vList2"/>
    <dgm:cxn modelId="{B7E4A548-4864-4DFE-8836-31BA66CB7EE6}" type="presParOf" srcId="{3A45E00B-98BE-421D-A528-6669A2CAD729}" destId="{E99DA9B3-D4DC-4066-850F-D16FDD9433F5}" srcOrd="2" destOrd="0" presId="urn:microsoft.com/office/officeart/2005/8/layout/vList2"/>
    <dgm:cxn modelId="{2B609D43-389F-42F1-8AF9-588E4A38DC97}" type="presParOf" srcId="{3A45E00B-98BE-421D-A528-6669A2CAD729}" destId="{CB4824F0-52DB-46C9-9D33-9FE754050821}" srcOrd="3" destOrd="0" presId="urn:microsoft.com/office/officeart/2005/8/layout/vList2"/>
    <dgm:cxn modelId="{746FDCD3-428F-4960-995A-339FA7773E73}" type="presParOf" srcId="{3A45E00B-98BE-421D-A528-6669A2CAD729}" destId="{85B43C3B-97B0-45F8-84EE-A1997F8EF0E9}" srcOrd="4" destOrd="0" presId="urn:microsoft.com/office/officeart/2005/8/layout/vList2"/>
    <dgm:cxn modelId="{BFA2A05B-AD8B-4DB7-8D76-391556F7C5E2}" type="presParOf" srcId="{3A45E00B-98BE-421D-A528-6669A2CAD729}" destId="{786DC503-4A8D-489E-B73D-0D55D384E307}" srcOrd="5" destOrd="0" presId="urn:microsoft.com/office/officeart/2005/8/layout/vList2"/>
    <dgm:cxn modelId="{260C59D2-07BC-4800-8095-4878BEE5F7DC}" type="presParOf" srcId="{3A45E00B-98BE-421D-A528-6669A2CAD729}" destId="{96F3489F-C21D-4A64-AED7-E0D4A7A536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911653-2BB6-4A59-8878-B58AF666D06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4E6C99-8BE8-4B96-9A7A-39E81844616D}">
      <dgm:prSet/>
      <dgm:spPr/>
      <dgm:t>
        <a:bodyPr/>
        <a:lstStyle/>
        <a:p>
          <a:r>
            <a:rPr lang="fi-FI"/>
            <a:t>Yleensä kenen tahansa läheisen aggressio-ongelma aiheuttaa hankaluuksia ihmissuhteissa</a:t>
          </a:r>
          <a:endParaRPr lang="en-US"/>
        </a:p>
      </dgm:t>
    </dgm:pt>
    <dgm:pt modelId="{C1005C60-D13B-42D8-8405-AE1229FFA250}" type="parTrans" cxnId="{27CA8FC0-79EC-4342-9080-AE9D63ABD6ED}">
      <dgm:prSet/>
      <dgm:spPr/>
      <dgm:t>
        <a:bodyPr/>
        <a:lstStyle/>
        <a:p>
          <a:endParaRPr lang="en-US"/>
        </a:p>
      </dgm:t>
    </dgm:pt>
    <dgm:pt modelId="{39BAB40A-C5B8-4F3F-82BD-557C4E4B5A00}" type="sibTrans" cxnId="{27CA8FC0-79EC-4342-9080-AE9D63ABD6ED}">
      <dgm:prSet/>
      <dgm:spPr/>
      <dgm:t>
        <a:bodyPr/>
        <a:lstStyle/>
        <a:p>
          <a:endParaRPr lang="en-US"/>
        </a:p>
      </dgm:t>
    </dgm:pt>
    <dgm:pt modelId="{BC5C6FDB-1B0A-468A-A0FC-BC7602F661E2}">
      <dgm:prSet/>
      <dgm:spPr/>
      <dgm:t>
        <a:bodyPr/>
        <a:lstStyle/>
        <a:p>
          <a:r>
            <a:rPr lang="fi-FI"/>
            <a:t>Parisuhteissa aggressiota herättävät tilanteet johtuvat usein riidasta tai mustasukkaisuudesta </a:t>
          </a:r>
          <a:r>
            <a:rPr lang="fi-FI">
              <a:sym typeface="Wingdings" panose="05000000000000000000" pitchFamily="2" charset="2"/>
            </a:rPr>
            <a:t></a:t>
          </a:r>
          <a:r>
            <a:rPr lang="fi-FI"/>
            <a:t> voi käydä parisuhdeväkivalta tapauksia, tai suhteen pohja alkaa pettämään luottamuspulan takia</a:t>
          </a:r>
          <a:endParaRPr lang="en-US"/>
        </a:p>
      </dgm:t>
    </dgm:pt>
    <dgm:pt modelId="{167B80D4-207F-44EC-A353-0051F00316E1}" type="parTrans" cxnId="{5FE6E46A-142E-4ACE-8E94-05E2D8252436}">
      <dgm:prSet/>
      <dgm:spPr/>
      <dgm:t>
        <a:bodyPr/>
        <a:lstStyle/>
        <a:p>
          <a:endParaRPr lang="en-US"/>
        </a:p>
      </dgm:t>
    </dgm:pt>
    <dgm:pt modelId="{E1D1A5C7-0C79-4F97-A7F4-030B546CDF19}" type="sibTrans" cxnId="{5FE6E46A-142E-4ACE-8E94-05E2D8252436}">
      <dgm:prSet/>
      <dgm:spPr/>
      <dgm:t>
        <a:bodyPr/>
        <a:lstStyle/>
        <a:p>
          <a:endParaRPr lang="en-US"/>
        </a:p>
      </dgm:t>
    </dgm:pt>
    <dgm:pt modelId="{C962288D-4427-4D8A-BB83-E69C82728930}" type="pres">
      <dgm:prSet presAssocID="{E0911653-2BB6-4A59-8878-B58AF666D0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7356E1C5-BC6A-4E1D-9656-5D000BEC6084}" type="pres">
      <dgm:prSet presAssocID="{BB4E6C99-8BE8-4B96-9A7A-39E81844616D}" presName="hierRoot1" presStyleCnt="0"/>
      <dgm:spPr/>
    </dgm:pt>
    <dgm:pt modelId="{C888A477-4C99-4F12-BFFB-ACBE42C2D749}" type="pres">
      <dgm:prSet presAssocID="{BB4E6C99-8BE8-4B96-9A7A-39E81844616D}" presName="composite" presStyleCnt="0"/>
      <dgm:spPr/>
    </dgm:pt>
    <dgm:pt modelId="{0B541ED3-132D-4BA9-B62A-C7C004B5293C}" type="pres">
      <dgm:prSet presAssocID="{BB4E6C99-8BE8-4B96-9A7A-39E81844616D}" presName="background" presStyleLbl="node0" presStyleIdx="0" presStyleCnt="2"/>
      <dgm:spPr/>
    </dgm:pt>
    <dgm:pt modelId="{79D6FD9E-96FA-4AC1-8BA5-798DFA16B1BE}" type="pres">
      <dgm:prSet presAssocID="{BB4E6C99-8BE8-4B96-9A7A-39E81844616D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CF690090-F372-47DF-859E-2FE9A7F12A94}" type="pres">
      <dgm:prSet presAssocID="{BB4E6C99-8BE8-4B96-9A7A-39E81844616D}" presName="hierChild2" presStyleCnt="0"/>
      <dgm:spPr/>
    </dgm:pt>
    <dgm:pt modelId="{5158F8F2-6400-4FE4-838B-DB04F1543E5D}" type="pres">
      <dgm:prSet presAssocID="{BC5C6FDB-1B0A-468A-A0FC-BC7602F661E2}" presName="hierRoot1" presStyleCnt="0"/>
      <dgm:spPr/>
    </dgm:pt>
    <dgm:pt modelId="{4B4724E1-6968-4C8F-9EE8-45951E8BE826}" type="pres">
      <dgm:prSet presAssocID="{BC5C6FDB-1B0A-468A-A0FC-BC7602F661E2}" presName="composite" presStyleCnt="0"/>
      <dgm:spPr/>
    </dgm:pt>
    <dgm:pt modelId="{5920A57A-ACF3-4B46-89FE-56123E15B52E}" type="pres">
      <dgm:prSet presAssocID="{BC5C6FDB-1B0A-468A-A0FC-BC7602F661E2}" presName="background" presStyleLbl="node0" presStyleIdx="1" presStyleCnt="2"/>
      <dgm:spPr/>
    </dgm:pt>
    <dgm:pt modelId="{1040386B-FF53-43AF-8301-79E0EC68C741}" type="pres">
      <dgm:prSet presAssocID="{BC5C6FDB-1B0A-468A-A0FC-BC7602F661E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E37EFFD4-79AD-46A1-B949-39357F9A8BC4}" type="pres">
      <dgm:prSet presAssocID="{BC5C6FDB-1B0A-468A-A0FC-BC7602F661E2}" presName="hierChild2" presStyleCnt="0"/>
      <dgm:spPr/>
    </dgm:pt>
  </dgm:ptLst>
  <dgm:cxnLst>
    <dgm:cxn modelId="{27CA8FC0-79EC-4342-9080-AE9D63ABD6ED}" srcId="{E0911653-2BB6-4A59-8878-B58AF666D064}" destId="{BB4E6C99-8BE8-4B96-9A7A-39E81844616D}" srcOrd="0" destOrd="0" parTransId="{C1005C60-D13B-42D8-8405-AE1229FFA250}" sibTransId="{39BAB40A-C5B8-4F3F-82BD-557C4E4B5A00}"/>
    <dgm:cxn modelId="{5FE6E46A-142E-4ACE-8E94-05E2D8252436}" srcId="{E0911653-2BB6-4A59-8878-B58AF666D064}" destId="{BC5C6FDB-1B0A-468A-A0FC-BC7602F661E2}" srcOrd="1" destOrd="0" parTransId="{167B80D4-207F-44EC-A353-0051F00316E1}" sibTransId="{E1D1A5C7-0C79-4F97-A7F4-030B546CDF19}"/>
    <dgm:cxn modelId="{571ABEC2-A1E4-420F-8071-822218A5F055}" type="presOf" srcId="{BC5C6FDB-1B0A-468A-A0FC-BC7602F661E2}" destId="{1040386B-FF53-43AF-8301-79E0EC68C741}" srcOrd="0" destOrd="0" presId="urn:microsoft.com/office/officeart/2005/8/layout/hierarchy1"/>
    <dgm:cxn modelId="{85FDB553-B43E-4D07-A2D1-DDAAEB66E7AF}" type="presOf" srcId="{E0911653-2BB6-4A59-8878-B58AF666D064}" destId="{C962288D-4427-4D8A-BB83-E69C82728930}" srcOrd="0" destOrd="0" presId="urn:microsoft.com/office/officeart/2005/8/layout/hierarchy1"/>
    <dgm:cxn modelId="{68520C44-3F70-4AC9-B67F-76E402DFDEE9}" type="presOf" srcId="{BB4E6C99-8BE8-4B96-9A7A-39E81844616D}" destId="{79D6FD9E-96FA-4AC1-8BA5-798DFA16B1BE}" srcOrd="0" destOrd="0" presId="urn:microsoft.com/office/officeart/2005/8/layout/hierarchy1"/>
    <dgm:cxn modelId="{7366E2D0-E14D-4082-ACB1-9DF7432A50E2}" type="presParOf" srcId="{C962288D-4427-4D8A-BB83-E69C82728930}" destId="{7356E1C5-BC6A-4E1D-9656-5D000BEC6084}" srcOrd="0" destOrd="0" presId="urn:microsoft.com/office/officeart/2005/8/layout/hierarchy1"/>
    <dgm:cxn modelId="{986F299C-7797-41B3-A9FA-13E9855077CA}" type="presParOf" srcId="{7356E1C5-BC6A-4E1D-9656-5D000BEC6084}" destId="{C888A477-4C99-4F12-BFFB-ACBE42C2D749}" srcOrd="0" destOrd="0" presId="urn:microsoft.com/office/officeart/2005/8/layout/hierarchy1"/>
    <dgm:cxn modelId="{C2CB1322-B2DB-434F-9F8B-49A95BEE673A}" type="presParOf" srcId="{C888A477-4C99-4F12-BFFB-ACBE42C2D749}" destId="{0B541ED3-132D-4BA9-B62A-C7C004B5293C}" srcOrd="0" destOrd="0" presId="urn:microsoft.com/office/officeart/2005/8/layout/hierarchy1"/>
    <dgm:cxn modelId="{6BBEAAF9-F0B3-42DF-80D6-80B21EA34F1B}" type="presParOf" srcId="{C888A477-4C99-4F12-BFFB-ACBE42C2D749}" destId="{79D6FD9E-96FA-4AC1-8BA5-798DFA16B1BE}" srcOrd="1" destOrd="0" presId="urn:microsoft.com/office/officeart/2005/8/layout/hierarchy1"/>
    <dgm:cxn modelId="{0040CCFA-8204-40D3-A546-D99538DFFD79}" type="presParOf" srcId="{7356E1C5-BC6A-4E1D-9656-5D000BEC6084}" destId="{CF690090-F372-47DF-859E-2FE9A7F12A94}" srcOrd="1" destOrd="0" presId="urn:microsoft.com/office/officeart/2005/8/layout/hierarchy1"/>
    <dgm:cxn modelId="{FE285AAD-83E6-4A6F-85D5-5E545A329A4A}" type="presParOf" srcId="{C962288D-4427-4D8A-BB83-E69C82728930}" destId="{5158F8F2-6400-4FE4-838B-DB04F1543E5D}" srcOrd="1" destOrd="0" presId="urn:microsoft.com/office/officeart/2005/8/layout/hierarchy1"/>
    <dgm:cxn modelId="{EDF713B2-72C1-4689-9CD0-56E746BD89AE}" type="presParOf" srcId="{5158F8F2-6400-4FE4-838B-DB04F1543E5D}" destId="{4B4724E1-6968-4C8F-9EE8-45951E8BE826}" srcOrd="0" destOrd="0" presId="urn:microsoft.com/office/officeart/2005/8/layout/hierarchy1"/>
    <dgm:cxn modelId="{F60C03A2-225C-4D3E-860B-4FF6858FDCBC}" type="presParOf" srcId="{4B4724E1-6968-4C8F-9EE8-45951E8BE826}" destId="{5920A57A-ACF3-4B46-89FE-56123E15B52E}" srcOrd="0" destOrd="0" presId="urn:microsoft.com/office/officeart/2005/8/layout/hierarchy1"/>
    <dgm:cxn modelId="{D23BD9C1-A00C-4C09-B454-17C373443410}" type="presParOf" srcId="{4B4724E1-6968-4C8F-9EE8-45951E8BE826}" destId="{1040386B-FF53-43AF-8301-79E0EC68C741}" srcOrd="1" destOrd="0" presId="urn:microsoft.com/office/officeart/2005/8/layout/hierarchy1"/>
    <dgm:cxn modelId="{4F180563-550E-4BC1-A672-1F0E43D8E030}" type="presParOf" srcId="{5158F8F2-6400-4FE4-838B-DB04F1543E5D}" destId="{E37EFFD4-79AD-46A1-B949-39357F9A8B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497C4-A794-4CAC-816A-62F26BA46D44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3B346A06-2F0C-40B3-BB5A-E86A60B6A7AB}">
      <dgm:prSet/>
      <dgm:spPr/>
      <dgm:t>
        <a:bodyPr/>
        <a:lstStyle/>
        <a:p>
          <a:r>
            <a:rPr lang="fi-FI"/>
            <a:t>Jos pystyy hallitsemaan myös nämä vaikeat tunteet, silloin kokee onnistumisen tunnetta ja itseluottamus kasvaa!</a:t>
          </a:r>
          <a:endParaRPr lang="en-US"/>
        </a:p>
      </dgm:t>
    </dgm:pt>
    <dgm:pt modelId="{639A09D4-F942-4C58-8AB5-515BD7BDC4AF}" type="parTrans" cxnId="{5457D6BB-4079-4EE3-A877-0AF61699CE07}">
      <dgm:prSet/>
      <dgm:spPr/>
      <dgm:t>
        <a:bodyPr/>
        <a:lstStyle/>
        <a:p>
          <a:endParaRPr lang="en-US"/>
        </a:p>
      </dgm:t>
    </dgm:pt>
    <dgm:pt modelId="{0C3002D9-465F-495E-804A-92ED66C1D4EB}" type="sibTrans" cxnId="{5457D6BB-4079-4EE3-A877-0AF61699CE07}">
      <dgm:prSet/>
      <dgm:spPr/>
      <dgm:t>
        <a:bodyPr/>
        <a:lstStyle/>
        <a:p>
          <a:endParaRPr lang="en-US"/>
        </a:p>
      </dgm:t>
    </dgm:pt>
    <dgm:pt modelId="{EA5AC8AE-8A3E-4E8B-8D0C-6F6F27251811}">
      <dgm:prSet/>
      <dgm:spPr/>
      <dgm:t>
        <a:bodyPr/>
        <a:lstStyle/>
        <a:p>
          <a:r>
            <a:rPr lang="fi-FI"/>
            <a:t>Myös määrätietoisuus. Välillä omien oikeuksien puolustamiseksi tarvitsee kovempaa otetta, ja aggressio on hyvä ase siihen, jos sen osaa hallita.</a:t>
          </a:r>
          <a:endParaRPr lang="en-US"/>
        </a:p>
      </dgm:t>
    </dgm:pt>
    <dgm:pt modelId="{4C5ED226-66EB-45A4-8FAF-EDD6198D7047}" type="parTrans" cxnId="{81A80055-99B3-458F-8C06-71B773727BF4}">
      <dgm:prSet/>
      <dgm:spPr/>
      <dgm:t>
        <a:bodyPr/>
        <a:lstStyle/>
        <a:p>
          <a:endParaRPr lang="en-US"/>
        </a:p>
      </dgm:t>
    </dgm:pt>
    <dgm:pt modelId="{96946BE4-5C71-4BE1-86B2-CBCE0132A7C1}" type="sibTrans" cxnId="{81A80055-99B3-458F-8C06-71B773727BF4}">
      <dgm:prSet/>
      <dgm:spPr/>
      <dgm:t>
        <a:bodyPr/>
        <a:lstStyle/>
        <a:p>
          <a:endParaRPr lang="en-US"/>
        </a:p>
      </dgm:t>
    </dgm:pt>
    <dgm:pt modelId="{6DA0CB7F-6696-4471-AA2D-4772FB18895C}">
      <dgm:prSet/>
      <dgm:spPr/>
      <dgm:t>
        <a:bodyPr/>
        <a:lstStyle/>
        <a:p>
          <a:r>
            <a:rPr lang="fi-FI"/>
            <a:t>Auttaa siihen ettei alistu kaikkeen mitä toiset haluaa vaan saa sen oman temperamentin esille.</a:t>
          </a:r>
          <a:endParaRPr lang="en-US"/>
        </a:p>
      </dgm:t>
    </dgm:pt>
    <dgm:pt modelId="{5C27EC7A-35CF-43D5-AF08-070BD0850C9A}" type="parTrans" cxnId="{23FA973D-B72F-4294-831F-5ACA2B073CEF}">
      <dgm:prSet/>
      <dgm:spPr/>
      <dgm:t>
        <a:bodyPr/>
        <a:lstStyle/>
        <a:p>
          <a:endParaRPr lang="en-US"/>
        </a:p>
      </dgm:t>
    </dgm:pt>
    <dgm:pt modelId="{6E4BE7FF-759F-47BF-B3A9-36C7BAB866B5}" type="sibTrans" cxnId="{23FA973D-B72F-4294-831F-5ACA2B073CEF}">
      <dgm:prSet/>
      <dgm:spPr/>
      <dgm:t>
        <a:bodyPr/>
        <a:lstStyle/>
        <a:p>
          <a:endParaRPr lang="en-US"/>
        </a:p>
      </dgm:t>
    </dgm:pt>
    <dgm:pt modelId="{896EC62F-D405-4E1E-82AC-DEC3775D03F4}">
      <dgm:prSet/>
      <dgm:spPr/>
      <dgm:t>
        <a:bodyPr/>
        <a:lstStyle/>
        <a:p>
          <a:r>
            <a:rPr lang="fi-FI"/>
            <a:t>Antaa voimaa sanomaan ei</a:t>
          </a:r>
          <a:endParaRPr lang="en-US"/>
        </a:p>
      </dgm:t>
    </dgm:pt>
    <dgm:pt modelId="{5C20335F-59FA-4F2E-BA6F-AFF3DC78F22B}" type="parTrans" cxnId="{38433C21-1224-4F49-B575-8D821F6A3684}">
      <dgm:prSet/>
      <dgm:spPr/>
      <dgm:t>
        <a:bodyPr/>
        <a:lstStyle/>
        <a:p>
          <a:endParaRPr lang="en-US"/>
        </a:p>
      </dgm:t>
    </dgm:pt>
    <dgm:pt modelId="{848C58D4-BE48-4637-83BD-311E2C7C23C1}" type="sibTrans" cxnId="{38433C21-1224-4F49-B575-8D821F6A3684}">
      <dgm:prSet/>
      <dgm:spPr/>
      <dgm:t>
        <a:bodyPr/>
        <a:lstStyle/>
        <a:p>
          <a:endParaRPr lang="en-US"/>
        </a:p>
      </dgm:t>
    </dgm:pt>
    <dgm:pt modelId="{534878B2-B261-4DDC-A557-1DD7501109BD}">
      <dgm:prSet/>
      <dgm:spPr/>
      <dgm:t>
        <a:bodyPr/>
        <a:lstStyle/>
        <a:p>
          <a:r>
            <a:rPr lang="fi-FI"/>
            <a:t>Riidoissa osaa antaa oman sanansa ja mielipiteensä kuuluviin!</a:t>
          </a:r>
          <a:endParaRPr lang="en-US"/>
        </a:p>
      </dgm:t>
    </dgm:pt>
    <dgm:pt modelId="{C59582DF-C92C-45F4-941B-231C14CF0074}" type="parTrans" cxnId="{A9BE062F-18CB-4379-917A-46AF2E66A262}">
      <dgm:prSet/>
      <dgm:spPr/>
      <dgm:t>
        <a:bodyPr/>
        <a:lstStyle/>
        <a:p>
          <a:endParaRPr lang="en-US"/>
        </a:p>
      </dgm:t>
    </dgm:pt>
    <dgm:pt modelId="{B45C2FF0-5DF6-4363-8611-C9672101160C}" type="sibTrans" cxnId="{A9BE062F-18CB-4379-917A-46AF2E66A262}">
      <dgm:prSet/>
      <dgm:spPr/>
      <dgm:t>
        <a:bodyPr/>
        <a:lstStyle/>
        <a:p>
          <a:endParaRPr lang="en-US"/>
        </a:p>
      </dgm:t>
    </dgm:pt>
    <dgm:pt modelId="{6A30541E-93CC-41DE-AE45-44BBDA4B78F2}" type="pres">
      <dgm:prSet presAssocID="{09F497C4-A794-4CAC-816A-62F26BA46D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99615712-935F-4F29-AFE5-DA4F5A36F5AC}" type="pres">
      <dgm:prSet presAssocID="{3B346A06-2F0C-40B3-BB5A-E86A60B6A7AB}" presName="thickLine" presStyleLbl="alignNode1" presStyleIdx="0" presStyleCnt="5"/>
      <dgm:spPr/>
    </dgm:pt>
    <dgm:pt modelId="{90981537-90B8-4C79-80CC-532D4B0B9D07}" type="pres">
      <dgm:prSet presAssocID="{3B346A06-2F0C-40B3-BB5A-E86A60B6A7AB}" presName="horz1" presStyleCnt="0"/>
      <dgm:spPr/>
    </dgm:pt>
    <dgm:pt modelId="{7CA8EF9C-28C0-4A5D-B71F-70761ED21B20}" type="pres">
      <dgm:prSet presAssocID="{3B346A06-2F0C-40B3-BB5A-E86A60B6A7AB}" presName="tx1" presStyleLbl="revTx" presStyleIdx="0" presStyleCnt="5"/>
      <dgm:spPr/>
      <dgm:t>
        <a:bodyPr/>
        <a:lstStyle/>
        <a:p>
          <a:endParaRPr lang="fi-FI"/>
        </a:p>
      </dgm:t>
    </dgm:pt>
    <dgm:pt modelId="{F878CDF2-9DAD-4F2F-AD1A-3EF58512EBC9}" type="pres">
      <dgm:prSet presAssocID="{3B346A06-2F0C-40B3-BB5A-E86A60B6A7AB}" presName="vert1" presStyleCnt="0"/>
      <dgm:spPr/>
    </dgm:pt>
    <dgm:pt modelId="{538D9184-DCE3-4F2E-92B4-08F509726990}" type="pres">
      <dgm:prSet presAssocID="{EA5AC8AE-8A3E-4E8B-8D0C-6F6F27251811}" presName="thickLine" presStyleLbl="alignNode1" presStyleIdx="1" presStyleCnt="5"/>
      <dgm:spPr/>
    </dgm:pt>
    <dgm:pt modelId="{8624A800-3535-4296-A6E6-03114A9AFDCB}" type="pres">
      <dgm:prSet presAssocID="{EA5AC8AE-8A3E-4E8B-8D0C-6F6F27251811}" presName="horz1" presStyleCnt="0"/>
      <dgm:spPr/>
    </dgm:pt>
    <dgm:pt modelId="{A1E909EA-D544-48B9-A045-3679BCD6C068}" type="pres">
      <dgm:prSet presAssocID="{EA5AC8AE-8A3E-4E8B-8D0C-6F6F27251811}" presName="tx1" presStyleLbl="revTx" presStyleIdx="1" presStyleCnt="5"/>
      <dgm:spPr/>
      <dgm:t>
        <a:bodyPr/>
        <a:lstStyle/>
        <a:p>
          <a:endParaRPr lang="fi-FI"/>
        </a:p>
      </dgm:t>
    </dgm:pt>
    <dgm:pt modelId="{F1FF43C2-1E72-45C5-91AF-0E857BD1F858}" type="pres">
      <dgm:prSet presAssocID="{EA5AC8AE-8A3E-4E8B-8D0C-6F6F27251811}" presName="vert1" presStyleCnt="0"/>
      <dgm:spPr/>
    </dgm:pt>
    <dgm:pt modelId="{BD0FD167-D850-4C70-B376-5B0440077B6D}" type="pres">
      <dgm:prSet presAssocID="{6DA0CB7F-6696-4471-AA2D-4772FB18895C}" presName="thickLine" presStyleLbl="alignNode1" presStyleIdx="2" presStyleCnt="5"/>
      <dgm:spPr/>
    </dgm:pt>
    <dgm:pt modelId="{412864C2-0EEC-49CB-BD06-C6A89D806E2D}" type="pres">
      <dgm:prSet presAssocID="{6DA0CB7F-6696-4471-AA2D-4772FB18895C}" presName="horz1" presStyleCnt="0"/>
      <dgm:spPr/>
    </dgm:pt>
    <dgm:pt modelId="{7006814C-4EB9-4EB0-A660-784052229924}" type="pres">
      <dgm:prSet presAssocID="{6DA0CB7F-6696-4471-AA2D-4772FB18895C}" presName="tx1" presStyleLbl="revTx" presStyleIdx="2" presStyleCnt="5"/>
      <dgm:spPr/>
      <dgm:t>
        <a:bodyPr/>
        <a:lstStyle/>
        <a:p>
          <a:endParaRPr lang="fi-FI"/>
        </a:p>
      </dgm:t>
    </dgm:pt>
    <dgm:pt modelId="{8C191279-04FE-4AB0-A533-290FD59D5D81}" type="pres">
      <dgm:prSet presAssocID="{6DA0CB7F-6696-4471-AA2D-4772FB18895C}" presName="vert1" presStyleCnt="0"/>
      <dgm:spPr/>
    </dgm:pt>
    <dgm:pt modelId="{2C62CD3F-1A36-475A-8290-4339DA988A14}" type="pres">
      <dgm:prSet presAssocID="{896EC62F-D405-4E1E-82AC-DEC3775D03F4}" presName="thickLine" presStyleLbl="alignNode1" presStyleIdx="3" presStyleCnt="5"/>
      <dgm:spPr/>
    </dgm:pt>
    <dgm:pt modelId="{C9F6A4A1-AD74-4AB3-A8E4-130AC6BB43CB}" type="pres">
      <dgm:prSet presAssocID="{896EC62F-D405-4E1E-82AC-DEC3775D03F4}" presName="horz1" presStyleCnt="0"/>
      <dgm:spPr/>
    </dgm:pt>
    <dgm:pt modelId="{FDE060CE-B970-4869-9A3B-8029BAAEEAA8}" type="pres">
      <dgm:prSet presAssocID="{896EC62F-D405-4E1E-82AC-DEC3775D03F4}" presName="tx1" presStyleLbl="revTx" presStyleIdx="3" presStyleCnt="5"/>
      <dgm:spPr/>
      <dgm:t>
        <a:bodyPr/>
        <a:lstStyle/>
        <a:p>
          <a:endParaRPr lang="fi-FI"/>
        </a:p>
      </dgm:t>
    </dgm:pt>
    <dgm:pt modelId="{9364DEB2-B7A4-400B-9360-B9C4206FC86F}" type="pres">
      <dgm:prSet presAssocID="{896EC62F-D405-4E1E-82AC-DEC3775D03F4}" presName="vert1" presStyleCnt="0"/>
      <dgm:spPr/>
    </dgm:pt>
    <dgm:pt modelId="{B575170F-9E2A-44E8-81B3-0ED914AEAAC1}" type="pres">
      <dgm:prSet presAssocID="{534878B2-B261-4DDC-A557-1DD7501109BD}" presName="thickLine" presStyleLbl="alignNode1" presStyleIdx="4" presStyleCnt="5"/>
      <dgm:spPr/>
    </dgm:pt>
    <dgm:pt modelId="{7AE1DF31-86E7-4EC7-9F9A-40E6E7EB46F6}" type="pres">
      <dgm:prSet presAssocID="{534878B2-B261-4DDC-A557-1DD7501109BD}" presName="horz1" presStyleCnt="0"/>
      <dgm:spPr/>
    </dgm:pt>
    <dgm:pt modelId="{E4FC57B7-8C11-4E12-81A5-0972163367DA}" type="pres">
      <dgm:prSet presAssocID="{534878B2-B261-4DDC-A557-1DD7501109BD}" presName="tx1" presStyleLbl="revTx" presStyleIdx="4" presStyleCnt="5"/>
      <dgm:spPr/>
      <dgm:t>
        <a:bodyPr/>
        <a:lstStyle/>
        <a:p>
          <a:endParaRPr lang="fi-FI"/>
        </a:p>
      </dgm:t>
    </dgm:pt>
    <dgm:pt modelId="{75977F65-6F54-49A2-9451-C546800763E8}" type="pres">
      <dgm:prSet presAssocID="{534878B2-B261-4DDC-A557-1DD7501109BD}" presName="vert1" presStyleCnt="0"/>
      <dgm:spPr/>
    </dgm:pt>
  </dgm:ptLst>
  <dgm:cxnLst>
    <dgm:cxn modelId="{A9BE062F-18CB-4379-917A-46AF2E66A262}" srcId="{09F497C4-A794-4CAC-816A-62F26BA46D44}" destId="{534878B2-B261-4DDC-A557-1DD7501109BD}" srcOrd="4" destOrd="0" parTransId="{C59582DF-C92C-45F4-941B-231C14CF0074}" sibTransId="{B45C2FF0-5DF6-4363-8611-C9672101160C}"/>
    <dgm:cxn modelId="{23FA973D-B72F-4294-831F-5ACA2B073CEF}" srcId="{09F497C4-A794-4CAC-816A-62F26BA46D44}" destId="{6DA0CB7F-6696-4471-AA2D-4772FB18895C}" srcOrd="2" destOrd="0" parTransId="{5C27EC7A-35CF-43D5-AF08-070BD0850C9A}" sibTransId="{6E4BE7FF-759F-47BF-B3A9-36C7BAB866B5}"/>
    <dgm:cxn modelId="{D6375048-C04A-43A6-9817-951748C0A57B}" type="presOf" srcId="{EA5AC8AE-8A3E-4E8B-8D0C-6F6F27251811}" destId="{A1E909EA-D544-48B9-A045-3679BCD6C068}" srcOrd="0" destOrd="0" presId="urn:microsoft.com/office/officeart/2008/layout/LinedList"/>
    <dgm:cxn modelId="{55545639-728F-47F2-961D-79EDBA9D81CA}" type="presOf" srcId="{09F497C4-A794-4CAC-816A-62F26BA46D44}" destId="{6A30541E-93CC-41DE-AE45-44BBDA4B78F2}" srcOrd="0" destOrd="0" presId="urn:microsoft.com/office/officeart/2008/layout/LinedList"/>
    <dgm:cxn modelId="{2D4C7C14-A4B3-48F5-AAAC-655AE171E5FD}" type="presOf" srcId="{3B346A06-2F0C-40B3-BB5A-E86A60B6A7AB}" destId="{7CA8EF9C-28C0-4A5D-B71F-70761ED21B20}" srcOrd="0" destOrd="0" presId="urn:microsoft.com/office/officeart/2008/layout/LinedList"/>
    <dgm:cxn modelId="{1093C601-CEAD-47DF-B3E7-3DBACC22AF20}" type="presOf" srcId="{6DA0CB7F-6696-4471-AA2D-4772FB18895C}" destId="{7006814C-4EB9-4EB0-A660-784052229924}" srcOrd="0" destOrd="0" presId="urn:microsoft.com/office/officeart/2008/layout/LinedList"/>
    <dgm:cxn modelId="{81A80055-99B3-458F-8C06-71B773727BF4}" srcId="{09F497C4-A794-4CAC-816A-62F26BA46D44}" destId="{EA5AC8AE-8A3E-4E8B-8D0C-6F6F27251811}" srcOrd="1" destOrd="0" parTransId="{4C5ED226-66EB-45A4-8FAF-EDD6198D7047}" sibTransId="{96946BE4-5C71-4BE1-86B2-CBCE0132A7C1}"/>
    <dgm:cxn modelId="{38433C21-1224-4F49-B575-8D821F6A3684}" srcId="{09F497C4-A794-4CAC-816A-62F26BA46D44}" destId="{896EC62F-D405-4E1E-82AC-DEC3775D03F4}" srcOrd="3" destOrd="0" parTransId="{5C20335F-59FA-4F2E-BA6F-AFF3DC78F22B}" sibTransId="{848C58D4-BE48-4637-83BD-311E2C7C23C1}"/>
    <dgm:cxn modelId="{9D8261BF-7616-4FF2-819C-74FBDE4640F2}" type="presOf" srcId="{896EC62F-D405-4E1E-82AC-DEC3775D03F4}" destId="{FDE060CE-B970-4869-9A3B-8029BAAEEAA8}" srcOrd="0" destOrd="0" presId="urn:microsoft.com/office/officeart/2008/layout/LinedList"/>
    <dgm:cxn modelId="{5457D6BB-4079-4EE3-A877-0AF61699CE07}" srcId="{09F497C4-A794-4CAC-816A-62F26BA46D44}" destId="{3B346A06-2F0C-40B3-BB5A-E86A60B6A7AB}" srcOrd="0" destOrd="0" parTransId="{639A09D4-F942-4C58-8AB5-515BD7BDC4AF}" sibTransId="{0C3002D9-465F-495E-804A-92ED66C1D4EB}"/>
    <dgm:cxn modelId="{8DA68756-5B56-4C00-9AE2-B5BB5EF6AD11}" type="presOf" srcId="{534878B2-B261-4DDC-A557-1DD7501109BD}" destId="{E4FC57B7-8C11-4E12-81A5-0972163367DA}" srcOrd="0" destOrd="0" presId="urn:microsoft.com/office/officeart/2008/layout/LinedList"/>
    <dgm:cxn modelId="{05A28437-B96F-41F3-BAAA-16D674D9C6F5}" type="presParOf" srcId="{6A30541E-93CC-41DE-AE45-44BBDA4B78F2}" destId="{99615712-935F-4F29-AFE5-DA4F5A36F5AC}" srcOrd="0" destOrd="0" presId="urn:microsoft.com/office/officeart/2008/layout/LinedList"/>
    <dgm:cxn modelId="{08DFD482-F9C7-4BC8-B9C4-DE97EFFE0FBF}" type="presParOf" srcId="{6A30541E-93CC-41DE-AE45-44BBDA4B78F2}" destId="{90981537-90B8-4C79-80CC-532D4B0B9D07}" srcOrd="1" destOrd="0" presId="urn:microsoft.com/office/officeart/2008/layout/LinedList"/>
    <dgm:cxn modelId="{C2CD81A1-942B-4864-9A95-1A9B7D06B838}" type="presParOf" srcId="{90981537-90B8-4C79-80CC-532D4B0B9D07}" destId="{7CA8EF9C-28C0-4A5D-B71F-70761ED21B20}" srcOrd="0" destOrd="0" presId="urn:microsoft.com/office/officeart/2008/layout/LinedList"/>
    <dgm:cxn modelId="{AD75A7D9-9F7A-4EB5-8017-CEEA08D024CC}" type="presParOf" srcId="{90981537-90B8-4C79-80CC-532D4B0B9D07}" destId="{F878CDF2-9DAD-4F2F-AD1A-3EF58512EBC9}" srcOrd="1" destOrd="0" presId="urn:microsoft.com/office/officeart/2008/layout/LinedList"/>
    <dgm:cxn modelId="{28F0D53C-D157-4A43-B7A8-E2EB0B3ABCA2}" type="presParOf" srcId="{6A30541E-93CC-41DE-AE45-44BBDA4B78F2}" destId="{538D9184-DCE3-4F2E-92B4-08F509726990}" srcOrd="2" destOrd="0" presId="urn:microsoft.com/office/officeart/2008/layout/LinedList"/>
    <dgm:cxn modelId="{7A3F7CE5-4614-48E6-A430-232782FEDE9D}" type="presParOf" srcId="{6A30541E-93CC-41DE-AE45-44BBDA4B78F2}" destId="{8624A800-3535-4296-A6E6-03114A9AFDCB}" srcOrd="3" destOrd="0" presId="urn:microsoft.com/office/officeart/2008/layout/LinedList"/>
    <dgm:cxn modelId="{FD36C553-BBEA-4E13-BE7A-73EAFAB09901}" type="presParOf" srcId="{8624A800-3535-4296-A6E6-03114A9AFDCB}" destId="{A1E909EA-D544-48B9-A045-3679BCD6C068}" srcOrd="0" destOrd="0" presId="urn:microsoft.com/office/officeart/2008/layout/LinedList"/>
    <dgm:cxn modelId="{0AA5C377-36F5-460D-9B50-CB67C777F1DE}" type="presParOf" srcId="{8624A800-3535-4296-A6E6-03114A9AFDCB}" destId="{F1FF43C2-1E72-45C5-91AF-0E857BD1F858}" srcOrd="1" destOrd="0" presId="urn:microsoft.com/office/officeart/2008/layout/LinedList"/>
    <dgm:cxn modelId="{5B95713C-8DA9-4868-B18E-F370687AC83C}" type="presParOf" srcId="{6A30541E-93CC-41DE-AE45-44BBDA4B78F2}" destId="{BD0FD167-D850-4C70-B376-5B0440077B6D}" srcOrd="4" destOrd="0" presId="urn:microsoft.com/office/officeart/2008/layout/LinedList"/>
    <dgm:cxn modelId="{0541C4ED-9FBB-41CB-9200-CB732C8719CD}" type="presParOf" srcId="{6A30541E-93CC-41DE-AE45-44BBDA4B78F2}" destId="{412864C2-0EEC-49CB-BD06-C6A89D806E2D}" srcOrd="5" destOrd="0" presId="urn:microsoft.com/office/officeart/2008/layout/LinedList"/>
    <dgm:cxn modelId="{B75F4397-CE08-44AC-8CDF-E62C91175C77}" type="presParOf" srcId="{412864C2-0EEC-49CB-BD06-C6A89D806E2D}" destId="{7006814C-4EB9-4EB0-A660-784052229924}" srcOrd="0" destOrd="0" presId="urn:microsoft.com/office/officeart/2008/layout/LinedList"/>
    <dgm:cxn modelId="{C2EC120C-1CD0-43FB-A480-5302554E6D5C}" type="presParOf" srcId="{412864C2-0EEC-49CB-BD06-C6A89D806E2D}" destId="{8C191279-04FE-4AB0-A533-290FD59D5D81}" srcOrd="1" destOrd="0" presId="urn:microsoft.com/office/officeart/2008/layout/LinedList"/>
    <dgm:cxn modelId="{6933C5DA-11C2-4BAA-9E49-74DB0F0F7823}" type="presParOf" srcId="{6A30541E-93CC-41DE-AE45-44BBDA4B78F2}" destId="{2C62CD3F-1A36-475A-8290-4339DA988A14}" srcOrd="6" destOrd="0" presId="urn:microsoft.com/office/officeart/2008/layout/LinedList"/>
    <dgm:cxn modelId="{B091251E-B6D2-4B8F-B1EE-C83EBB540A7C}" type="presParOf" srcId="{6A30541E-93CC-41DE-AE45-44BBDA4B78F2}" destId="{C9F6A4A1-AD74-4AB3-A8E4-130AC6BB43CB}" srcOrd="7" destOrd="0" presId="urn:microsoft.com/office/officeart/2008/layout/LinedList"/>
    <dgm:cxn modelId="{4AD38CFC-9C38-428A-94DF-21E6AE3D16C0}" type="presParOf" srcId="{C9F6A4A1-AD74-4AB3-A8E4-130AC6BB43CB}" destId="{FDE060CE-B970-4869-9A3B-8029BAAEEAA8}" srcOrd="0" destOrd="0" presId="urn:microsoft.com/office/officeart/2008/layout/LinedList"/>
    <dgm:cxn modelId="{C9311F50-D8A3-4FC4-8180-F1EB46BE3DC4}" type="presParOf" srcId="{C9F6A4A1-AD74-4AB3-A8E4-130AC6BB43CB}" destId="{9364DEB2-B7A4-400B-9360-B9C4206FC86F}" srcOrd="1" destOrd="0" presId="urn:microsoft.com/office/officeart/2008/layout/LinedList"/>
    <dgm:cxn modelId="{739AB0BA-4067-4FA7-9DD2-D5BFA4937FE6}" type="presParOf" srcId="{6A30541E-93CC-41DE-AE45-44BBDA4B78F2}" destId="{B575170F-9E2A-44E8-81B3-0ED914AEAAC1}" srcOrd="8" destOrd="0" presId="urn:microsoft.com/office/officeart/2008/layout/LinedList"/>
    <dgm:cxn modelId="{E6126BCB-6D89-45E5-A770-136B3D2B3BB8}" type="presParOf" srcId="{6A30541E-93CC-41DE-AE45-44BBDA4B78F2}" destId="{7AE1DF31-86E7-4EC7-9F9A-40E6E7EB46F6}" srcOrd="9" destOrd="0" presId="urn:microsoft.com/office/officeart/2008/layout/LinedList"/>
    <dgm:cxn modelId="{AD8D8ABB-389E-4DC7-9AEE-5B0F8A23C361}" type="presParOf" srcId="{7AE1DF31-86E7-4EC7-9F9A-40E6E7EB46F6}" destId="{E4FC57B7-8C11-4E12-81A5-0972163367DA}" srcOrd="0" destOrd="0" presId="urn:microsoft.com/office/officeart/2008/layout/LinedList"/>
    <dgm:cxn modelId="{F00DA1C1-5DC6-4F9B-86FC-647497E0C9FD}" type="presParOf" srcId="{7AE1DF31-86E7-4EC7-9F9A-40E6E7EB46F6}" destId="{75977F65-6F54-49A2-9451-C546800763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E2E7AD7-638E-4E54-8ECB-C227DAB57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67BAB9C4-B2E3-4B41-9456-1B3410518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285D90DF-F624-4019-B4F2-EAAF2620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375B-0060-438E-9528-9D8CF336242A}" type="datetimeFigureOut">
              <a:rPr lang="fi-FI" smtClean="0"/>
              <a:t>20.3.2021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0C198BAB-5C67-41EE-9897-AD7B849B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4D4BACD9-1B41-4131-BAC4-D4BD7341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0E47-C038-4AD9-ACDE-700229ACBC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615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D43C559-AB55-4CA1-8920-3BC64A7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2DCA55C3-A8E7-4E11-AFEA-22E76736B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7421A15D-80BD-4BE1-B68C-E4E4A9E3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375B-0060-438E-9528-9D8CF336242A}" type="datetimeFigureOut">
              <a:rPr lang="fi-FI" smtClean="0"/>
              <a:t>20.3.2021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5E6469A6-DB62-4B64-8D10-E6DDD882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42A7660C-6B6E-4C7C-9A55-36C62F34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0E47-C038-4AD9-ACDE-700229ACBC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32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xmlns="" id="{3758A0F3-7526-4912-A978-9E4CB72B8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835F1EC3-7548-40FF-A39C-3A4F91DE9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FE43385B-4677-4D1C-87E2-A4D790F0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375B-0060-438E-9528-9D8CF336242A}" type="datetimeFigureOut">
              <a:rPr lang="fi-FI" smtClean="0"/>
              <a:t>20.3.2021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10E35917-9AFD-4526-847F-B74EA0DF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352C8B54-4193-41AC-8480-31D715BB9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0E47-C038-4AD9-ACDE-700229ACBC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991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1213BDD-5799-4086-ACF2-56159854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63CBE3BF-4327-49FC-A0D5-A589DDC97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D141847F-1002-47DF-B415-58EB1B03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375B-0060-438E-9528-9D8CF336242A}" type="datetimeFigureOut">
              <a:rPr lang="fi-FI" smtClean="0"/>
              <a:t>20.3.2021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6C8261FD-235D-4680-8BE4-F04A06A8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E4F018F2-34C0-4EA2-BA16-A1A3315C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0E47-C038-4AD9-ACDE-700229ACBC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863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EDF8804-B499-4B05-9447-B7FEA3B1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E8829E6E-30F5-449A-94BD-EE0A5990B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08DA09D3-DC1A-4610-8371-6131A241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375B-0060-438E-9528-9D8CF336242A}" type="datetimeFigureOut">
              <a:rPr lang="fi-FI" smtClean="0"/>
              <a:t>20.3.2021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559F8001-E89F-4E76-B06A-E23D5A44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5EDE7AF6-F917-40EF-A3AF-DD38ECE6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0E47-C038-4AD9-ACDE-700229ACBC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5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E5CB052-2F12-41A2-9A48-433B3F1A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B36DA3FC-843A-4C61-9E69-C6511F6A8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79955FE3-7475-4D3D-B95C-A2519492A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2521A135-9C86-41AC-9799-2F2A2CF1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375B-0060-438E-9528-9D8CF336242A}" type="datetimeFigureOut">
              <a:rPr lang="fi-FI" smtClean="0"/>
              <a:t>20.3.2021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534B8F27-7DE6-47FD-93BB-87E0F334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12D9AB8A-415C-4433-9F8B-4C339EC6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0E47-C038-4AD9-ACDE-700229ACBC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663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13A3E45-FF05-4B89-9F60-CCD95D2B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9BE1DB85-A980-4401-AC04-9B618E4A8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8D3E2E3C-7051-48E0-84AD-D31F563D1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xmlns="" id="{AC965F10-BBA2-4B86-B76D-5917E1EDA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xmlns="" id="{5954CEC9-F278-42F5-9F98-63B1C0AF0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010DAA20-3DB8-437D-A010-A027D44E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375B-0060-438E-9528-9D8CF336242A}" type="datetimeFigureOut">
              <a:rPr lang="fi-FI" smtClean="0"/>
              <a:t>20.3.2021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09E306A1-035D-4A7A-A50C-70B38FA4D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607EFB7F-54CC-41D1-8211-364F03E3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0E47-C038-4AD9-ACDE-700229ACBC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82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FD21304-DDDF-4B46-8E26-9B641DE0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82672548-8C09-418D-AF64-34FEC612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375B-0060-438E-9528-9D8CF336242A}" type="datetimeFigureOut">
              <a:rPr lang="fi-FI" smtClean="0"/>
              <a:t>20.3.2021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4FA7D3A2-B204-43D4-8391-17B8F749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2F4D2B9A-FF8F-4612-986A-CA79CFE6F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0E47-C038-4AD9-ACDE-700229ACBC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347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F8230C53-F880-49F7-855C-EBD5F964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375B-0060-438E-9528-9D8CF336242A}" type="datetimeFigureOut">
              <a:rPr lang="fi-FI" smtClean="0"/>
              <a:t>20.3.2021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xmlns="" id="{260D2D99-277E-49AF-88A5-0013EA086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5273CA8B-3396-426D-9B75-EB7E1CAF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0E47-C038-4AD9-ACDE-700229ACBC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456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F9C4038-D08A-4E5D-8575-A2CB58150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FAC1C90B-DBA1-467E-BB5A-AFE062C0B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10579B53-E4C3-4A31-99CC-CA06C7C2C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71D704C3-0D52-486A-82FF-D6C7ACB1B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375B-0060-438E-9528-9D8CF336242A}" type="datetimeFigureOut">
              <a:rPr lang="fi-FI" smtClean="0"/>
              <a:t>20.3.2021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12EB1F29-CF8F-4E3A-B4E2-33589CEA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8DC9FCCA-C394-449A-BBE2-FF679FC2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0E47-C038-4AD9-ACDE-700229ACBC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04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B8A6EFA-13F0-4A50-BA8E-35DEEDA1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xmlns="" id="{7DB5A28F-AC0A-43D2-81D8-71D47401C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8BA57752-46C3-4874-9DFE-21D7806D2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6EECA1B8-85F7-4DE4-99F7-88B06BA9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375B-0060-438E-9528-9D8CF336242A}" type="datetimeFigureOut">
              <a:rPr lang="fi-FI" smtClean="0"/>
              <a:t>20.3.2021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A7933D05-04AD-4E13-8B28-898B48CC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ACF395A0-09D4-4CB1-8F5A-67499560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0E47-C038-4AD9-ACDE-700229ACBC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60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xmlns="" id="{79B1A08B-B6F7-49D7-BB8E-D40C1EC3C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85103D5E-453D-473F-B829-1C07D620F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90A12BCE-A2E5-4560-BB80-2C069CA93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4375B-0060-438E-9528-9D8CF336242A}" type="datetimeFigureOut">
              <a:rPr lang="fi-FI" smtClean="0"/>
              <a:t>20.3.2021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A54159D8-BA3A-4027-9A73-0D55856FF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EE62EB67-712E-414A-BF94-C05B0F76F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10E47-C038-4AD9-ACDE-700229ACBC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87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elenterveystalo.fi/aikuiset/itsehoito-ja-oppaat/itsehoito/aggression_tunteen_omahoito/Pages/mita_on_aggressio.aspx%20luettu%2016.3.2021" TargetMode="External"/><Relationship Id="rId7" Type="http://schemas.openxmlformats.org/officeDocument/2006/relationships/hyperlink" Target="https://www.laakarilehti.fi/site/assets/files/467451/43329-66927.1920x0.jpg" TargetMode="External"/><Relationship Id="rId2" Type="http://schemas.openxmlformats.org/officeDocument/2006/relationships/hyperlink" Target="https://www.mielenterveystalo.fi/aikuiset/itsehoito-ja-oppaat/itsehoito/aggression_tunteen_omahoito/PublishingImages/Kukkanen_240x240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rnet.fi/~finra/3rdBaltic17th/PRESENTATIONS/Hintikka_Oppilaiden%20tunne-%20ja%20itses%C3%A4%C3%A4telytaitojen%20tukeminen%20Aggression%20portaat-opetusohjelman%20avulla.pdf" TargetMode="External"/><Relationship Id="rId5" Type="http://schemas.openxmlformats.org/officeDocument/2006/relationships/hyperlink" Target="https://www.mielenterveystalo.fi/aikuiset/itsehoito-ja-oppaat/itsehoito/aggression_tunteen_omahoito/PublishingImages/Temperamentit.png" TargetMode="External"/><Relationship Id="rId4" Type="http://schemas.openxmlformats.org/officeDocument/2006/relationships/hyperlink" Target="https://lh3.googleusercontent.com/proxy/l93vRu0kk_yap2F8N5aMaor7Ej0LjAFpFS1wUyHWHvpVufcuDdY1D-84S0wJT9e10uOkJW8-EZAPixoRchMWFOMIEuqaE-PS_azsaNIAMk17sDFrXG7kWElBAlakf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Rectangle">
            <a:extLst>
              <a:ext uri="{FF2B5EF4-FFF2-40B4-BE49-F238E27FC236}">
                <a16:creationId xmlns:a16="http://schemas.microsoft.com/office/drawing/2014/main" xmlns="" id="{D4906370-1564-49FA-A802-58546B3922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D5E284-034B-494D-93C9-1187C39B6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5088" b="136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F640709-BDFD-453B-B75D-6212E7A870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E707289-60B1-49C2-8A33-4F65ACD50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fi-FI"/>
              <a:t>Aggressio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63194196-9B6F-4E61-AE40-D9EA2A155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xmlns="" id="{B4019478-3FDC-438C-8848-1D7DA864A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E406479-1D57-4209-B128-3C8174624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5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tä on aggressio?">
            <a:extLst>
              <a:ext uri="{FF2B5EF4-FFF2-40B4-BE49-F238E27FC236}">
                <a16:creationId xmlns:a16="http://schemas.microsoft.com/office/drawing/2014/main" xmlns="" id="{B3D5CCB6-57C8-450A-8322-6F1A82FAB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96" y="168964"/>
            <a:ext cx="9144000" cy="66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6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8691A21-E1ED-4700-9CAA-03A940D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fi-FI">
                <a:solidFill>
                  <a:srgbClr val="FFFFFF"/>
                </a:solidFill>
              </a:rPr>
              <a:t>Parisuhde ja aggressio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xmlns="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Sisällön paikkamerkki 2">
            <a:extLst>
              <a:ext uri="{FF2B5EF4-FFF2-40B4-BE49-F238E27FC236}">
                <a16:creationId xmlns:a16="http://schemas.microsoft.com/office/drawing/2014/main" xmlns="" id="{6DFE031B-8F2E-45F6-AC11-3947486451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539019"/>
              </p:ext>
            </p:extLst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950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D406757-63D3-4112-8166-4B34ECFC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fi-FI" sz="3800">
                <a:solidFill>
                  <a:srgbClr val="FFFFFF"/>
                </a:solidFill>
              </a:rPr>
              <a:t>Hyötyä?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xmlns="" id="{981FEF58-7CF7-4908-AADD-CA907850B8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126627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63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6F9E488-0718-4E1E-9D12-26779F606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9BE6F6B-19BD-443C-8FB0-FA45F13F95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2AAE609-C327-4952-BB48-254E9015A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94F06CAB-1C7B-4E12-B1B8-5F7067FDAD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48448472-893D-4CE9-9024-B0F79813BF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3A628E8-BAE8-4F7B-AA90-A945FA7D9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414" y="1270007"/>
            <a:ext cx="5845097" cy="4317987"/>
          </a:xfrm>
        </p:spPr>
        <p:txBody>
          <a:bodyPr anchor="ctr">
            <a:normAutofit/>
          </a:bodyPr>
          <a:lstStyle/>
          <a:p>
            <a:pPr algn="r"/>
            <a:r>
              <a:rPr lang="fi-FI" sz="7200" dirty="0">
                <a:solidFill>
                  <a:schemeClr val="bg1"/>
                </a:solidFill>
              </a:rPr>
              <a:t>Aggression portaat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6992A0B2-FA94-4319-9A13-E62C20E60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2278" y="2251873"/>
            <a:ext cx="3681454" cy="2354256"/>
          </a:xfrm>
        </p:spPr>
        <p:txBody>
          <a:bodyPr anchor="ctr">
            <a:normAutofit/>
          </a:bodyPr>
          <a:lstStyle/>
          <a:p>
            <a:pPr algn="l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278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xmlns="" id="{66ADA412-BEDB-4BFB-878E-7E4697C9D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94" y="319124"/>
            <a:ext cx="8130393" cy="6219751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88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ääkärilehti - Lasten käytöshäiriöihin tulee puuttua ajoissa">
            <a:extLst>
              <a:ext uri="{FF2B5EF4-FFF2-40B4-BE49-F238E27FC236}">
                <a16:creationId xmlns:a16="http://schemas.microsoft.com/office/drawing/2014/main" xmlns="" id="{D79172C2-5163-4310-994F-0A59060A7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88843"/>
            <a:ext cx="8085137" cy="61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4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BF8E530-BD61-4F87-BE40-2C26C6B8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 kokemus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C61A8A7F-37AF-4733-8C0C-144BA316B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Äiti syttyi aggression tunnekuohuun (syitä)</a:t>
            </a:r>
          </a:p>
          <a:p>
            <a:r>
              <a:rPr lang="fi-FI"/>
              <a:t>Katui aina tekojaan </a:t>
            </a:r>
          </a:p>
        </p:txBody>
      </p:sp>
    </p:spTree>
    <p:extLst>
      <p:ext uri="{BB962C8B-B14F-4D97-AF65-F5344CB8AC3E}">
        <p14:creationId xmlns:p14="http://schemas.microsoft.com/office/powerpoint/2010/main" val="297709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AF4A35B-6EAE-475D-946C-DA10DC0B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1223"/>
            <a:ext cx="10515600" cy="1325563"/>
          </a:xfrm>
        </p:spPr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07A6C1A9-6186-4C02-BDCA-3F9C91B2A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7" y="692564"/>
            <a:ext cx="10515600" cy="4351338"/>
          </a:xfrm>
        </p:spPr>
        <p:txBody>
          <a:bodyPr>
            <a:normAutofit/>
          </a:bodyPr>
          <a:lstStyle/>
          <a:p>
            <a:r>
              <a:rPr lang="fi-FI" sz="1600" dirty="0">
                <a:hlinkClick r:id="rId2"/>
              </a:rPr>
              <a:t>https://www.mielenterveystalo.fi/aikuiset/itsehoito-ja-oppaat/itsehoito/aggression_tunteen_omahoito/PublishingImages/Kukkanen_240x240.png</a:t>
            </a:r>
            <a:endParaRPr lang="fi-FI" sz="1600" dirty="0"/>
          </a:p>
          <a:p>
            <a:r>
              <a:rPr lang="fi-FI" sz="1600" dirty="0">
                <a:hlinkClick r:id="rId3"/>
              </a:rPr>
              <a:t>https://www.mielenterveystalo.fi/aikuiset/itsehoito-ja-oppaat/itsehoito/aggression_tunteen_omahoito/Pages/mita_on_aggressio.aspx       luettu 16.3.2021</a:t>
            </a:r>
            <a:endParaRPr lang="fi-FI" sz="1600" dirty="0"/>
          </a:p>
          <a:p>
            <a:r>
              <a:rPr lang="fi-FI" sz="1600" dirty="0">
                <a:hlinkClick r:id="rId4"/>
              </a:rPr>
              <a:t>https://lh3.googleusercontent.com/proxy/l93vRu0kk_yap2F8N5aMaor7Ej0LjAFpFS1wUyHWHvpVufcuDdY1D-84S0wJT9e10uOkJW8-EZAPixoRchMWFOMIEuqaE-PS_azsaNIAMk17sDFrXG7kWElBAlakfQ</a:t>
            </a:r>
            <a:endParaRPr lang="fi-FI" sz="1600" dirty="0"/>
          </a:p>
          <a:p>
            <a:r>
              <a:rPr lang="fi-FI" sz="1600" dirty="0">
                <a:hlinkClick r:id="rId5"/>
              </a:rPr>
              <a:t>https://www.mielenterveystalo.fi/aikuiset/itsehoito-ja-oppaat/itsehoito/aggression_tunteen_omahoito/PublishingImages/Temperamentit.png</a:t>
            </a:r>
            <a:endParaRPr lang="fi-FI" sz="1600" dirty="0"/>
          </a:p>
          <a:p>
            <a:r>
              <a:rPr lang="fi-FI" sz="1600" dirty="0">
                <a:hlinkClick r:id="rId6"/>
              </a:rPr>
              <a:t>http://www.parnet.fi/~finra/3rdBaltic17th/PRESENTATIONS/Hintikka_Oppilaiden%20tunne-%20ja%20itses%C3%A4%C3%A4telytaitojen%20tukeminen%20Aggression%20portaat-opetusohjelman%20avulla.pdf</a:t>
            </a:r>
            <a:endParaRPr lang="fi-FI" sz="1600" dirty="0"/>
          </a:p>
          <a:p>
            <a:r>
              <a:rPr lang="fi-FI" sz="1600" dirty="0">
                <a:hlinkClick r:id="rId7"/>
              </a:rPr>
              <a:t>https://www.laakarilehti.fi/site/assets/files/467451/43329-66927.1920x0.jpg</a:t>
            </a:r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28840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C3618BA-7422-4AC2-8916-F7A0D267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fi-FI" dirty="0"/>
              <a:t>Mitä aggressio on?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xmlns="" id="{A775CB92-A8BD-4581-AE60-B2EA0245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 err="1"/>
              <a:t>Aggressio</a:t>
            </a:r>
            <a:r>
              <a:rPr lang="en-US" sz="1800" dirty="0"/>
              <a:t> on </a:t>
            </a:r>
            <a:r>
              <a:rPr lang="en-US" sz="1800" dirty="0" err="1"/>
              <a:t>tunne</a:t>
            </a:r>
            <a:r>
              <a:rPr lang="en-US" sz="1800" dirty="0"/>
              <a:t>.       </a:t>
            </a:r>
            <a:r>
              <a:rPr lang="en-US" sz="1800" dirty="0" err="1"/>
              <a:t>syitä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</a:p>
          <a:p>
            <a:r>
              <a:rPr lang="en-US" sz="1800" dirty="0" err="1">
                <a:sym typeface="Wingdings" panose="05000000000000000000" pitchFamily="2" charset="2"/>
              </a:rPr>
              <a:t>Aggressio</a:t>
            </a:r>
            <a:r>
              <a:rPr lang="en-US" sz="1800" dirty="0">
                <a:sym typeface="Wingdings" panose="05000000000000000000" pitchFamily="2" charset="2"/>
              </a:rPr>
              <a:t> on </a:t>
            </a:r>
            <a:r>
              <a:rPr lang="en-US" sz="1800" dirty="0" err="1">
                <a:sym typeface="Wingdings" panose="05000000000000000000" pitchFamily="2" charset="2"/>
              </a:rPr>
              <a:t>alustavasti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tunnetila</a:t>
            </a:r>
            <a:r>
              <a:rPr lang="en-US" sz="1800" dirty="0">
                <a:sym typeface="Wingdings" panose="05000000000000000000" pitchFamily="2" charset="2"/>
              </a:rPr>
              <a:t>, </a:t>
            </a:r>
            <a:r>
              <a:rPr lang="en-US" sz="1800" dirty="0" err="1">
                <a:sym typeface="Wingdings" panose="05000000000000000000" pitchFamily="2" charset="2"/>
              </a:rPr>
              <a:t>eikä</a:t>
            </a:r>
            <a:r>
              <a:rPr lang="en-US" sz="1800" dirty="0">
                <a:sym typeface="Wingdings" panose="05000000000000000000" pitchFamily="2" charset="2"/>
              </a:rPr>
              <a:t> se </a:t>
            </a:r>
            <a:r>
              <a:rPr lang="en-US" sz="1800" dirty="0" err="1">
                <a:sym typeface="Wingdings" panose="05000000000000000000" pitchFamily="2" charset="2"/>
              </a:rPr>
              <a:t>tarkoita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tekoja</a:t>
            </a:r>
            <a:r>
              <a:rPr lang="en-US" sz="1800" dirty="0">
                <a:sym typeface="Wingdings" panose="05000000000000000000" pitchFamily="2" charset="2"/>
              </a:rPr>
              <a:t>  </a:t>
            </a:r>
            <a:r>
              <a:rPr lang="en-US" sz="1800" dirty="0" err="1">
                <a:sym typeface="Wingdings" panose="05000000000000000000" pitchFamily="2" charset="2"/>
              </a:rPr>
              <a:t>mutta</a:t>
            </a:r>
            <a:r>
              <a:rPr lang="en-US" sz="1800" dirty="0">
                <a:sym typeface="Wingdings" panose="05000000000000000000" pitchFamily="2" charset="2"/>
              </a:rPr>
              <a:t> se VOI </a:t>
            </a:r>
            <a:r>
              <a:rPr lang="en-US" sz="1800" dirty="0" err="1">
                <a:sym typeface="Wingdings" panose="05000000000000000000" pitchFamily="2" charset="2"/>
              </a:rPr>
              <a:t>johtaa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niihin</a:t>
            </a:r>
            <a:r>
              <a:rPr lang="en-US" sz="1800" dirty="0">
                <a:sym typeface="Wingdings" panose="05000000000000000000" pitchFamily="2" charset="2"/>
              </a:rPr>
              <a:t>.</a:t>
            </a:r>
          </a:p>
          <a:p>
            <a:r>
              <a:rPr lang="en-US" sz="1800" dirty="0" err="1">
                <a:sym typeface="Wingdings" panose="05000000000000000000" pitchFamily="2" charset="2"/>
              </a:rPr>
              <a:t>Tunnetila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herää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eri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ihmisillä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eri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aikaan</a:t>
            </a:r>
            <a:r>
              <a:rPr lang="en-US" sz="1800" dirty="0">
                <a:sym typeface="Wingdings" panose="05000000000000000000" pitchFamily="2" charset="2"/>
              </a:rPr>
              <a:t> ja </a:t>
            </a:r>
            <a:r>
              <a:rPr lang="en-US" sz="1800" dirty="0" err="1">
                <a:sym typeface="Wingdings" panose="05000000000000000000" pitchFamily="2" charset="2"/>
              </a:rPr>
              <a:t>eritilanteissa</a:t>
            </a:r>
            <a:r>
              <a:rPr lang="en-US" sz="1800" dirty="0">
                <a:sym typeface="Wingdings" panose="05000000000000000000" pitchFamily="2" charset="2"/>
              </a:rPr>
              <a:t>. </a:t>
            </a:r>
          </a:p>
          <a:p>
            <a:r>
              <a:rPr lang="en-US" sz="1800" dirty="0" err="1">
                <a:sym typeface="Wingdings" panose="05000000000000000000" pitchFamily="2" charset="2"/>
              </a:rPr>
              <a:t>Tämäkin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tunne</a:t>
            </a:r>
            <a:r>
              <a:rPr lang="en-US" sz="1800" dirty="0">
                <a:sym typeface="Wingdings" panose="05000000000000000000" pitchFamily="2" charset="2"/>
              </a:rPr>
              <a:t> on </a:t>
            </a:r>
            <a:r>
              <a:rPr lang="en-US" sz="1800" dirty="0" err="1">
                <a:sym typeface="Wingdings" panose="05000000000000000000" pitchFamily="2" charset="2"/>
              </a:rPr>
              <a:t>aito</a:t>
            </a:r>
            <a:r>
              <a:rPr lang="en-US" sz="1800" dirty="0">
                <a:sym typeface="Wingdings" panose="05000000000000000000" pitchFamily="2" charset="2"/>
              </a:rPr>
              <a:t> ja </a:t>
            </a:r>
            <a:r>
              <a:rPr lang="en-US" sz="1800" dirty="0" err="1">
                <a:sym typeface="Wingdings" panose="05000000000000000000" pitchFamily="2" charset="2"/>
              </a:rPr>
              <a:t>täysin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sallittu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näyttää</a:t>
            </a:r>
            <a:r>
              <a:rPr lang="en-US" sz="1800" dirty="0">
                <a:sym typeface="Wingdings" panose="05000000000000000000" pitchFamily="2" charset="2"/>
              </a:rPr>
              <a:t> ulos. </a:t>
            </a:r>
            <a:r>
              <a:rPr lang="en-US" sz="1800" dirty="0" err="1">
                <a:sym typeface="Wingdings" panose="05000000000000000000" pitchFamily="2" charset="2"/>
              </a:rPr>
              <a:t>Kuhan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osaa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purkaa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tunteen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oikealla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tavalla</a:t>
            </a:r>
            <a:r>
              <a:rPr lang="en-US" sz="1800" dirty="0">
                <a:sym typeface="Wingdings" panose="05000000000000000000" pitchFamily="2" charset="2"/>
              </a:rPr>
              <a:t>. (</a:t>
            </a:r>
            <a:r>
              <a:rPr lang="en-US" sz="1800" dirty="0" err="1">
                <a:sym typeface="Wingdings" panose="05000000000000000000" pitchFamily="2" charset="2"/>
              </a:rPr>
              <a:t>Siis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ilman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väkivalta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käytöstä</a:t>
            </a:r>
            <a:r>
              <a:rPr lang="en-US" sz="1800" dirty="0">
                <a:sym typeface="Wingdings" panose="05000000000000000000" pitchFamily="2" charset="2"/>
              </a:rPr>
              <a:t> ja </a:t>
            </a:r>
            <a:r>
              <a:rPr lang="en-US" sz="1800" dirty="0" err="1">
                <a:sym typeface="Wingdings" panose="05000000000000000000" pitchFamily="2" charset="2"/>
              </a:rPr>
              <a:t>muuta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uhkaavaa</a:t>
            </a:r>
            <a:r>
              <a:rPr lang="en-US" sz="1800" dirty="0">
                <a:sym typeface="Wingdings" panose="05000000000000000000" pitchFamily="2" charset="2"/>
              </a:rPr>
              <a:t>)</a:t>
            </a:r>
          </a:p>
          <a:p>
            <a:r>
              <a:rPr lang="en-US" sz="1800" dirty="0" err="1">
                <a:sym typeface="Wingdings" panose="05000000000000000000" pitchFamily="2" charset="2"/>
              </a:rPr>
              <a:t>Kuvassa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olevat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tunteet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saattavat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vahvistaa</a:t>
            </a:r>
            <a:r>
              <a:rPr lang="en-US" sz="1800" dirty="0">
                <a:sym typeface="Wingdings" panose="05000000000000000000" pitchFamily="2" charset="2"/>
              </a:rPr>
              <a:t> tai </a:t>
            </a:r>
            <a:r>
              <a:rPr lang="en-US" sz="1800" dirty="0" err="1">
                <a:sym typeface="Wingdings" panose="05000000000000000000" pitchFamily="2" charset="2"/>
              </a:rPr>
              <a:t>lamaannuttaa</a:t>
            </a:r>
            <a:r>
              <a:rPr lang="en-US" sz="1800" dirty="0">
                <a:sym typeface="Wingdings" panose="05000000000000000000" pitchFamily="2" charset="2"/>
              </a:rPr>
              <a:t> aggression.</a:t>
            </a:r>
          </a:p>
          <a:p>
            <a:endParaRPr lang="en-US" sz="1800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Mitä on aggressio?">
            <a:extLst>
              <a:ext uri="{FF2B5EF4-FFF2-40B4-BE49-F238E27FC236}">
                <a16:creationId xmlns:a16="http://schemas.microsoft.com/office/drawing/2014/main" xmlns="" id="{EE199742-6378-438B-A6E4-E58E61A12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" r="3558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509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D21050B-D85A-4CC6-94EC-450D24F19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4720EDA-E218-43A9-8817-08F09F4DB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87C4F29-0DC4-4901-A2FD-7C88889E6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5F81162-7738-4BC8-BA5D-ADEFD7F2D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083" y="-1044"/>
            <a:ext cx="6432966" cy="6859043"/>
          </a:xfrm>
          <a:prstGeom prst="rect">
            <a:avLst/>
          </a:prstGeom>
          <a:solidFill>
            <a:schemeClr val="bg1"/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4FFC733-90DB-42DA-9A4B-FAC57E578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439" y="552810"/>
            <a:ext cx="5448255" cy="2228759"/>
          </a:xfrm>
        </p:spPr>
        <p:txBody>
          <a:bodyPr anchor="b">
            <a:normAutofit/>
          </a:bodyPr>
          <a:lstStyle/>
          <a:p>
            <a:r>
              <a:rPr lang="fi-FI" sz="4800"/>
              <a:t>Jatkuu..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3F21C06-4027-4FAF-A665-F4243E3F7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439" y="2959729"/>
            <a:ext cx="5448255" cy="3341075"/>
          </a:xfrm>
        </p:spPr>
        <p:txBody>
          <a:bodyPr anchor="t">
            <a:normAutofit/>
          </a:bodyPr>
          <a:lstStyle/>
          <a:p>
            <a:r>
              <a:rPr lang="fi-FI" sz="1800"/>
              <a:t>Ihmiset joskus hiillostuvat niin pahasti etteivät pysty hallitsemaan omia tunteitaan. </a:t>
            </a:r>
            <a:r>
              <a:rPr lang="fi-FI" sz="1800">
                <a:sym typeface="Wingdings" panose="05000000000000000000" pitchFamily="2" charset="2"/>
              </a:rPr>
              <a:t> esim. tunnekuohut, kaikki kaatuu niskaan samanaikaisesti.</a:t>
            </a:r>
          </a:p>
          <a:p>
            <a:r>
              <a:rPr lang="fi-FI" sz="1800"/>
              <a:t>Joskus tunteen jälkeen joutuu katumaan tekojaan </a:t>
            </a:r>
            <a:r>
              <a:rPr lang="fi-FI" sz="1800">
                <a:sym typeface="Wingdings" panose="05000000000000000000" pitchFamily="2" charset="2"/>
              </a:rPr>
              <a:t> juuri jos esimerkiksi päätynyt väkivaltaisiin tekoihin, kuten lyömään tai paiskomaan tavaroita. (teot voivat olla myös henkisiä  uhkailua, haukkumista tms.</a:t>
            </a:r>
          </a:p>
          <a:p>
            <a:r>
              <a:rPr lang="fi-FI" sz="1800">
                <a:sym typeface="Wingdings" panose="05000000000000000000" pitchFamily="2" charset="2"/>
              </a:rPr>
              <a:t>Aggressio on yksi ihmisen ”hankala”-tunnetila, jonka kanssa vaan täytyy oppia elämään!</a:t>
            </a:r>
          </a:p>
          <a:p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89836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DD77B92-CB36-4B20-A59A-59625E0F0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2F030FC-2240-4BA6-8438-F5B2BBCE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fi-FI" sz="4800"/>
              <a:t>Mitkä johtaa aggressioon?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14B560F-9DD7-4302-A60B-EBD3EF59B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A9A4357-BD1D-4622-A4FE-766E6AB8DE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21D6966-343E-49AC-A026-D2497E0C3C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xmlns="" id="{8B252E5E-4685-436C-9698-32E73C678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134959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61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08D0C8E-17F3-4430-88F1-BEEDF59F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Määrittely</a:t>
            </a:r>
          </a:p>
        </p:txBody>
      </p:sp>
      <p:pic>
        <p:nvPicPr>
          <p:cNvPr id="2050" name="Picture 2" descr="Aggressio ja auttamiskäyttäytyminen">
            <a:extLst>
              <a:ext uri="{FF2B5EF4-FFF2-40B4-BE49-F238E27FC236}">
                <a16:creationId xmlns:a16="http://schemas.microsoft.com/office/drawing/2014/main" xmlns="" id="{49AA66CF-9B49-4F5D-8263-9436C9E628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2940" y="643466"/>
            <a:ext cx="6629451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2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9469500-6D47-48EE-909C-CECDDCB9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Aggressio vs. väkivalta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F1A9440E-008F-41F3-8303-E4BA9D0DF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45202"/>
          </a:xfrm>
        </p:spPr>
        <p:txBody>
          <a:bodyPr>
            <a:normAutofit/>
          </a:bodyPr>
          <a:lstStyle/>
          <a:p>
            <a:r>
              <a:rPr lang="fi-FI" sz="2000" dirty="0"/>
              <a:t>Aggressio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68EA9F22-1E1A-4C4B-8DCD-CED1375450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On tunnetila, ei suoraan teko.</a:t>
            </a:r>
          </a:p>
          <a:p>
            <a:r>
              <a:rPr lang="fi-FI" sz="2000" dirty="0"/>
              <a:t>Mutta aggression tunteella tulee fyysisiä </a:t>
            </a:r>
            <a:r>
              <a:rPr lang="fi-FI" sz="2000" dirty="0" err="1"/>
              <a:t>vireäväisyyksiä</a:t>
            </a:r>
            <a:r>
              <a:rPr lang="fi-FI" sz="2000" dirty="0"/>
              <a:t> ja aivojen eri osat alkavat aktivoitumaan, jolloin pahaakin voi tapahtua.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xmlns="" id="{5F4C926E-F32A-4A3D-8EF1-185D779BD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5448" y="1861078"/>
            <a:ext cx="5183188" cy="365287"/>
          </a:xfrm>
        </p:spPr>
        <p:txBody>
          <a:bodyPr>
            <a:noAutofit/>
          </a:bodyPr>
          <a:lstStyle/>
          <a:p>
            <a:r>
              <a:rPr lang="fi-FI" sz="2000" dirty="0"/>
              <a:t>Väkivalta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xmlns="" id="{6BDD547C-7516-40D4-B51E-EB4A597DFA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Väkivalta on teko, mikä on päätetty tehdä.</a:t>
            </a:r>
          </a:p>
          <a:p>
            <a:r>
              <a:rPr lang="fi-FI" sz="2000" dirty="0"/>
              <a:t>Väkivalta vuorostaan voi olla:</a:t>
            </a:r>
          </a:p>
          <a:p>
            <a:pPr marL="0" indent="0">
              <a:buNone/>
            </a:pPr>
            <a:r>
              <a:rPr lang="fi-FI" sz="2000" dirty="0"/>
              <a:t>Fyysistä: lyömistä, potkimista, raapimista tai puremista ym.</a:t>
            </a:r>
          </a:p>
          <a:p>
            <a:pPr marL="0" indent="0">
              <a:buNone/>
            </a:pPr>
            <a:r>
              <a:rPr lang="fi-FI" sz="2000" dirty="0"/>
              <a:t>Sosiaalista: Ryhmän ulkopuolelle jättäminen tai levitetyt juorut. Tähän voi lisätä esim. yleisen syrjinnän.</a:t>
            </a:r>
          </a:p>
          <a:p>
            <a:pPr marL="0" indent="0">
              <a:buNone/>
            </a:pPr>
            <a:r>
              <a:rPr lang="fi-FI" sz="2000" dirty="0"/>
              <a:t>Psyykkistä: Haukkuminen, ivailu, mitätöiminen tms.</a:t>
            </a:r>
          </a:p>
        </p:txBody>
      </p:sp>
    </p:spTree>
    <p:extLst>
      <p:ext uri="{BB962C8B-B14F-4D97-AF65-F5344CB8AC3E}">
        <p14:creationId xmlns:p14="http://schemas.microsoft.com/office/powerpoint/2010/main" val="194378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CB6C291-6CAF-46DF-ACFF-AADF0FD03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3C11A00-A2A3-417C-B33D-DC753ED7C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E3A14B5-ECBC-49FC-8063-BFD0564CA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fi-FI" sz="4000" dirty="0">
                <a:solidFill>
                  <a:srgbClr val="FFFFFF"/>
                </a:solidFill>
              </a:rPr>
              <a:t>Ikä kysymyskö?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2E796EE9-53CE-4F99-A4E2-EE3366DE1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038475"/>
          </a:xfrm>
        </p:spPr>
        <p:txBody>
          <a:bodyPr anchor="t">
            <a:normAutofit/>
          </a:bodyPr>
          <a:lstStyle/>
          <a:p>
            <a:r>
              <a:rPr lang="fi-FI" sz="1900" dirty="0">
                <a:solidFill>
                  <a:srgbClr val="FFFFFF"/>
                </a:solidFill>
              </a:rPr>
              <a:t>Ei, jokainen voi kokea aggression tunnetta missä iässä tahansa. </a:t>
            </a:r>
            <a:r>
              <a:rPr lang="fi-FI" sz="1900" dirty="0">
                <a:solidFill>
                  <a:srgbClr val="FFFFFF"/>
                </a:solidFill>
                <a:sym typeface="Wingdings" panose="05000000000000000000" pitchFamily="2" charset="2"/>
              </a:rPr>
              <a:t> jo pienenä lapset purkavat aggressiota huutavat, itkevät, karjuvat, potkivat, heittelee leluja tms. kiukuttelua. Ja sen ikäisinä lapset toimivat vaiston varassa, eikä tiedon tai taidon. (silloin aikuisten kuuluu opettaa lapsille tunteiden käsittelyä)</a:t>
            </a:r>
          </a:p>
          <a:p>
            <a:pPr marL="0" indent="0">
              <a:buNone/>
            </a:pPr>
            <a:r>
              <a:rPr lang="fi-FI" sz="1900" dirty="0">
                <a:solidFill>
                  <a:srgbClr val="FFFFFF"/>
                </a:solidFill>
                <a:sym typeface="Wingdings" panose="05000000000000000000" pitchFamily="2" charset="2"/>
              </a:rPr>
              <a:t> Vanhetessaan ihmiset oppivat käsittelemään omat tunteensa, jolloin tunnetilan hallinta on </a:t>
            </a:r>
          </a:p>
          <a:p>
            <a:pPr marL="0" indent="0">
              <a:buNone/>
            </a:pPr>
            <a:r>
              <a:rPr lang="fi-FI" sz="1900" dirty="0">
                <a:solidFill>
                  <a:srgbClr val="FFFFFF"/>
                </a:solidFill>
                <a:sym typeface="Wingdings" panose="05000000000000000000" pitchFamily="2" charset="2"/>
              </a:rPr>
              <a:t>käytännössä helpompaa, muttei tietenkään varmaa. Väkivaltarikoksia tilastollisesti tekee    eniten 15-25 vuotiaat. Siinä iässä vasta opitaan elämästä, joten virheitä tulee tehtyä eikä tunnetta osata hallita</a:t>
            </a:r>
            <a:endParaRPr lang="fi-FI" sz="1900" dirty="0">
              <a:solidFill>
                <a:srgbClr val="FFFFFF"/>
              </a:solidFill>
            </a:endParaRPr>
          </a:p>
          <a:p>
            <a:endParaRPr lang="fi-FI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91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DB8B0CB-10CF-48CD-B105-762FA7CC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Miten purkaa aggressio?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C4B5D09C-8B61-457F-A5EC-958A5B425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fi-FI" sz="2000" dirty="0"/>
              <a:t>Päätavoitteet on se, ettei ketään satu, mikään ei hajoa eikä mitään peruuttamatonta tapahdu!</a:t>
            </a:r>
          </a:p>
          <a:p>
            <a:r>
              <a:rPr lang="fi-FI" sz="2000" dirty="0"/>
              <a:t>Suositeltavia tapoja on: huutaa tyynyyn, kuunnella musiikkia kovalla, puristaa kovaa jotain esinettä tai liikunnallinen tapa.</a:t>
            </a:r>
          </a:p>
          <a:p>
            <a:r>
              <a:rPr lang="fi-FI" sz="2000" dirty="0"/>
              <a:t>Usein fyysinen tekeminen auttaa parhaiten</a:t>
            </a:r>
          </a:p>
        </p:txBody>
      </p:sp>
    </p:spTree>
    <p:extLst>
      <p:ext uri="{BB962C8B-B14F-4D97-AF65-F5344CB8AC3E}">
        <p14:creationId xmlns:p14="http://schemas.microsoft.com/office/powerpoint/2010/main" val="355357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xmlns="" id="{1D63C574-BFD2-41A1-A567-B0C3CC7FD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xmlns="" id="{E2A46BAB-8C31-42B2-90E8-B26DD3E81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3F7A3C7-0737-4E57-B30E-8EEFE638B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xmlns="" id="{3BE6D516-DFC6-4698-B3F1-5F591C1130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xmlns="" id="{C2580FB0-D146-458C-AF1B-8E8BBF6BBA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A38B868-64CB-4770-BBA8-855F1C3D2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fi-FI" sz="4800">
                <a:solidFill>
                  <a:schemeClr val="bg1"/>
                </a:solidFill>
              </a:rPr>
              <a:t>Aggressio voi kohdistua myös itseensä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xmlns="" id="{611ED32F-7351-4631-82A0-231B8CEBDC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64110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0868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573</Words>
  <Application>Microsoft Office PowerPoint</Application>
  <PresentationFormat>Laajakuva</PresentationFormat>
  <Paragraphs>61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Office-teema</vt:lpstr>
      <vt:lpstr>Aggressio</vt:lpstr>
      <vt:lpstr>Mitä aggressio on?</vt:lpstr>
      <vt:lpstr>Jatkuu..</vt:lpstr>
      <vt:lpstr>Mitkä johtaa aggressioon?</vt:lpstr>
      <vt:lpstr>Määrittely</vt:lpstr>
      <vt:lpstr>Aggressio vs. väkivalta</vt:lpstr>
      <vt:lpstr>Ikä kysymyskö?</vt:lpstr>
      <vt:lpstr>Miten purkaa aggressio?</vt:lpstr>
      <vt:lpstr>Aggressio voi kohdistua myös itseensä</vt:lpstr>
      <vt:lpstr>PowerPoint-esitys</vt:lpstr>
      <vt:lpstr>Parisuhde ja aggressio</vt:lpstr>
      <vt:lpstr>Hyötyä?</vt:lpstr>
      <vt:lpstr>Aggression portaat</vt:lpstr>
      <vt:lpstr>PowerPoint-esitys</vt:lpstr>
      <vt:lpstr>PowerPoint-esitys</vt:lpstr>
      <vt:lpstr>Oma kokemus</vt:lpstr>
      <vt:lpstr>Lähteet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Aggressio</dc:title>
  <dc:creator>Kurki Anni Suvi Emilia</dc:creator>
  <cp:lastModifiedBy>Tuomo Seitola</cp:lastModifiedBy>
  <cp:revision>18</cp:revision>
  <dcterms:created xsi:type="dcterms:W3CDTF">2021-03-08T10:32:04Z</dcterms:created>
  <dcterms:modified xsi:type="dcterms:W3CDTF">2021-03-20T15:59:15Z</dcterms:modified>
</cp:coreProperties>
</file>