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68E0-879A-4532-A062-063B7E9D7AF5}" type="datetimeFigureOut">
              <a:rPr lang="fi-FI" smtClean="0"/>
              <a:t>30.8.2017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649C8-F5DD-488F-B975-35CCD7C47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8848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68E0-879A-4532-A062-063B7E9D7AF5}" type="datetimeFigureOut">
              <a:rPr lang="fi-FI" smtClean="0"/>
              <a:t>30.8.2017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649C8-F5DD-488F-B975-35CCD7C47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3477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68E0-879A-4532-A062-063B7E9D7AF5}" type="datetimeFigureOut">
              <a:rPr lang="fi-FI" smtClean="0"/>
              <a:t>30.8.2017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649C8-F5DD-488F-B975-35CCD7C47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5546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68E0-879A-4532-A062-063B7E9D7AF5}" type="datetimeFigureOut">
              <a:rPr lang="fi-FI" smtClean="0"/>
              <a:t>30.8.2017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649C8-F5DD-488F-B975-35CCD7C47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2603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68E0-879A-4532-A062-063B7E9D7AF5}" type="datetimeFigureOut">
              <a:rPr lang="fi-FI" smtClean="0"/>
              <a:t>30.8.2017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649C8-F5DD-488F-B975-35CCD7C47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2030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68E0-879A-4532-A062-063B7E9D7AF5}" type="datetimeFigureOut">
              <a:rPr lang="fi-FI" smtClean="0"/>
              <a:t>30.8.2017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649C8-F5DD-488F-B975-35CCD7C47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3044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68E0-879A-4532-A062-063B7E9D7AF5}" type="datetimeFigureOut">
              <a:rPr lang="fi-FI" smtClean="0"/>
              <a:t>30.8.2017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649C8-F5DD-488F-B975-35CCD7C47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412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68E0-879A-4532-A062-063B7E9D7AF5}" type="datetimeFigureOut">
              <a:rPr lang="fi-FI" smtClean="0"/>
              <a:t>30.8.2017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649C8-F5DD-488F-B975-35CCD7C47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6465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68E0-879A-4532-A062-063B7E9D7AF5}" type="datetimeFigureOut">
              <a:rPr lang="fi-FI" smtClean="0"/>
              <a:t>30.8.2017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649C8-F5DD-488F-B975-35CCD7C47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1616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68E0-879A-4532-A062-063B7E9D7AF5}" type="datetimeFigureOut">
              <a:rPr lang="fi-FI" smtClean="0"/>
              <a:t>30.8.2017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649C8-F5DD-488F-B975-35CCD7C47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4904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68E0-879A-4532-A062-063B7E9D7AF5}" type="datetimeFigureOut">
              <a:rPr lang="fi-FI" smtClean="0"/>
              <a:t>30.8.2017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649C8-F5DD-488F-B975-35CCD7C47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3697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A68E0-879A-4532-A062-063B7E9D7AF5}" type="datetimeFigureOut">
              <a:rPr lang="fi-FI" smtClean="0"/>
              <a:t>30.8.2017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649C8-F5DD-488F-B975-35CCD7C47F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6483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4224"/>
          </a:xfrm>
        </p:spPr>
        <p:txBody>
          <a:bodyPr>
            <a:normAutofit/>
          </a:bodyPr>
          <a:lstStyle/>
          <a:p>
            <a:pPr algn="ctr"/>
            <a:r>
              <a:rPr lang="fi-FI" sz="3600" dirty="0" smtClean="0"/>
              <a:t>PERSOONALLISUUSHÄIRIÖT</a:t>
            </a:r>
            <a:endParaRPr lang="fi-FI" sz="3600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838200" y="1175658"/>
            <a:ext cx="10515600" cy="5394960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ESTYNYT PERSOONALLISUUS &gt; sosiaalinen häpeä, arkuus, varautuneisuus, arvottomuus</a:t>
            </a:r>
          </a:p>
          <a:p>
            <a:r>
              <a:rPr lang="fi-FI" dirty="0" smtClean="0"/>
              <a:t>RIIPPUVAINEN P. &gt; kehuu muita, rakentaa illuusiota vahvuudesta muiden kautta, ”ei kykene lopettamaan puhelua” – tyyppi, pelkää yksinoloa, roikkuu kiinni</a:t>
            </a:r>
          </a:p>
          <a:p>
            <a:r>
              <a:rPr lang="fi-FI" dirty="0" smtClean="0"/>
              <a:t>HUOMIONHAKUINEN P. &gt; turhamainen, pinnallinen, esittävä, dramatisoiva, flirttaileva, myös miellyttävä jos palvelee hänen tarkoitusperiään, haluaa kiitoksia</a:t>
            </a:r>
          </a:p>
          <a:p>
            <a:r>
              <a:rPr lang="fi-FI" dirty="0" smtClean="0"/>
              <a:t>VAATIVA P. &gt;  perfektionistinen, tiukat säännöt, pikkutarkkuus, ei halua delegoida, itsepäisyys</a:t>
            </a:r>
          </a:p>
          <a:p>
            <a:r>
              <a:rPr lang="fi-FI" dirty="0" smtClean="0"/>
              <a:t>EPÄVAKAA P. &gt; impulsiivisuus, </a:t>
            </a:r>
            <a:r>
              <a:rPr lang="fi-FI" dirty="0" err="1" smtClean="0"/>
              <a:t>addiktiivisuus</a:t>
            </a:r>
            <a:r>
              <a:rPr lang="fi-FI" dirty="0" smtClean="0"/>
              <a:t>, itsetuhoisuus tai sillä uhkailu, viiltely, </a:t>
            </a:r>
            <a:r>
              <a:rPr lang="fi-FI" dirty="0" err="1" smtClean="0"/>
              <a:t>dissosiatiivinen</a:t>
            </a:r>
            <a:r>
              <a:rPr lang="fi-FI" dirty="0" smtClean="0"/>
              <a:t> oireilu, muiden ihailu ja vähättely</a:t>
            </a:r>
          </a:p>
          <a:p>
            <a:r>
              <a:rPr lang="fi-FI" dirty="0" smtClean="0"/>
              <a:t>NARSISTINEN P. &gt; itsensä liioittelu, vaatii ihailua, hyväksikäyttäjä, ei-empaattinen, ylimieleinen ja röyhkeä, ”minulla on oikeus”</a:t>
            </a:r>
          </a:p>
          <a:p>
            <a:r>
              <a:rPr lang="fi-FI" dirty="0" smtClean="0"/>
              <a:t>EPÄSOSIAALINEN P. &gt; ei rajoja, rikkoo sääntöjä, patologinen valehtelija, mielihalut hallitsevat, aggressiivisuus, välinpitämättömyys, vastuuttomuus</a:t>
            </a:r>
          </a:p>
          <a:p>
            <a:r>
              <a:rPr lang="fi-FI" dirty="0" smtClean="0"/>
              <a:t>ERISTYVÄ P. &gt; heikot tunnesiteet toisiin ihmisiin, emotionaalinen kylmyys, yksinäisyys, ei osaa antaa eikä vastaanottaa positiivista palautetta, lattea kokemusmaailma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5242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0898"/>
          </a:xfrm>
        </p:spPr>
        <p:txBody>
          <a:bodyPr>
            <a:normAutofit fontScale="90000"/>
          </a:bodyPr>
          <a:lstStyle/>
          <a:p>
            <a:r>
              <a:rPr lang="fi-FI" sz="3200" dirty="0" smtClean="0"/>
              <a:t>JATKUU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279776"/>
            <a:ext cx="10515600" cy="4663823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EPÄLUULOINEN P. &gt; jatkuva muiden epäily, luottamuspula, tulkitsee piilomerkityksiä, kaunaa kantava, suuttuu helposti, mustasukkaisuus</a:t>
            </a:r>
          </a:p>
          <a:p>
            <a:r>
              <a:rPr lang="fi-FI" dirty="0" smtClean="0"/>
              <a:t>PSYKOOSIPIIRTEINEN P. &gt; muut tarkkailevat, oudot uskomukset ja maagisuus, taikauskoisuus, telepatia </a:t>
            </a:r>
            <a:r>
              <a:rPr lang="fi-FI" dirty="0" err="1" smtClean="0"/>
              <a:t>yms</a:t>
            </a:r>
            <a:r>
              <a:rPr lang="fi-FI" dirty="0" smtClean="0"/>
              <a:t>, höpinä tai seikkaperäinen selostaminen, paranoidisuus, erikoinen käytös, kummalliset jutut, ei ystäviä</a:t>
            </a:r>
          </a:p>
          <a:p>
            <a:r>
              <a:rPr lang="fi-FI" dirty="0" smtClean="0"/>
              <a:t>DEPRESSIIVINEN P. &gt; apeus, ilottomuus, synkkyys, arvottomuus, murehtiminen, kielteisyys, tuomitsevuus, pessimistisyys, syyllisyys</a:t>
            </a:r>
          </a:p>
          <a:p>
            <a:r>
              <a:rPr lang="fi-FI" dirty="0" smtClean="0"/>
              <a:t>PASSIIVIS-AGGRESSIIVINEN P. &gt; valittaa, murjottaa, väittelee, liioittelee epäonneaan, kadehtii, vihaa ja katuu</a:t>
            </a:r>
          </a:p>
          <a:p>
            <a:r>
              <a:rPr lang="fi-FI" dirty="0" smtClean="0"/>
              <a:t>SADISTINEN P. &gt; julmuus, nöyryyttää, nauttii toisen kärsimyksestä, valehtelee vahingoittaakseen muita, pelottelee, </a:t>
            </a:r>
            <a:r>
              <a:rPr lang="fi-FI" dirty="0" err="1" smtClean="0"/>
              <a:t>kontroloi</a:t>
            </a:r>
            <a:r>
              <a:rPr lang="fi-FI" dirty="0" smtClean="0"/>
              <a:t>, </a:t>
            </a:r>
            <a:r>
              <a:rPr lang="fi-FI" dirty="0" err="1" smtClean="0"/>
              <a:t>väkivaltafantasioi</a:t>
            </a:r>
            <a:endParaRPr lang="fi-FI" dirty="0" smtClean="0"/>
          </a:p>
          <a:p>
            <a:r>
              <a:rPr lang="fi-FI" dirty="0" smtClean="0"/>
              <a:t>MASOKISTINEN, ITSEÄÄN PETTÄVÄ P. &gt; ei halua apua, ei hyväksy myönteisyyttä, ”kaivaa verta nenästään”, uhrautuu liikaa, marttyyrius, tekee asioita muille, jättää omat asiat rempalleen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7020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Words>314</Words>
  <Application>Microsoft Office PowerPoint</Application>
  <PresentationFormat>Laajakuva</PresentationFormat>
  <Paragraphs>16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PERSOONALLISUUSHÄIRIÖT</vt:lpstr>
      <vt:lpstr>JATKUU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PERSOONALLISUUSHÄIRIÖT</dc:title>
  <dc:creator>Seitola Tuomo</dc:creator>
  <cp:lastModifiedBy>Seitola Tuomo</cp:lastModifiedBy>
  <cp:revision>13</cp:revision>
  <dcterms:created xsi:type="dcterms:W3CDTF">2017-08-29T17:56:51Z</dcterms:created>
  <dcterms:modified xsi:type="dcterms:W3CDTF">2017-08-30T04:50:28Z</dcterms:modified>
</cp:coreProperties>
</file>