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48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62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76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12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59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99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92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77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05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14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33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29C30E3-C932-4CF8-B8DB-6F2A23D1D696}" type="datetimeFigureOut">
              <a:rPr lang="fi-FI" smtClean="0"/>
              <a:t>11.3.2021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B096AE9-6F47-45EB-9E70-494AF69DC6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1078831" y="185401"/>
            <a:ext cx="8995611" cy="6103103"/>
          </a:xfrm>
        </p:spPr>
        <p:txBody>
          <a:bodyPr>
            <a:noAutofit/>
          </a:bodyPr>
          <a:lstStyle/>
          <a:p>
            <a:r>
              <a:rPr lang="fi-FI" sz="1800" b="1" u="sng" dirty="0" err="1"/>
              <a:t>Dunedinin</a:t>
            </a:r>
            <a:r>
              <a:rPr lang="fi-FI" sz="1800" b="1" u="sng" dirty="0"/>
              <a:t> pitkittäistutkimus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</a:t>
            </a:r>
            <a:r>
              <a:rPr lang="fi-FI" sz="1800" dirty="0" err="1"/>
              <a:t>Dunedin</a:t>
            </a:r>
            <a:r>
              <a:rPr lang="fi-FI" sz="1800" dirty="0"/>
              <a:t>, Uusi-Seelanti</a:t>
            </a:r>
            <a:br>
              <a:rPr lang="fi-FI" sz="1800" dirty="0"/>
            </a:br>
            <a:r>
              <a:rPr lang="fi-FI" sz="1800" dirty="0"/>
              <a:t>- tutkimus alkoi 1972, 1037 henkilöä</a:t>
            </a:r>
            <a:br>
              <a:rPr lang="fi-FI" sz="1800" dirty="0"/>
            </a:br>
            <a:r>
              <a:rPr lang="fi-FI" sz="1800" dirty="0"/>
              <a:t>- yksilöitä seurattiin 40 </a:t>
            </a:r>
            <a:r>
              <a:rPr lang="fi-FI" sz="1800" dirty="0" smtClean="0"/>
              <a:t>vuotta</a:t>
            </a:r>
          </a:p>
          <a:p>
            <a:pPr marL="0" indent="0">
              <a:buNone/>
            </a:pP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u="sng" dirty="0"/>
              <a:t>Luonnetyypit (piirretyypit)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melko pysyviä läpi </a:t>
            </a:r>
            <a:r>
              <a:rPr lang="fi-FI" sz="1800" dirty="0" smtClean="0"/>
              <a:t>elämän &gt; muodostuvat jo lapsuudessa</a:t>
            </a:r>
          </a:p>
          <a:p>
            <a:pPr marL="0" indent="0">
              <a:buNone/>
            </a:pPr>
            <a:r>
              <a:rPr lang="fi-FI" sz="2400" dirty="0" smtClean="0"/>
              <a:t>Pärjäävät tyypit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/>
            </a:r>
            <a:br>
              <a:rPr lang="fi-FI" sz="1800" b="1" dirty="0"/>
            </a:br>
            <a:r>
              <a:rPr lang="fi-FI" sz="1800" b="1" dirty="0"/>
              <a:t>1)   20%   ITSEVARMA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jännityksen hakeminen</a:t>
            </a:r>
            <a:br>
              <a:rPr lang="fi-FI" sz="1800" dirty="0"/>
            </a:br>
            <a:r>
              <a:rPr lang="fi-FI" sz="1800" dirty="0"/>
              <a:t>- voimakas tahto ja johtamishalu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2)   15%   VARAUTUNUT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harkitseva ja varovainen</a:t>
            </a:r>
            <a:br>
              <a:rPr lang="fi-FI" sz="1800" dirty="0"/>
            </a:br>
            <a:r>
              <a:rPr lang="fi-FI" sz="1800" dirty="0"/>
              <a:t>- varautunut esim. uusien ihmisten seurassa</a:t>
            </a:r>
            <a:br>
              <a:rPr lang="fi-FI" sz="1800" dirty="0"/>
            </a:br>
            <a:r>
              <a:rPr lang="fi-FI" sz="1800" dirty="0"/>
              <a:t>- ohjelma kuvaa melko myönteiseksi tyypiksi (pärjää)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3)   40%   SOPEUTUVA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persoona </a:t>
            </a:r>
            <a:r>
              <a:rPr lang="fi-FI" sz="1800" dirty="0" smtClean="0"/>
              <a:t>säätyy </a:t>
            </a:r>
            <a:r>
              <a:rPr lang="fi-FI" sz="1800" dirty="0"/>
              <a:t>tilanteiden mukaan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2640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048000" y="1859340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400" dirty="0" smtClean="0"/>
              <a:t>huonommin pärjäävät tyypit:</a:t>
            </a:r>
            <a:br>
              <a:rPr lang="fi-FI" sz="2400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4)   7%   ESTYNYT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sulkeutunut omaan huoneeseensa, "turvabunkkeriin"</a:t>
            </a:r>
            <a:br>
              <a:rPr lang="fi-FI" dirty="0" smtClean="0"/>
            </a:br>
            <a:r>
              <a:rPr lang="fi-FI" dirty="0" smtClean="0"/>
              <a:t>- esim. pelaa tietokonepelejä vuorokaudet ympäri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5)   10%   ALIOHJAUTUVA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hermostuu helposti</a:t>
            </a:r>
            <a:br>
              <a:rPr lang="fi-FI" dirty="0" smtClean="0"/>
            </a:br>
            <a:r>
              <a:rPr lang="fi-FI" dirty="0" smtClean="0"/>
              <a:t>- impulsiivisuus ja itsekontrollin puute</a:t>
            </a:r>
            <a:br>
              <a:rPr lang="fi-FI" dirty="0" smtClean="0"/>
            </a:br>
            <a:r>
              <a:rPr lang="fi-FI" dirty="0" smtClean="0"/>
              <a:t>- antisosiaaliset ongelmat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619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2514" y="169817"/>
            <a:ext cx="1141693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muutamia pitkittäistutkimuksen tuloksia!</a:t>
            </a:r>
          </a:p>
          <a:p>
            <a:endParaRPr lang="fi-FI" b="1" i="0" dirty="0" smtClean="0"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Vähäinen nukkuminen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(0-9 v.)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lihavuus, diabetes, ahdistus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/>
            </a:r>
            <a:b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* Äänten kuuleminen ja näkyjen näkeminen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(esim. 11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50% aikuisena skitsofrenia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(- tuen mahdollisuus jo lapsena)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Runsas TV:n katselu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(nykyisin tietokoneviihde)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kolestroli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tupakointi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heikompi työllistyminen ja tulotaso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yhteys myös koulun keskeytykseen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USA:n suositus: lapselle TV-katselua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max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2 h päivässä)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Parhaiten ennustaa tulevaisuutta 3-5 -vuotiaan itsehillintä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vrt. vaahtokarkkikoe, Stanford 1960-l. lopussa)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lapsi odottaa vaahtokarkin ääressä 15 min, jotta saisi kaksi vaahtokarkkia)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</a:t>
            </a: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Hyvä itsehillintä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(3-5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aikuisena mm. raha-asiat kunnossa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parempi terveys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vähemmän haitallisia riippuvuuksia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2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5</TotalTime>
  <Words>13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Helvetica</vt:lpstr>
      <vt:lpstr>Rockwell</vt:lpstr>
      <vt:lpstr>Rockwell Condensed</vt:lpstr>
      <vt:lpstr>Wingdings</vt:lpstr>
      <vt:lpstr>Puutyyppi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1</cp:revision>
  <dcterms:created xsi:type="dcterms:W3CDTF">2021-03-11T15:10:55Z</dcterms:created>
  <dcterms:modified xsi:type="dcterms:W3CDTF">2021-03-11T15:16:13Z</dcterms:modified>
</cp:coreProperties>
</file>