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7D85-DE3E-4E15-998F-6446C9A6A2FA}" type="datetimeFigureOut">
              <a:rPr lang="fi-FI" smtClean="0"/>
              <a:t>18.11.2021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D3D6B-AD03-430A-911D-4B56BA85B54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2412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7D85-DE3E-4E15-998F-6446C9A6A2FA}" type="datetimeFigureOut">
              <a:rPr lang="fi-FI" smtClean="0"/>
              <a:t>18.11.2021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D3D6B-AD03-430A-911D-4B56BA85B54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1611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7D85-DE3E-4E15-998F-6446C9A6A2FA}" type="datetimeFigureOut">
              <a:rPr lang="fi-FI" smtClean="0"/>
              <a:t>18.11.2021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D3D6B-AD03-430A-911D-4B56BA85B54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28182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7D85-DE3E-4E15-998F-6446C9A6A2FA}" type="datetimeFigureOut">
              <a:rPr lang="fi-FI" smtClean="0"/>
              <a:t>18.11.2021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D3D6B-AD03-430A-911D-4B56BA85B54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97789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7D85-DE3E-4E15-998F-6446C9A6A2FA}" type="datetimeFigureOut">
              <a:rPr lang="fi-FI" smtClean="0"/>
              <a:t>18.11.2021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D3D6B-AD03-430A-911D-4B56BA85B54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49935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7D85-DE3E-4E15-998F-6446C9A6A2FA}" type="datetimeFigureOut">
              <a:rPr lang="fi-FI" smtClean="0"/>
              <a:t>18.11.2021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D3D6B-AD03-430A-911D-4B56BA85B54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10055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7D85-DE3E-4E15-998F-6446C9A6A2FA}" type="datetimeFigureOut">
              <a:rPr lang="fi-FI" smtClean="0"/>
              <a:t>18.11.2021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D3D6B-AD03-430A-911D-4B56BA85B54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42922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7D85-DE3E-4E15-998F-6446C9A6A2FA}" type="datetimeFigureOut">
              <a:rPr lang="fi-FI" smtClean="0"/>
              <a:t>18.11.2021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D3D6B-AD03-430A-911D-4B56BA85B54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39429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7D85-DE3E-4E15-998F-6446C9A6A2FA}" type="datetimeFigureOut">
              <a:rPr lang="fi-FI" smtClean="0"/>
              <a:t>18.11.2021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D3D6B-AD03-430A-911D-4B56BA85B54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11988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7D85-DE3E-4E15-998F-6446C9A6A2FA}" type="datetimeFigureOut">
              <a:rPr lang="fi-FI" smtClean="0"/>
              <a:t>18.11.2021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D3D6B-AD03-430A-911D-4B56BA85B54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27715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7D85-DE3E-4E15-998F-6446C9A6A2FA}" type="datetimeFigureOut">
              <a:rPr lang="fi-FI" smtClean="0"/>
              <a:t>18.11.2021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D3D6B-AD03-430A-911D-4B56BA85B54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90157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77D85-DE3E-4E15-998F-6446C9A6A2FA}" type="datetimeFigureOut">
              <a:rPr lang="fi-FI" smtClean="0"/>
              <a:t>18.11.2021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D3D6B-AD03-430A-911D-4B56BA85B54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96158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91" y="248653"/>
            <a:ext cx="3785936" cy="2839452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251" y="104273"/>
            <a:ext cx="3753853" cy="2815390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391" y="3683667"/>
            <a:ext cx="3858126" cy="2893595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474" y="3088105"/>
            <a:ext cx="47244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982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63" y="254668"/>
            <a:ext cx="5029200" cy="3771900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716" y="3013910"/>
            <a:ext cx="4676274" cy="350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825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Laajakuva</PresentationFormat>
  <Paragraphs>0</Paragraphs>
  <Slides>2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Office-teema</vt:lpstr>
      <vt:lpstr>PowerPoint-esitys</vt:lpstr>
      <vt:lpstr>PowerPoint-esitys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Tuomo Seitola</dc:creator>
  <cp:lastModifiedBy>Tuomo Seitola</cp:lastModifiedBy>
  <cp:revision>1</cp:revision>
  <dcterms:created xsi:type="dcterms:W3CDTF">2021-11-18T09:54:03Z</dcterms:created>
  <dcterms:modified xsi:type="dcterms:W3CDTF">2021-11-18T09:55:04Z</dcterms:modified>
</cp:coreProperties>
</file>