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648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916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1597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491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4393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0670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4460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07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591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49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544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08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89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82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7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96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81097-4289-4C9B-9709-31F87F73E3AB}" type="datetimeFigureOut">
              <a:rPr lang="fi-FI" smtClean="0"/>
              <a:t>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A72B69-241A-4179-AA7E-89BDFCE64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15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nacademy.org/science/health-and-medicine/human-anatomy-and-physiology/introduction-to-muscles/v/autonomic-somatic-nervous-syste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Ihminen tiedonkäsittelijänä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677332" y="1250302"/>
            <a:ext cx="10347719" cy="5450944"/>
          </a:xfrm>
        </p:spPr>
        <p:txBody>
          <a:bodyPr>
            <a:normAutofit fontScale="92500" lnSpcReduction="10000"/>
          </a:bodyPr>
          <a:lstStyle/>
          <a:p>
            <a:r>
              <a:rPr lang="fi-FI" sz="2000" b="1" dirty="0" smtClean="0"/>
              <a:t>TIETOINEN –TIEDOSTAMATON</a:t>
            </a:r>
          </a:p>
          <a:p>
            <a:r>
              <a:rPr lang="fi-FI" sz="2000" b="1" dirty="0" smtClean="0"/>
              <a:t>FYYSISET, PSYYKKISET JA SOSIAALISET TEKIJÄT VAIKUTTAVAT TIEDONKÄSITTELYYN – MITEN?</a:t>
            </a:r>
          </a:p>
          <a:p>
            <a:r>
              <a:rPr lang="fi-FI" sz="2000" b="1" dirty="0" smtClean="0"/>
              <a:t>HERMOSOLU, HERMOVERKOT, VÄLITTÄJÄAINEET</a:t>
            </a:r>
          </a:p>
          <a:p>
            <a:r>
              <a:rPr lang="fi-FI" sz="2000" b="1" dirty="0" smtClean="0"/>
              <a:t>AIVOT, AIVOJEN RAKENNE, AIVOTOIMINNAN HÄIRIÖT</a:t>
            </a:r>
          </a:p>
          <a:p>
            <a:r>
              <a:rPr lang="fi-FI" sz="2000" b="1" dirty="0" smtClean="0"/>
              <a:t>AISTIT JA HAVAITSEMINEN &gt; ONKO MAAILMA SELLAINEN KUIN SEN HAVAITSEMME?</a:t>
            </a:r>
          </a:p>
          <a:p>
            <a:r>
              <a:rPr lang="fi-FI" sz="2000" b="1" dirty="0" smtClean="0"/>
              <a:t>SISÄISET MALLIT, REPRESENTAATIOT</a:t>
            </a:r>
          </a:p>
          <a:p>
            <a:r>
              <a:rPr lang="fi-FI" sz="2000" b="1" dirty="0" smtClean="0"/>
              <a:t>TARKKAAVAISUUS</a:t>
            </a:r>
          </a:p>
          <a:p>
            <a:r>
              <a:rPr lang="fi-FI" sz="2000" b="1" dirty="0" smtClean="0"/>
              <a:t>MUISTI</a:t>
            </a:r>
          </a:p>
          <a:p>
            <a:r>
              <a:rPr lang="fi-FI" sz="2000" b="1" dirty="0" smtClean="0"/>
              <a:t>KIELI JA PUHE</a:t>
            </a:r>
          </a:p>
          <a:p>
            <a:r>
              <a:rPr lang="fi-FI" sz="2000" b="1" dirty="0" smtClean="0"/>
              <a:t>ONGELMANRATKAISU JA PÄÄTÖKSENTEKO</a:t>
            </a:r>
          </a:p>
          <a:p>
            <a:r>
              <a:rPr lang="fi-FI" sz="2000" b="1" dirty="0" smtClean="0"/>
              <a:t>ÄLYKKYYS JA LUOVUUS</a:t>
            </a:r>
          </a:p>
          <a:p>
            <a:r>
              <a:rPr lang="fi-FI" sz="2000" b="1" dirty="0" smtClean="0"/>
              <a:t>SUGGESTIO JA HYPNOOSI</a:t>
            </a:r>
          </a:p>
          <a:p>
            <a:r>
              <a:rPr lang="fi-FI" sz="2000" b="1" dirty="0" smtClean="0"/>
              <a:t>PÄIHTEET 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380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436914" y="979714"/>
            <a:ext cx="85692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TIETOINEN –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TIEDOSTAMATON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conscious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-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unconscious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FYYSISET, PSYYKKISET JA SOSIAALISET TEKIJÄT VAIKUTTAVAT TIEDONKÄSITTELYYN – MITEN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?</a:t>
            </a:r>
          </a:p>
          <a:p>
            <a:pPr marL="342900" lvl="0" indent="-3429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How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do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fysiological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psychological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social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factors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influence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human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information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processing</a:t>
            </a:r>
            <a:endParaRPr lang="fi-FI" sz="1900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SOMAATTINEN JA AUTONOMINEN HERMOSTO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Autonomic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somatic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nervous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system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hlinkClick r:id="rId2"/>
              </a:rPr>
              <a:t>https://www.khanacademy.org/science/health-and-medicine/human-anatomy-and-physiology/introduction-to-muscles/v/autonomic-somatic-nervous-system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HERMOSOLU, HERMOVERKOT, 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VÄLITTÄJÄAINEET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neuron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neural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networks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neurotransmitters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AIVOT, AIVOJEN RAKENNE, AIVOTOIMINNAN 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HÄIRIÖT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Brain,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structure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of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brain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disorders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in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brain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activity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function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3187337" y="418011"/>
            <a:ext cx="5917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chemeClr val="accent2">
                    <a:lumMod val="50000"/>
                  </a:schemeClr>
                </a:solidFill>
              </a:rPr>
              <a:t>Human </a:t>
            </a:r>
            <a:r>
              <a:rPr lang="fi-FI" sz="2800" dirty="0" err="1" smtClean="0">
                <a:solidFill>
                  <a:schemeClr val="accent2">
                    <a:lumMod val="50000"/>
                  </a:schemeClr>
                </a:solidFill>
              </a:rPr>
              <a:t>information</a:t>
            </a:r>
            <a:r>
              <a:rPr lang="fi-FI" sz="2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i-FI" sz="2800" dirty="0" err="1" smtClean="0">
                <a:solidFill>
                  <a:schemeClr val="accent2">
                    <a:lumMod val="50000"/>
                  </a:schemeClr>
                </a:solidFill>
              </a:rPr>
              <a:t>processing</a:t>
            </a:r>
            <a:endParaRPr lang="fi-FI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12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858017" y="252549"/>
            <a:ext cx="8255726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AISTIT JA HAVAITSEMINEN &gt; ONKO MAAILMA SELLAINEN KUIN SEN HAVAITSEMME?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senses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perception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Do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we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perceive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the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world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as it is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?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TARKKAAVAISUUS 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attention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MUISTI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m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emory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sensory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memory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working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memory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stm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),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ltm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ONGELMANRATKAISU </a:t>
            </a: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JA 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PÄÄTÖKSENTEKO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Problem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solving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decision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making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ÄLYKKYYS JA 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LUOVUUS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Intelligence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creativity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SUGGESTIO JA 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HYPNOOSI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Suggestion and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hypnosis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PÄIHTEET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4F81BD"/>
              </a:buClr>
              <a:buSzPct val="80000"/>
              <a:buFont typeface="Wingdings 3" charset="2"/>
              <a:buChar char=""/>
            </a:pP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Drugs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i-FI" sz="1900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etc</a:t>
            </a:r>
            <a:r>
              <a:rPr lang="fi-FI" sz="1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endParaRPr lang="fi-FI" sz="19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54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</TotalTime>
  <Words>194</Words>
  <Application>Microsoft Office PowerPoint</Application>
  <PresentationFormat>Laajakuva</PresentationFormat>
  <Paragraphs>39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Pinta</vt:lpstr>
      <vt:lpstr>Ihminen tiedonkäsittelijänä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Seitola Tuomo</cp:lastModifiedBy>
  <cp:revision>15</cp:revision>
  <dcterms:created xsi:type="dcterms:W3CDTF">2013-08-13T18:56:49Z</dcterms:created>
  <dcterms:modified xsi:type="dcterms:W3CDTF">2019-10-01T07:42:33Z</dcterms:modified>
</cp:coreProperties>
</file>