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D693-147E-46F2-B333-1429DDA5CBBD}" type="datetimeFigureOut">
              <a:rPr lang="fi-FI" smtClean="0"/>
              <a:t>6.2.2020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74E8-6675-4684-81E3-7D35F2EA82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418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D693-147E-46F2-B333-1429DDA5CBBD}" type="datetimeFigureOut">
              <a:rPr lang="fi-FI" smtClean="0"/>
              <a:t>6.2.2020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74E8-6675-4684-81E3-7D35F2EA82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930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D693-147E-46F2-B333-1429DDA5CBBD}" type="datetimeFigureOut">
              <a:rPr lang="fi-FI" smtClean="0"/>
              <a:t>6.2.2020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74E8-6675-4684-81E3-7D35F2EA82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9084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D693-147E-46F2-B333-1429DDA5CBBD}" type="datetimeFigureOut">
              <a:rPr lang="fi-FI" smtClean="0"/>
              <a:t>6.2.2020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74E8-6675-4684-81E3-7D35F2EA82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853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D693-147E-46F2-B333-1429DDA5CBBD}" type="datetimeFigureOut">
              <a:rPr lang="fi-FI" smtClean="0"/>
              <a:t>6.2.2020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74E8-6675-4684-81E3-7D35F2EA82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580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D693-147E-46F2-B333-1429DDA5CBBD}" type="datetimeFigureOut">
              <a:rPr lang="fi-FI" smtClean="0"/>
              <a:t>6.2.2020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74E8-6675-4684-81E3-7D35F2EA82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129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D693-147E-46F2-B333-1429DDA5CBBD}" type="datetimeFigureOut">
              <a:rPr lang="fi-FI" smtClean="0"/>
              <a:t>6.2.2020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74E8-6675-4684-81E3-7D35F2EA82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3727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D693-147E-46F2-B333-1429DDA5CBBD}" type="datetimeFigureOut">
              <a:rPr lang="fi-FI" smtClean="0"/>
              <a:t>6.2.2020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74E8-6675-4684-81E3-7D35F2EA82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9123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D693-147E-46F2-B333-1429DDA5CBBD}" type="datetimeFigureOut">
              <a:rPr lang="fi-FI" smtClean="0"/>
              <a:t>6.2.2020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74E8-6675-4684-81E3-7D35F2EA82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0865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D693-147E-46F2-B333-1429DDA5CBBD}" type="datetimeFigureOut">
              <a:rPr lang="fi-FI" smtClean="0"/>
              <a:t>6.2.2020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74E8-6675-4684-81E3-7D35F2EA82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385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D693-147E-46F2-B333-1429DDA5CBBD}" type="datetimeFigureOut">
              <a:rPr lang="fi-FI" smtClean="0"/>
              <a:t>6.2.2020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474E8-6675-4684-81E3-7D35F2EA82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3903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6D693-147E-46F2-B333-1429DDA5CBBD}" type="datetimeFigureOut">
              <a:rPr lang="fi-FI" smtClean="0"/>
              <a:t>6.2.2020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474E8-6675-4684-81E3-7D35F2EA82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0507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uvahaun tulos: hermosol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152" y="0"/>
            <a:ext cx="5448300" cy="672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838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Seitola Tuomo</dc:creator>
  <cp:lastModifiedBy>Seitola Tuomo</cp:lastModifiedBy>
  <cp:revision>1</cp:revision>
  <dcterms:created xsi:type="dcterms:W3CDTF">2020-02-06T07:20:08Z</dcterms:created>
  <dcterms:modified xsi:type="dcterms:W3CDTF">2020-02-06T07:20:47Z</dcterms:modified>
</cp:coreProperties>
</file>