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96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45055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8594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24111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9558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24617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6714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80332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2787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7704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056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18916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5CB990-230D-41D1-9BAF-39611C49CBCE}" type="datetimeFigureOut">
              <a:rPr lang="fi-FI" smtClean="0"/>
              <a:t>13.9.2020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0A7D40-D29A-4608-A1D2-AC61D414E1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8057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 descr="puu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910" y="0"/>
            <a:ext cx="8563087" cy="6429611"/>
          </a:xfrm>
          <a:prstGeom prst="rect">
            <a:avLst/>
          </a:prstGeom>
          <a:noFill/>
          <a:effectLst>
            <a:softEdge rad="317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kstiruutu 2"/>
          <p:cNvSpPr txBox="1"/>
          <p:nvPr/>
        </p:nvSpPr>
        <p:spPr>
          <a:xfrm rot="21187226">
            <a:off x="2217289" y="409658"/>
            <a:ext cx="4557000" cy="584775"/>
          </a:xfrm>
          <a:prstGeom prst="rect">
            <a:avLst/>
          </a:prstGeom>
          <a:noFill/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  <a:scene3d>
              <a:camera prst="isometricOffAxis1Right"/>
              <a:lightRig rig="threePt" dir="t"/>
            </a:scene3d>
            <a:sp3d extrusionH="57150">
              <a:bevelT w="69850" h="69850" prst="divot"/>
            </a:sp3d>
          </a:bodyPr>
          <a:lstStyle/>
          <a:p>
            <a:r>
              <a:rPr lang="fi-FI" sz="3200" b="1" dirty="0" smtClean="0">
                <a:solidFill>
                  <a:srgbClr val="FF0000"/>
                </a:solidFill>
                <a:effectLst>
                  <a:reflection blurRad="6350" stA="60000" endA="900" endPos="58000" dir="5400000" sy="-100000" algn="bl" rotWithShape="0"/>
                </a:effectLst>
              </a:rPr>
              <a:t>KASVATA DENDRIITTEJÄSI</a:t>
            </a:r>
            <a:endParaRPr lang="fi-FI" sz="3200" b="1" dirty="0">
              <a:solidFill>
                <a:srgbClr val="FF0000"/>
              </a:solidFill>
              <a:effectLst>
                <a:reflection blurRad="6350" stA="60000" endA="900" endPos="58000" dir="5400000" sy="-100000" algn="bl" rotWithShape="0"/>
              </a:effectLst>
            </a:endParaRPr>
          </a:p>
        </p:txBody>
      </p:sp>
      <p:sp>
        <p:nvSpPr>
          <p:cNvPr id="5" name="Tekstiruutu 4"/>
          <p:cNvSpPr txBox="1"/>
          <p:nvPr/>
        </p:nvSpPr>
        <p:spPr>
          <a:xfrm rot="20215485">
            <a:off x="7287380" y="1419427"/>
            <a:ext cx="2485692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8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ELÄ ÄLYKKÄÄMMIN JA LUOVEMMIN</a:t>
            </a:r>
            <a:endParaRPr lang="fi-FI" sz="2800" dirty="0"/>
          </a:p>
        </p:txBody>
      </p:sp>
      <p:sp>
        <p:nvSpPr>
          <p:cNvPr id="6" name="Tekstiruutu 5"/>
          <p:cNvSpPr txBox="1"/>
          <p:nvPr/>
        </p:nvSpPr>
        <p:spPr>
          <a:xfrm>
            <a:off x="6412055" y="5283200"/>
            <a:ext cx="30167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3600" b="1" dirty="0" smtClean="0">
                <a:solidFill>
                  <a:srgbClr val="00B050"/>
                </a:solidFill>
                <a:effectLst>
                  <a:glow rad="101600">
                    <a:schemeClr val="accent4">
                      <a:satMod val="175000"/>
                      <a:alpha val="40000"/>
                    </a:schemeClr>
                  </a:glow>
                </a:effectLst>
              </a:rPr>
              <a:t>OSTA DENDRIX</a:t>
            </a:r>
            <a:endParaRPr lang="fi-FI" sz="3600" b="1" dirty="0">
              <a:solidFill>
                <a:srgbClr val="00B050"/>
              </a:solidFill>
              <a:effectLst>
                <a:glow rad="101600">
                  <a:schemeClr val="accent4">
                    <a:satMod val="175000"/>
                    <a:alpha val="40000"/>
                  </a:schemeClr>
                </a:glow>
              </a:effectLst>
            </a:endParaRPr>
          </a:p>
        </p:txBody>
      </p:sp>
      <p:sp>
        <p:nvSpPr>
          <p:cNvPr id="2" name="Tekstiruutu 1"/>
          <p:cNvSpPr txBox="1"/>
          <p:nvPr/>
        </p:nvSpPr>
        <p:spPr>
          <a:xfrm>
            <a:off x="7362092" y="3160097"/>
            <a:ext cx="1586523" cy="4896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</p:txBody>
      </p:sp>
      <p:sp>
        <p:nvSpPr>
          <p:cNvPr id="4" name="Suorakulmio 3"/>
          <p:cNvSpPr/>
          <p:nvPr/>
        </p:nvSpPr>
        <p:spPr>
          <a:xfrm>
            <a:off x="6412055" y="440288"/>
            <a:ext cx="348659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i-FI" sz="3600" b="1" cap="none" spc="0" dirty="0" smtClean="0">
                <a:ln w="12700" cmpd="sng">
                  <a:solidFill>
                    <a:schemeClr val="accent4"/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Tehosta muistiasi</a:t>
            </a:r>
            <a:endParaRPr lang="fi-FI" sz="3600" b="1" cap="none" spc="0" dirty="0">
              <a:ln w="12700" cmpd="sng">
                <a:solidFill>
                  <a:schemeClr val="accent4"/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sp>
        <p:nvSpPr>
          <p:cNvPr id="7" name="Suorakulmio 6"/>
          <p:cNvSpPr/>
          <p:nvPr/>
        </p:nvSpPr>
        <p:spPr>
          <a:xfrm>
            <a:off x="8155352" y="3445007"/>
            <a:ext cx="2026581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fi-FI" sz="4400" b="1" cap="none" spc="0" dirty="0" smtClean="0">
                <a:ln/>
                <a:solidFill>
                  <a:schemeClr val="accent4"/>
                </a:solidFill>
                <a:effectLst/>
              </a:rPr>
              <a:t>Onnistu</a:t>
            </a:r>
            <a:endParaRPr lang="fi-FI" sz="4400" b="1" cap="none" spc="0" dirty="0">
              <a:ln/>
              <a:solidFill>
                <a:schemeClr val="accent4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476503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11</Words>
  <Application>Microsoft Office PowerPoint</Application>
  <PresentationFormat>Laajakuva</PresentationFormat>
  <Paragraphs>5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Office-teema</vt:lpstr>
      <vt:lpstr>PowerPoint-esitys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Tuomo Seitola</dc:creator>
  <cp:lastModifiedBy>Tuomo Seitola</cp:lastModifiedBy>
  <cp:revision>4</cp:revision>
  <dcterms:created xsi:type="dcterms:W3CDTF">2017-03-12T18:07:45Z</dcterms:created>
  <dcterms:modified xsi:type="dcterms:W3CDTF">2020-09-13T18:52:14Z</dcterms:modified>
</cp:coreProperties>
</file>