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4419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527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771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695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918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0102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227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728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032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5770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B7413-2A5A-493E-A13E-4F6F486C0653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1319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uvahaun tulos haulle brain 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992" y="561703"/>
            <a:ext cx="8572500" cy="580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380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uvahaun tulos haulle brain 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315" y="66319"/>
            <a:ext cx="8725645" cy="6712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9389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uvahaun tulos haulle brain 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515"/>
            <a:ext cx="12015708" cy="5773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4130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uvahaun tulos haulle brain 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977" y="117565"/>
            <a:ext cx="8987247" cy="6740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639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uvahaun tulos haulle phineas g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29" y="330554"/>
            <a:ext cx="10847254" cy="6253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6760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Seitola Tuomo</dc:creator>
  <cp:lastModifiedBy>Seitola Tuomo</cp:lastModifiedBy>
  <cp:revision>2</cp:revision>
  <dcterms:created xsi:type="dcterms:W3CDTF">2019-10-11T09:12:50Z</dcterms:created>
  <dcterms:modified xsi:type="dcterms:W3CDTF">2019-10-11T10:12:54Z</dcterms:modified>
</cp:coreProperties>
</file>