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64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652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0550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195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5366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1952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 smtClean="0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 smtClean="0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5045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49674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086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82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369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334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130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961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772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017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 dirty="0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599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C421037-E78D-498A-B368-4716D6B96170}" type="datetimeFigureOut">
              <a:rPr lang="fi-FI" smtClean="0"/>
              <a:t>30.3.2017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3B28DC0-A136-4CF1-8934-CD5E761B8F0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429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 smtClean="0"/>
              <a:t>kehityspsykologian suuria kysymyksiä</a:t>
            </a:r>
            <a:endParaRPr lang="fi-FI" sz="3600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838200" y="2395469"/>
            <a:ext cx="10515600" cy="4077707"/>
          </a:xfrm>
        </p:spPr>
        <p:txBody>
          <a:bodyPr>
            <a:normAutofit/>
          </a:bodyPr>
          <a:lstStyle/>
          <a:p>
            <a:r>
              <a:rPr lang="fi-FI" sz="3200" dirty="0" smtClean="0"/>
              <a:t>läsnäolo</a:t>
            </a:r>
          </a:p>
          <a:p>
            <a:r>
              <a:rPr lang="fi-FI" sz="3200" dirty="0" smtClean="0"/>
              <a:t>some</a:t>
            </a:r>
            <a:endParaRPr lang="fi-FI" sz="3200" dirty="0" smtClean="0"/>
          </a:p>
          <a:p>
            <a:r>
              <a:rPr lang="fi-FI" sz="3200" dirty="0" smtClean="0"/>
              <a:t>itsetunto</a:t>
            </a:r>
          </a:p>
          <a:p>
            <a:r>
              <a:rPr lang="fi-FI" sz="3200" dirty="0" smtClean="0"/>
              <a:t>mielenterveys</a:t>
            </a:r>
          </a:p>
          <a:p>
            <a:r>
              <a:rPr lang="fi-FI" sz="3200" dirty="0" smtClean="0"/>
              <a:t>tulevaisuuden teknologia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88367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</TotalTime>
  <Words>9</Words>
  <Application>Microsoft Office PowerPoint</Application>
  <PresentationFormat>Laajakuva</PresentationFormat>
  <Paragraphs>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Ioni (johtoryhmä)</vt:lpstr>
      <vt:lpstr>kehityspsykologian suuria kysymyksiä</vt:lpstr>
    </vt:vector>
  </TitlesOfParts>
  <Company>Kotkan kaupunki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kehityspsykologian suuria kysymyksiä</dc:title>
  <dc:creator>Seitola Tuomo</dc:creator>
  <cp:lastModifiedBy>Seitola Tuomo</cp:lastModifiedBy>
  <cp:revision>3</cp:revision>
  <dcterms:created xsi:type="dcterms:W3CDTF">2017-03-30T14:37:25Z</dcterms:created>
  <dcterms:modified xsi:type="dcterms:W3CDTF">2017-03-30T14:50:29Z</dcterms:modified>
</cp:coreProperties>
</file>