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57" r:id="rId5"/>
    <p:sldId id="260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7413-2A5A-493E-A13E-4F6F486C0653}" type="datetimeFigureOut">
              <a:rPr lang="fi-FI" smtClean="0"/>
              <a:t>29.4.2021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3E62-1745-4C0B-A2ED-888E8AD1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4419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7413-2A5A-493E-A13E-4F6F486C0653}" type="datetimeFigureOut">
              <a:rPr lang="fi-FI" smtClean="0"/>
              <a:t>29.4.2021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3E62-1745-4C0B-A2ED-888E8AD1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527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7413-2A5A-493E-A13E-4F6F486C0653}" type="datetimeFigureOut">
              <a:rPr lang="fi-FI" smtClean="0"/>
              <a:t>29.4.2021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3E62-1745-4C0B-A2ED-888E8AD1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7719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7413-2A5A-493E-A13E-4F6F486C0653}" type="datetimeFigureOut">
              <a:rPr lang="fi-FI" smtClean="0"/>
              <a:t>29.4.2021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3E62-1745-4C0B-A2ED-888E8AD1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2695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7413-2A5A-493E-A13E-4F6F486C0653}" type="datetimeFigureOut">
              <a:rPr lang="fi-FI" smtClean="0"/>
              <a:t>29.4.2021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3E62-1745-4C0B-A2ED-888E8AD1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991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7413-2A5A-493E-A13E-4F6F486C0653}" type="datetimeFigureOut">
              <a:rPr lang="fi-FI" smtClean="0"/>
              <a:t>29.4.2021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3E62-1745-4C0B-A2ED-888E8AD1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0102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7413-2A5A-493E-A13E-4F6F486C0653}" type="datetimeFigureOut">
              <a:rPr lang="fi-FI" smtClean="0"/>
              <a:t>29.4.2021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3E62-1745-4C0B-A2ED-888E8AD1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227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7413-2A5A-493E-A13E-4F6F486C0653}" type="datetimeFigureOut">
              <a:rPr lang="fi-FI" smtClean="0"/>
              <a:t>29.4.2021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3E62-1745-4C0B-A2ED-888E8AD1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751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7413-2A5A-493E-A13E-4F6F486C0653}" type="datetimeFigureOut">
              <a:rPr lang="fi-FI" smtClean="0"/>
              <a:t>29.4.2021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3E62-1745-4C0B-A2ED-888E8AD1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728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7413-2A5A-493E-A13E-4F6F486C0653}" type="datetimeFigureOut">
              <a:rPr lang="fi-FI" smtClean="0"/>
              <a:t>29.4.2021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3E62-1745-4C0B-A2ED-888E8AD1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0032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7413-2A5A-493E-A13E-4F6F486C0653}" type="datetimeFigureOut">
              <a:rPr lang="fi-FI" smtClean="0"/>
              <a:t>29.4.2021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3E62-1745-4C0B-A2ED-888E8AD1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5770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B7413-2A5A-493E-A13E-4F6F486C0653}" type="datetimeFigureOut">
              <a:rPr lang="fi-FI" smtClean="0"/>
              <a:t>29.4.2021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13E62-1745-4C0B-A2ED-888E8AD1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1319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uvahaun tulos haulle brain fun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992" y="561703"/>
            <a:ext cx="8572500" cy="580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1380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uvahaun tulos haulle brain fun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315" y="66319"/>
            <a:ext cx="8725645" cy="6712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389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uvahaun tulos haulle brain fun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2515"/>
            <a:ext cx="12015708" cy="577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4130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uvahaun tulos haulle brain fun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977" y="117565"/>
            <a:ext cx="8987247" cy="674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5639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uvahaun tulos haulle phineas g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29" y="330554"/>
            <a:ext cx="10847254" cy="625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6760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Kotkan kaupunki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Seitola Tuomo</dc:creator>
  <cp:lastModifiedBy>Tuomo Seitola</cp:lastModifiedBy>
  <cp:revision>2</cp:revision>
  <dcterms:created xsi:type="dcterms:W3CDTF">2019-10-11T09:12:50Z</dcterms:created>
  <dcterms:modified xsi:type="dcterms:W3CDTF">2021-04-29T15:52:51Z</dcterms:modified>
</cp:coreProperties>
</file>