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603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124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48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192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53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00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84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19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82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8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45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484CC-63A2-48BF-A7CB-3BE43BE42C2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AE381-9687-4447-AEB6-4F2E1ED0EF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37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1292583" y="313614"/>
            <a:ext cx="3096344" cy="8688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807649" y="351484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ITSETUNTO</a:t>
            </a:r>
          </a:p>
          <a:p>
            <a:r>
              <a:rPr lang="fi-FI" sz="2400" dirty="0" err="1" smtClean="0"/>
              <a:t>self-esteem</a:t>
            </a:r>
            <a:endParaRPr lang="fi-FI" sz="2400" dirty="0"/>
          </a:p>
        </p:txBody>
      </p:sp>
      <p:sp>
        <p:nvSpPr>
          <p:cNvPr id="6" name="Kaarinuoli vasemmalle 5"/>
          <p:cNvSpPr/>
          <p:nvPr/>
        </p:nvSpPr>
        <p:spPr>
          <a:xfrm>
            <a:off x="4246824" y="872673"/>
            <a:ext cx="648072" cy="18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1459238" y="3120929"/>
            <a:ext cx="2759916" cy="808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1902952" y="3181263"/>
            <a:ext cx="2534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ONNISTUMINEN</a:t>
            </a:r>
          </a:p>
          <a:p>
            <a:r>
              <a:rPr lang="fi-FI" sz="2400" dirty="0" err="1" smtClean="0"/>
              <a:t>success</a:t>
            </a:r>
            <a:endParaRPr lang="fi-FI" sz="2400" dirty="0"/>
          </a:p>
        </p:txBody>
      </p:sp>
      <p:sp>
        <p:nvSpPr>
          <p:cNvPr id="10" name="Ellipsi 9"/>
          <p:cNvSpPr/>
          <p:nvPr/>
        </p:nvSpPr>
        <p:spPr>
          <a:xfrm>
            <a:off x="814887" y="1453593"/>
            <a:ext cx="2749001" cy="1113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OSAAMISEN KOKEMUS </a:t>
            </a:r>
            <a:r>
              <a:rPr lang="fi-FI" sz="2400" dirty="0" err="1" smtClean="0"/>
              <a:t>capability</a:t>
            </a:r>
            <a:endParaRPr lang="fi-FI" sz="2400" dirty="0"/>
          </a:p>
        </p:txBody>
      </p:sp>
      <p:sp>
        <p:nvSpPr>
          <p:cNvPr id="11" name="Kaarinuoli vasemmalle 10"/>
          <p:cNvSpPr/>
          <p:nvPr/>
        </p:nvSpPr>
        <p:spPr>
          <a:xfrm rot="10800000">
            <a:off x="68287" y="582318"/>
            <a:ext cx="1224296" cy="995856"/>
          </a:xfrm>
          <a:prstGeom prst="curvedLeftArrow">
            <a:avLst>
              <a:gd name="adj1" fmla="val 25000"/>
              <a:gd name="adj2" fmla="val 52165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tx1"/>
              </a:solidFill>
            </a:endParaRPr>
          </a:p>
        </p:txBody>
      </p:sp>
      <p:sp>
        <p:nvSpPr>
          <p:cNvPr id="12" name="Kaarinuoli vasemmalle 11"/>
          <p:cNvSpPr/>
          <p:nvPr/>
        </p:nvSpPr>
        <p:spPr>
          <a:xfrm rot="10297145">
            <a:off x="786037" y="2560633"/>
            <a:ext cx="904470" cy="122814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3677413" y="1231108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/>
              <a:t>+</a:t>
            </a:r>
          </a:p>
        </p:txBody>
      </p:sp>
      <p:sp>
        <p:nvSpPr>
          <p:cNvPr id="14" name="Ellipsi 13"/>
          <p:cNvSpPr/>
          <p:nvPr/>
        </p:nvSpPr>
        <p:spPr>
          <a:xfrm>
            <a:off x="5361808" y="2670213"/>
            <a:ext cx="3782192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HAURAS </a:t>
            </a:r>
            <a:r>
              <a:rPr lang="fi-FI" sz="2400" dirty="0" err="1" smtClean="0">
                <a:solidFill>
                  <a:schemeClr val="tx1"/>
                </a:solidFill>
              </a:rPr>
              <a:t>fragile</a:t>
            </a:r>
            <a:endParaRPr lang="fi-FI" sz="2400" dirty="0" smtClean="0">
              <a:solidFill>
                <a:schemeClr val="tx1"/>
              </a:solidFill>
            </a:endParaRPr>
          </a:p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ITSETUNTO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5" name="Ellipsi 14"/>
          <p:cNvSpPr/>
          <p:nvPr/>
        </p:nvSpPr>
        <p:spPr>
          <a:xfrm>
            <a:off x="4823520" y="5621865"/>
            <a:ext cx="4320480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EPÄONNISTUMISET</a:t>
            </a:r>
          </a:p>
          <a:p>
            <a:pPr algn="ctr"/>
            <a:r>
              <a:rPr lang="fi-FI" sz="2400" dirty="0" err="1" smtClean="0"/>
              <a:t>failures</a:t>
            </a:r>
            <a:endParaRPr lang="fi-FI" sz="2400" dirty="0"/>
          </a:p>
        </p:txBody>
      </p:sp>
      <p:sp>
        <p:nvSpPr>
          <p:cNvPr id="16" name="Ellipsi 15"/>
          <p:cNvSpPr/>
          <p:nvPr/>
        </p:nvSpPr>
        <p:spPr>
          <a:xfrm>
            <a:off x="2831649" y="4045016"/>
            <a:ext cx="3026336" cy="10678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DEFENSSIT</a:t>
            </a:r>
          </a:p>
          <a:p>
            <a:pPr algn="ctr"/>
            <a:r>
              <a:rPr lang="fi-FI" sz="2400" dirty="0" err="1" smtClean="0"/>
              <a:t>defence</a:t>
            </a:r>
            <a:r>
              <a:rPr lang="fi-FI" sz="2400" dirty="0" smtClean="0"/>
              <a:t> </a:t>
            </a:r>
            <a:r>
              <a:rPr lang="fi-FI" sz="2400" dirty="0" err="1" smtClean="0"/>
              <a:t>mechanisms</a:t>
            </a:r>
            <a:endParaRPr lang="fi-FI" sz="2400" dirty="0"/>
          </a:p>
        </p:txBody>
      </p:sp>
      <p:sp>
        <p:nvSpPr>
          <p:cNvPr id="18" name="Kaarinuoli vasemmalle 17"/>
          <p:cNvSpPr/>
          <p:nvPr/>
        </p:nvSpPr>
        <p:spPr>
          <a:xfrm>
            <a:off x="8100392" y="3617671"/>
            <a:ext cx="720080" cy="200419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9" name="Kaarinuoli vasemmalle 18"/>
          <p:cNvSpPr/>
          <p:nvPr/>
        </p:nvSpPr>
        <p:spPr>
          <a:xfrm rot="9420930">
            <a:off x="4344817" y="5229200"/>
            <a:ext cx="478703" cy="648072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0" name="Kaarinuoli vasemmalle 19"/>
          <p:cNvSpPr/>
          <p:nvPr/>
        </p:nvSpPr>
        <p:spPr>
          <a:xfrm rot="12234553">
            <a:off x="5080946" y="3072512"/>
            <a:ext cx="547307" cy="1037839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21" name="Tekstiruutu 20"/>
          <p:cNvSpPr txBox="1"/>
          <p:nvPr/>
        </p:nvSpPr>
        <p:spPr>
          <a:xfrm>
            <a:off x="6624228" y="3848140"/>
            <a:ext cx="10081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 smtClean="0"/>
              <a:t>-</a:t>
            </a:r>
            <a:endParaRPr lang="fi-FI" sz="8800" dirty="0"/>
          </a:p>
        </p:txBody>
      </p:sp>
    </p:spTree>
    <p:extLst>
      <p:ext uri="{BB962C8B-B14F-4D97-AF65-F5344CB8AC3E}">
        <p14:creationId xmlns:p14="http://schemas.microsoft.com/office/powerpoint/2010/main" val="251389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</Words>
  <Application>Microsoft Office PowerPoint</Application>
  <PresentationFormat>Näytössä katseltava diaesitys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PowerPoint-esitys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Tuomo Seitola</cp:lastModifiedBy>
  <cp:revision>7</cp:revision>
  <dcterms:created xsi:type="dcterms:W3CDTF">2014-12-12T09:38:43Z</dcterms:created>
  <dcterms:modified xsi:type="dcterms:W3CDTF">2020-04-22T06:05:24Z</dcterms:modified>
</cp:coreProperties>
</file>