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799263" cy="99298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2F65-BE67-4F65-A940-08345653EA4A}" type="datetimeFigureOut">
              <a:rPr lang="fi-FI" smtClean="0"/>
              <a:t>12.4.2019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CA8C-92B6-4F93-A97D-54D04C8AFA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40776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2F65-BE67-4F65-A940-08345653EA4A}" type="datetimeFigureOut">
              <a:rPr lang="fi-FI" smtClean="0"/>
              <a:t>12.4.2019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CA8C-92B6-4F93-A97D-54D04C8AFA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29988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2F65-BE67-4F65-A940-08345653EA4A}" type="datetimeFigureOut">
              <a:rPr lang="fi-FI" smtClean="0"/>
              <a:t>12.4.2019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CA8C-92B6-4F93-A97D-54D04C8AFA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1107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2F65-BE67-4F65-A940-08345653EA4A}" type="datetimeFigureOut">
              <a:rPr lang="fi-FI" smtClean="0"/>
              <a:t>12.4.2019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CA8C-92B6-4F93-A97D-54D04C8AFA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3893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2F65-BE67-4F65-A940-08345653EA4A}" type="datetimeFigureOut">
              <a:rPr lang="fi-FI" smtClean="0"/>
              <a:t>12.4.2019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CA8C-92B6-4F93-A97D-54D04C8AFA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6599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2F65-BE67-4F65-A940-08345653EA4A}" type="datetimeFigureOut">
              <a:rPr lang="fi-FI" smtClean="0"/>
              <a:t>12.4.2019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CA8C-92B6-4F93-A97D-54D04C8AFA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2006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2F65-BE67-4F65-A940-08345653EA4A}" type="datetimeFigureOut">
              <a:rPr lang="fi-FI" smtClean="0"/>
              <a:t>12.4.2019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CA8C-92B6-4F93-A97D-54D04C8AFA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88845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2F65-BE67-4F65-A940-08345653EA4A}" type="datetimeFigureOut">
              <a:rPr lang="fi-FI" smtClean="0"/>
              <a:t>12.4.2019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CA8C-92B6-4F93-A97D-54D04C8AFA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65682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2F65-BE67-4F65-A940-08345653EA4A}" type="datetimeFigureOut">
              <a:rPr lang="fi-FI" smtClean="0"/>
              <a:t>12.4.2019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CA8C-92B6-4F93-A97D-54D04C8AFA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1493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2F65-BE67-4F65-A940-08345653EA4A}" type="datetimeFigureOut">
              <a:rPr lang="fi-FI" smtClean="0"/>
              <a:t>12.4.2019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CA8C-92B6-4F93-A97D-54D04C8AFA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0227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2F65-BE67-4F65-A940-08345653EA4A}" type="datetimeFigureOut">
              <a:rPr lang="fi-FI" smtClean="0"/>
              <a:t>12.4.2019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44CA8C-92B6-4F93-A97D-54D04C8AFA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6334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42F65-BE67-4F65-A940-08345653EA4A}" type="datetimeFigureOut">
              <a:rPr lang="fi-FI" smtClean="0"/>
              <a:t>12.4.2019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4CA8C-92B6-4F93-A97D-54D04C8AFAE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8867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683568" y="188640"/>
            <a:ext cx="280831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aggressio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frustraatio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otsalohko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anoreksia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psyykkinen itsesäätely 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err="1" smtClean="0"/>
              <a:t>attribuutio</a:t>
            </a:r>
            <a:endParaRPr lang="fi-FI" altLang="fi-FI" dirty="0" smtClean="0"/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asenne 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motivaatio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fobia 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empatia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ensivaikutelma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err="1" smtClean="0"/>
              <a:t>fasd</a:t>
            </a:r>
            <a:r>
              <a:rPr lang="fi-FI" altLang="fi-FI" dirty="0" smtClean="0"/>
              <a:t>-oire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err="1" smtClean="0"/>
              <a:t>haloefekti</a:t>
            </a:r>
            <a:endParaRPr lang="fi-FI" altLang="fi-FI" dirty="0" smtClean="0"/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stigma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hormonit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itsetunto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kehityskriisi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trauma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kypsyminen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masennus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metakognitio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err="1" smtClean="0"/>
              <a:t>amygdala</a:t>
            </a:r>
            <a:r>
              <a:rPr lang="fi-FI" altLang="fi-FI" dirty="0" smtClean="0"/>
              <a:t> (mantelitumake)</a:t>
            </a:r>
            <a:endParaRPr lang="fi-FI" altLang="fi-FI" dirty="0"/>
          </a:p>
        </p:txBody>
      </p:sp>
      <p:sp>
        <p:nvSpPr>
          <p:cNvPr id="3" name="Suorakulmio 2"/>
          <p:cNvSpPr/>
          <p:nvPr/>
        </p:nvSpPr>
        <p:spPr>
          <a:xfrm>
            <a:off x="3866131" y="211025"/>
            <a:ext cx="4572000" cy="6186309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oppimisstrategiat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stressi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psykoterapia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autonominen hermosto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sisäinen malli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oppimisorientaatio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valikoiva tarkkaavaisuus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rooli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tiedostomaton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err="1" smtClean="0"/>
              <a:t>suoritusminäkuva</a:t>
            </a:r>
            <a:endParaRPr lang="fi-FI" altLang="fi-FI" dirty="0" smtClean="0"/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siirtymäobjekti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emootio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err="1" smtClean="0"/>
              <a:t>minäpystyvyysuskomus</a:t>
            </a:r>
            <a:endParaRPr lang="fi-FI" altLang="fi-FI" dirty="0" smtClean="0"/>
          </a:p>
          <a:p>
            <a:pPr eaLnBrk="1" hangingPunct="1">
              <a:buFont typeface="Arial" charset="0"/>
              <a:buChar char="•"/>
            </a:pPr>
            <a:r>
              <a:rPr lang="fi-FI" altLang="fi-FI" dirty="0" err="1" smtClean="0"/>
              <a:t>deindividuaatio</a:t>
            </a:r>
            <a:endParaRPr lang="fi-FI" altLang="fi-FI" dirty="0" smtClean="0"/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ryhmäpaine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vireystila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neuroosi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err="1" smtClean="0"/>
              <a:t>kortisoli</a:t>
            </a:r>
            <a:endParaRPr lang="fi-FI" altLang="fi-FI" dirty="0" smtClean="0"/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psyykkinen hyvinvointi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smtClean="0"/>
              <a:t>narsismi</a:t>
            </a:r>
          </a:p>
          <a:p>
            <a:pPr eaLnBrk="1" hangingPunct="1">
              <a:buFont typeface="Arial" charset="0"/>
              <a:buChar char="•"/>
            </a:pPr>
            <a:r>
              <a:rPr lang="fi-FI" altLang="fi-FI" dirty="0" err="1" smtClean="0"/>
              <a:t>unideprivaatio</a:t>
            </a:r>
            <a:endParaRPr lang="fi-FI" altLang="fi-FI" dirty="0" smtClean="0"/>
          </a:p>
          <a:p>
            <a:pPr eaLnBrk="1" hangingPunct="1">
              <a:buFont typeface="Arial" charset="0"/>
              <a:buChar char="•"/>
            </a:pPr>
            <a:r>
              <a:rPr lang="fi-FI" altLang="fi-FI" dirty="0" err="1" smtClean="0"/>
              <a:t>hippokampus</a:t>
            </a:r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410898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52</Words>
  <Application>Microsoft Office PowerPoint</Application>
  <PresentationFormat>Näytössä katseltava diaesitys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Office-teema</vt:lpstr>
      <vt:lpstr>PowerPoint-esitys</vt:lpstr>
    </vt:vector>
  </TitlesOfParts>
  <Company>Kotkan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Seitola Tuomo</dc:creator>
  <cp:lastModifiedBy>Seitola Tuomo</cp:lastModifiedBy>
  <cp:revision>3</cp:revision>
  <cp:lastPrinted>2016-10-11T06:35:31Z</cp:lastPrinted>
  <dcterms:created xsi:type="dcterms:W3CDTF">2014-12-08T11:58:09Z</dcterms:created>
  <dcterms:modified xsi:type="dcterms:W3CDTF">2019-04-12T06:10:07Z</dcterms:modified>
</cp:coreProperties>
</file>