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FE35-DBAD-4CD8-A61A-8EE27FC172A0}" type="datetimeFigureOut">
              <a:rPr lang="fi-FI" smtClean="0"/>
              <a:t>16.12.2019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F87E7-BC62-4F75-BEAA-2DBC387AB6E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742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FE35-DBAD-4CD8-A61A-8EE27FC172A0}" type="datetimeFigureOut">
              <a:rPr lang="fi-FI" smtClean="0"/>
              <a:t>16.12.2019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F87E7-BC62-4F75-BEAA-2DBC387AB6E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135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FE35-DBAD-4CD8-A61A-8EE27FC172A0}" type="datetimeFigureOut">
              <a:rPr lang="fi-FI" smtClean="0"/>
              <a:t>16.12.2019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F87E7-BC62-4F75-BEAA-2DBC387AB6E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810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FE35-DBAD-4CD8-A61A-8EE27FC172A0}" type="datetimeFigureOut">
              <a:rPr lang="fi-FI" smtClean="0"/>
              <a:t>16.12.2019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F87E7-BC62-4F75-BEAA-2DBC387AB6E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3207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FE35-DBAD-4CD8-A61A-8EE27FC172A0}" type="datetimeFigureOut">
              <a:rPr lang="fi-FI" smtClean="0"/>
              <a:t>16.12.2019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F87E7-BC62-4F75-BEAA-2DBC387AB6E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559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FE35-DBAD-4CD8-A61A-8EE27FC172A0}" type="datetimeFigureOut">
              <a:rPr lang="fi-FI" smtClean="0"/>
              <a:t>16.12.2019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F87E7-BC62-4F75-BEAA-2DBC387AB6E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415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FE35-DBAD-4CD8-A61A-8EE27FC172A0}" type="datetimeFigureOut">
              <a:rPr lang="fi-FI" smtClean="0"/>
              <a:t>16.12.2019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F87E7-BC62-4F75-BEAA-2DBC387AB6E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3599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FE35-DBAD-4CD8-A61A-8EE27FC172A0}" type="datetimeFigureOut">
              <a:rPr lang="fi-FI" smtClean="0"/>
              <a:t>16.12.2019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F87E7-BC62-4F75-BEAA-2DBC387AB6E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5296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FE35-DBAD-4CD8-A61A-8EE27FC172A0}" type="datetimeFigureOut">
              <a:rPr lang="fi-FI" smtClean="0"/>
              <a:t>16.12.2019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F87E7-BC62-4F75-BEAA-2DBC387AB6E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640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FE35-DBAD-4CD8-A61A-8EE27FC172A0}" type="datetimeFigureOut">
              <a:rPr lang="fi-FI" smtClean="0"/>
              <a:t>16.12.2019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F87E7-BC62-4F75-BEAA-2DBC387AB6E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435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FE35-DBAD-4CD8-A61A-8EE27FC172A0}" type="datetimeFigureOut">
              <a:rPr lang="fi-FI" smtClean="0"/>
              <a:t>16.12.2019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F87E7-BC62-4F75-BEAA-2DBC387AB6E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3233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9FE35-DBAD-4CD8-A61A-8EE27FC172A0}" type="datetimeFigureOut">
              <a:rPr lang="fi-FI" smtClean="0"/>
              <a:t>16.12.2019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F87E7-BC62-4F75-BEAA-2DBC387AB6E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808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838200" y="140043"/>
            <a:ext cx="10515600" cy="593125"/>
          </a:xfrm>
        </p:spPr>
        <p:txBody>
          <a:bodyPr>
            <a:normAutofit/>
          </a:bodyPr>
          <a:lstStyle/>
          <a:p>
            <a:r>
              <a:rPr lang="fi-FI" sz="2400" b="1" dirty="0" smtClean="0"/>
              <a:t>Näkökulmia ihmisen toimintaan &gt; fyysinen, psyykkinen ja sosiaalinen taso</a:t>
            </a:r>
            <a:endParaRPr lang="fi-FI" sz="2400" b="1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3015049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Fyysinen taso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 smtClean="0"/>
              <a:t>esim. hylkäämisen kokemus tunnistetaan aivoissa kuten kipu:</a:t>
            </a:r>
          </a:p>
          <a:p>
            <a:pPr marL="0" indent="0">
              <a:buNone/>
            </a:pPr>
            <a:r>
              <a:rPr lang="fi-FI" dirty="0" smtClean="0"/>
              <a:t>”aivoihin sattuu”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 smtClean="0"/>
              <a:t>Psykosomaattiset sairaudet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 smtClean="0"/>
              <a:t>Valheenpaljastuskone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 smtClean="0"/>
              <a:t>Autonominen hermosto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3080" name="Picture 8" descr="http://www.tekniikkatalous.fi/multimedia/archive/00100/webbiaivot_100660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390" y="2816311"/>
            <a:ext cx="5267153" cy="318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11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87" y="604837"/>
            <a:ext cx="835342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2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55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352697" y="263611"/>
            <a:ext cx="1139446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Psyykkinen taso</a:t>
            </a:r>
          </a:p>
          <a:p>
            <a:endParaRPr lang="fi-FI" sz="20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000" b="1" dirty="0" smtClean="0"/>
              <a:t>Söisitkö sinistä makkaraa?</a:t>
            </a:r>
          </a:p>
          <a:p>
            <a:endParaRPr lang="fi-FI" sz="2000" b="1" dirty="0"/>
          </a:p>
          <a:p>
            <a:endParaRPr lang="fi-FI" sz="20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000" b="1" dirty="0" smtClean="0"/>
              <a:t>Entä tätä ruokaa?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sz="20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sz="20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sz="20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sz="20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000" b="1" dirty="0" smtClean="0"/>
              <a:t>Kyllä tällä nälkä lähtee!</a:t>
            </a:r>
          </a:p>
          <a:p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996" y="2575628"/>
            <a:ext cx="5443377" cy="4082534"/>
          </a:xfrm>
          <a:prstGeom prst="rect">
            <a:avLst/>
          </a:prstGeom>
        </p:spPr>
      </p:pic>
      <p:pic>
        <p:nvPicPr>
          <p:cNvPr id="1028" name="Picture 4" descr="http://worth1000.s3.amazonaws.com/submissions/5655000/5655251_3a81_625x1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070" y="338095"/>
            <a:ext cx="4220949" cy="236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52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054443" y="535459"/>
            <a:ext cx="98359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/>
              <a:t>Sosiaalinen taso</a:t>
            </a:r>
          </a:p>
          <a:p>
            <a:endParaRPr lang="fi-FI" sz="20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000" b="1" dirty="0" smtClean="0"/>
              <a:t>esim. vankien samankaltaisella vaatetuksella pyritään vähentämään yksilöllisyyttä:</a:t>
            </a:r>
          </a:p>
          <a:p>
            <a:r>
              <a:rPr lang="fi-FI" sz="2000" b="1" dirty="0" smtClean="0"/>
              <a:t>Negatiivinen konformismi, ihmisarvon väheneminen? </a:t>
            </a:r>
            <a:endParaRPr lang="fi-FI" sz="2000" b="1" dirty="0"/>
          </a:p>
        </p:txBody>
      </p:sp>
      <p:pic>
        <p:nvPicPr>
          <p:cNvPr id="2050" name="Picture 2" descr="http://i.telegraph.co.uk/multimedia/archive/01663/ayalon_166311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08" y="2677426"/>
            <a:ext cx="4881283" cy="305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9/98/Buchenwald_Disabled_Jews_13132_c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84" y="2576683"/>
            <a:ext cx="4765673" cy="365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74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568411" y="189470"/>
            <a:ext cx="111457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/>
              <a:t>Lisää näkökulmia</a:t>
            </a:r>
          </a:p>
          <a:p>
            <a:endParaRPr lang="fi-FI" sz="2000" b="1" dirty="0"/>
          </a:p>
          <a:p>
            <a:r>
              <a:rPr lang="fi-FI" sz="2000" b="1" dirty="0" smtClean="0"/>
              <a:t>Havaintokehä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000" b="1" dirty="0" smtClean="0"/>
              <a:t>esim. ammatti vaikuttaa miten ympäristö havaitaan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000" b="1" dirty="0" smtClean="0"/>
              <a:t>Arkkitehti, poliisi, muotitoimittaja, liikennesuunnittelija</a:t>
            </a:r>
            <a:endParaRPr lang="fi-FI" sz="2000" b="1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11" y="1959190"/>
            <a:ext cx="5801497" cy="398852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555" y="1959190"/>
            <a:ext cx="5692355" cy="367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21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790832" y="494270"/>
            <a:ext cx="108492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/>
              <a:t>Sisäinen malli</a:t>
            </a:r>
          </a:p>
          <a:p>
            <a:endParaRPr lang="fi-FI" sz="20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000" b="1" dirty="0" smtClean="0"/>
              <a:t>Maailmankuva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000" b="1" dirty="0" smtClean="0"/>
              <a:t>Itsetunto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000" b="1" dirty="0" smtClean="0"/>
              <a:t>Asenteet</a:t>
            </a:r>
            <a:endParaRPr lang="fi-FI" sz="20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000" b="1" dirty="0" smtClean="0"/>
              <a:t>Liikennesäännöt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000" b="1" dirty="0" smtClean="0"/>
              <a:t>Ymmärrys liikenteestä yleensä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000" b="1" dirty="0" smtClean="0"/>
              <a:t>Luovuus vs. vahvat sisäiset mallit?</a:t>
            </a:r>
            <a:endParaRPr lang="fi-FI" sz="2000" b="1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270" y="3306028"/>
            <a:ext cx="4324866" cy="323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7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444843" y="444844"/>
            <a:ext cx="106762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/>
              <a:t>Tunteet</a:t>
            </a:r>
          </a:p>
          <a:p>
            <a:endParaRPr lang="fi-FI" sz="20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000" b="1" dirty="0" smtClean="0"/>
              <a:t>Vahvistavat kokemusta &gt; merkitys (+/-)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000" b="1" dirty="0" smtClean="0"/>
              <a:t>Varhaiset tunteet &gt; varhainen vuorovaikutus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000" b="1" dirty="0" smtClean="0"/>
              <a:t>”Tunteet tarttuvat”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000" b="1" dirty="0" smtClean="0"/>
              <a:t>Tunteet vaikuttavat siihen, mikä koetaan totena &gt; esim. mustasukkaisuus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000" b="1" dirty="0" smtClean="0"/>
              <a:t>Miten hallitset jännitystä?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000" b="1" dirty="0" smtClean="0"/>
              <a:t>Araknofoobikot näkevät hämähäkit suurempina </a:t>
            </a:r>
            <a:endParaRPr lang="fi-FI" sz="2000" b="1" dirty="0"/>
          </a:p>
        </p:txBody>
      </p:sp>
      <p:pic>
        <p:nvPicPr>
          <p:cNvPr id="4098" name="Picture 2" descr="http://www.nhm.ac.uk/resources-rx/images/1008/mouse-spider_1601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93" y="3393989"/>
            <a:ext cx="4008119" cy="216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vulcantermite.com/wp-content/uploads/2013/01/spi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0" y="3393989"/>
            <a:ext cx="3431416" cy="208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35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444843" y="255373"/>
            <a:ext cx="112858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/>
              <a:t>Motivaatio</a:t>
            </a:r>
          </a:p>
          <a:p>
            <a:endParaRPr lang="fi-FI" sz="20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000" b="1" dirty="0" smtClean="0"/>
              <a:t>Mikä motivoi opiskelemaan?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000" b="1" dirty="0" smtClean="0"/>
              <a:t>Entä liikkumaan?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000" b="1" dirty="0" smtClean="0"/>
              <a:t>Syömään?</a:t>
            </a:r>
            <a:endParaRPr lang="fi-FI" sz="2000" b="1" dirty="0"/>
          </a:p>
        </p:txBody>
      </p:sp>
      <p:pic>
        <p:nvPicPr>
          <p:cNvPr id="5122" name="Picture 2" descr="https://encrypted-tbn2.gstatic.com/images?q=tbn:ANd9GcRnojBndw_pD8oBTtAMd7O0fWsd8SQ8LMkmimPmw8VdXmzXWc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21" y="2851983"/>
            <a:ext cx="8617027" cy="285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0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807308" y="98619"/>
            <a:ext cx="113846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/>
              <a:t>Mieli (psyyke)</a:t>
            </a:r>
          </a:p>
          <a:p>
            <a:endParaRPr lang="fi-FI" sz="20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000" b="1" dirty="0" smtClean="0"/>
              <a:t>Sisäiset mallit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000" b="1" dirty="0" smtClean="0"/>
              <a:t>Mielekkyysperiaate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000" b="1" dirty="0" smtClean="0"/>
              <a:t>Tietoinen – tarkkaavaisuus, työmuisti, tässä ja nyt valinta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000" b="1" dirty="0" smtClean="0"/>
              <a:t>Tietoinen/tiedostamaton – säilömuisti, representaatiot &gt; muistammeko oikein/valemuistot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000" b="1" dirty="0" smtClean="0"/>
              <a:t>Tiedostamaton – ”verhon takana”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sz="20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000" b="1" dirty="0" smtClean="0"/>
              <a:t>Psyykkinen itsesäätely</a:t>
            </a:r>
          </a:p>
          <a:p>
            <a:r>
              <a:rPr lang="fi-FI" sz="2000" b="1" dirty="0"/>
              <a:t> </a:t>
            </a:r>
            <a:r>
              <a:rPr lang="fi-FI" sz="2000" b="1" dirty="0" smtClean="0"/>
              <a:t>     hallintakeinot</a:t>
            </a:r>
          </a:p>
          <a:p>
            <a:r>
              <a:rPr lang="fi-FI" sz="2000" b="1" dirty="0"/>
              <a:t> </a:t>
            </a:r>
            <a:r>
              <a:rPr lang="fi-FI" sz="2000" b="1" dirty="0" smtClean="0"/>
              <a:t>     defenssit</a:t>
            </a:r>
          </a:p>
          <a:p>
            <a:r>
              <a:rPr lang="fi-FI" dirty="0"/>
              <a:t> </a:t>
            </a:r>
            <a:r>
              <a:rPr lang="fi-FI" dirty="0" smtClean="0"/>
              <a:t>     </a:t>
            </a:r>
          </a:p>
          <a:p>
            <a:r>
              <a:rPr lang="fi-FI" dirty="0"/>
              <a:t> </a:t>
            </a:r>
            <a:r>
              <a:rPr lang="fi-FI" dirty="0" smtClean="0"/>
              <a:t>           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554" y="3238584"/>
            <a:ext cx="3033430" cy="3447079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654" y="2559276"/>
            <a:ext cx="5586546" cy="314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9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333376"/>
            <a:ext cx="8305800" cy="622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93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</TotalTime>
  <Words>178</Words>
  <Application>Microsoft Office PowerPoint</Application>
  <PresentationFormat>Laajakuva</PresentationFormat>
  <Paragraphs>61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Näkökulmia ihmisen toimintaan &gt; fyysinen, psyykkinen ja sosiaalinen taso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Näkökulmia ihmisen toimintaan &gt; fyysinen, psyykkinen ja sosiaalinen taso</dc:title>
  <dc:creator>Tuomo Seitola</dc:creator>
  <cp:lastModifiedBy>Seitola Tuomo</cp:lastModifiedBy>
  <cp:revision>22</cp:revision>
  <dcterms:created xsi:type="dcterms:W3CDTF">2014-10-27T16:37:15Z</dcterms:created>
  <dcterms:modified xsi:type="dcterms:W3CDTF">2019-12-16T07:21:58Z</dcterms:modified>
</cp:coreProperties>
</file>