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52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212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760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7196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1247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9371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1611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6937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026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6654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8997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F067D-F0B1-4323-B05F-250F6DE71193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12329-8AAF-48DC-80F3-D88CC311A5E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551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/>
          <p:cNvSpPr txBox="1"/>
          <p:nvPr/>
        </p:nvSpPr>
        <p:spPr>
          <a:xfrm>
            <a:off x="3135527" y="2817341"/>
            <a:ext cx="1881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0000"/>
                </a:solidFill>
              </a:rPr>
              <a:t>SOSIAALINEN HAVAITSEMINEN</a:t>
            </a:r>
            <a:endParaRPr lang="fi-FI" dirty="0">
              <a:solidFill>
                <a:srgbClr val="FF0000"/>
              </a:solidFill>
            </a:endParaRPr>
          </a:p>
        </p:txBody>
      </p:sp>
      <p:cxnSp>
        <p:nvCxnSpPr>
          <p:cNvPr id="5" name="Suora yhdysviiva 4"/>
          <p:cNvCxnSpPr>
            <a:stCxn id="3" idx="0"/>
          </p:cNvCxnSpPr>
          <p:nvPr/>
        </p:nvCxnSpPr>
        <p:spPr>
          <a:xfrm flipV="1">
            <a:off x="4076185" y="2183029"/>
            <a:ext cx="483458" cy="6343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iruutu 5"/>
          <p:cNvSpPr txBox="1"/>
          <p:nvPr/>
        </p:nvSpPr>
        <p:spPr>
          <a:xfrm>
            <a:off x="4266169" y="1886465"/>
            <a:ext cx="11553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ASENTEET</a:t>
            </a:r>
            <a:endParaRPr lang="fi-FI" dirty="0"/>
          </a:p>
        </p:txBody>
      </p:sp>
      <p:cxnSp>
        <p:nvCxnSpPr>
          <p:cNvPr id="8" name="Suora yhdysviiva 7"/>
          <p:cNvCxnSpPr/>
          <p:nvPr/>
        </p:nvCxnSpPr>
        <p:spPr>
          <a:xfrm flipV="1">
            <a:off x="4714102" y="1408671"/>
            <a:ext cx="302741" cy="477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iruutu 8"/>
          <p:cNvSpPr txBox="1"/>
          <p:nvPr/>
        </p:nvSpPr>
        <p:spPr>
          <a:xfrm>
            <a:off x="4615248" y="762340"/>
            <a:ext cx="2761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VAIKUTTAVAT ESIM. TODISTAJALAUSUNTOIHIN</a:t>
            </a:r>
            <a:endParaRPr lang="fi-FI" dirty="0"/>
          </a:p>
        </p:txBody>
      </p:sp>
      <p:cxnSp>
        <p:nvCxnSpPr>
          <p:cNvPr id="13" name="Suora yhdysviiva 12"/>
          <p:cNvCxnSpPr/>
          <p:nvPr/>
        </p:nvCxnSpPr>
        <p:spPr>
          <a:xfrm flipV="1">
            <a:off x="4843847" y="3140506"/>
            <a:ext cx="76921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iruutu 17"/>
          <p:cNvSpPr txBox="1"/>
          <p:nvPr/>
        </p:nvSpPr>
        <p:spPr>
          <a:xfrm>
            <a:off x="5575986" y="2817341"/>
            <a:ext cx="22458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YMPÄRISTÖ/TILANNE (MISSÄ YKSILÖ/RYHMÄ HAVAITAAN)</a:t>
            </a:r>
            <a:endParaRPr lang="fi-FI" dirty="0"/>
          </a:p>
        </p:txBody>
      </p:sp>
      <p:cxnSp>
        <p:nvCxnSpPr>
          <p:cNvPr id="20" name="Suora yhdysviiva 19"/>
          <p:cNvCxnSpPr>
            <a:stCxn id="18" idx="0"/>
          </p:cNvCxnSpPr>
          <p:nvPr/>
        </p:nvCxnSpPr>
        <p:spPr>
          <a:xfrm flipH="1" flipV="1">
            <a:off x="6610865" y="2405451"/>
            <a:ext cx="88042" cy="4118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kstiruutu 20"/>
          <p:cNvSpPr txBox="1"/>
          <p:nvPr/>
        </p:nvSpPr>
        <p:spPr>
          <a:xfrm>
            <a:off x="5676384" y="1820561"/>
            <a:ext cx="1743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BETONILÄHIÖ</a:t>
            </a:r>
          </a:p>
          <a:p>
            <a:r>
              <a:rPr lang="fi-FI" dirty="0" smtClean="0"/>
              <a:t>PUISTO</a:t>
            </a:r>
            <a:endParaRPr lang="fi-FI" dirty="0"/>
          </a:p>
        </p:txBody>
      </p:sp>
      <p:cxnSp>
        <p:nvCxnSpPr>
          <p:cNvPr id="23" name="Suora yhdysviiva 22"/>
          <p:cNvCxnSpPr/>
          <p:nvPr/>
        </p:nvCxnSpPr>
        <p:spPr>
          <a:xfrm flipV="1">
            <a:off x="7184892" y="2405452"/>
            <a:ext cx="363310" cy="355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kstiruutu 23"/>
          <p:cNvSpPr txBox="1"/>
          <p:nvPr/>
        </p:nvSpPr>
        <p:spPr>
          <a:xfrm>
            <a:off x="7184892" y="1628936"/>
            <a:ext cx="1923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TAIDENÄYTTELY</a:t>
            </a:r>
          </a:p>
          <a:p>
            <a:r>
              <a:rPr lang="fi-FI" dirty="0" smtClean="0"/>
              <a:t>NYRKKEILYOTTELU</a:t>
            </a:r>
            <a:endParaRPr lang="fi-FI" dirty="0"/>
          </a:p>
        </p:txBody>
      </p:sp>
      <p:cxnSp>
        <p:nvCxnSpPr>
          <p:cNvPr id="26" name="Suora yhdysviiva 25"/>
          <p:cNvCxnSpPr>
            <a:stCxn id="18" idx="2"/>
          </p:cNvCxnSpPr>
          <p:nvPr/>
        </p:nvCxnSpPr>
        <p:spPr>
          <a:xfrm>
            <a:off x="6698907" y="4017670"/>
            <a:ext cx="245591" cy="435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kstiruutu 26"/>
          <p:cNvSpPr txBox="1"/>
          <p:nvPr/>
        </p:nvSpPr>
        <p:spPr>
          <a:xfrm>
            <a:off x="6264876" y="4102443"/>
            <a:ext cx="22242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TYÖNTÄÄ LASTENVAUNUJA</a:t>
            </a:r>
          </a:p>
          <a:p>
            <a:r>
              <a:rPr lang="fi-FI" dirty="0" smtClean="0"/>
              <a:t>HAKKAA NYRKKELYSÄKKIÄ</a:t>
            </a:r>
            <a:endParaRPr lang="fi-FI" dirty="0"/>
          </a:p>
        </p:txBody>
      </p:sp>
      <p:cxnSp>
        <p:nvCxnSpPr>
          <p:cNvPr id="29" name="Suora yhdysviiva 28"/>
          <p:cNvCxnSpPr>
            <a:endCxn id="30" idx="0"/>
          </p:cNvCxnSpPr>
          <p:nvPr/>
        </p:nvCxnSpPr>
        <p:spPr>
          <a:xfrm flipH="1">
            <a:off x="3641382" y="3432609"/>
            <a:ext cx="373020" cy="592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iruutu 29"/>
          <p:cNvSpPr txBox="1"/>
          <p:nvPr/>
        </p:nvSpPr>
        <p:spPr>
          <a:xfrm>
            <a:off x="2835876" y="4024869"/>
            <a:ext cx="1611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ATTRIBUUTIOT</a:t>
            </a:r>
            <a:endParaRPr lang="fi-FI" dirty="0"/>
          </a:p>
        </p:txBody>
      </p:sp>
      <p:cxnSp>
        <p:nvCxnSpPr>
          <p:cNvPr id="32" name="Suora yhdysviiva 31"/>
          <p:cNvCxnSpPr/>
          <p:nvPr/>
        </p:nvCxnSpPr>
        <p:spPr>
          <a:xfrm>
            <a:off x="3731740" y="4343403"/>
            <a:ext cx="0" cy="4462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kstiruutu 33"/>
          <p:cNvSpPr txBox="1"/>
          <p:nvPr/>
        </p:nvSpPr>
        <p:spPr>
          <a:xfrm>
            <a:off x="2345658" y="4520870"/>
            <a:ext cx="25393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PÄÄTTELY KÄYTTÄYTYMISEN SYISTÄ</a:t>
            </a:r>
            <a:endParaRPr lang="fi-FI" dirty="0"/>
          </a:p>
        </p:txBody>
      </p:sp>
      <p:cxnSp>
        <p:nvCxnSpPr>
          <p:cNvPr id="36" name="Suora yhdysviiva 35"/>
          <p:cNvCxnSpPr/>
          <p:nvPr/>
        </p:nvCxnSpPr>
        <p:spPr>
          <a:xfrm flipH="1">
            <a:off x="3731739" y="5185033"/>
            <a:ext cx="1" cy="405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/>
        </p:nvSpPr>
        <p:spPr>
          <a:xfrm>
            <a:off x="2479073" y="5562617"/>
            <a:ext cx="2625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VAIKUTTAA PROSOSIAALISUUTEEN</a:t>
            </a:r>
            <a:endParaRPr lang="fi-FI" dirty="0"/>
          </a:p>
        </p:txBody>
      </p:sp>
      <p:cxnSp>
        <p:nvCxnSpPr>
          <p:cNvPr id="39" name="Suora yhdysviiva 38"/>
          <p:cNvCxnSpPr>
            <a:stCxn id="37" idx="3"/>
          </p:cNvCxnSpPr>
          <p:nvPr/>
        </p:nvCxnSpPr>
        <p:spPr>
          <a:xfrm flipV="1">
            <a:off x="5104884" y="5840627"/>
            <a:ext cx="508172" cy="451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kstiruutu 39"/>
          <p:cNvSpPr txBox="1"/>
          <p:nvPr/>
        </p:nvSpPr>
        <p:spPr>
          <a:xfrm>
            <a:off x="5676383" y="5608784"/>
            <a:ext cx="24311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ESIM. MISTÄ SYYSTÄ JOKU MAKAA KIRJASTON EDESSÄ?</a:t>
            </a:r>
            <a:endParaRPr lang="fi-FI" dirty="0"/>
          </a:p>
        </p:txBody>
      </p:sp>
      <p:cxnSp>
        <p:nvCxnSpPr>
          <p:cNvPr id="42" name="Suora yhdysviiva 41"/>
          <p:cNvCxnSpPr/>
          <p:nvPr/>
        </p:nvCxnSpPr>
        <p:spPr>
          <a:xfrm flipH="1" flipV="1">
            <a:off x="3245963" y="2010463"/>
            <a:ext cx="434033" cy="6736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kstiruutu 42"/>
          <p:cNvSpPr txBox="1"/>
          <p:nvPr/>
        </p:nvSpPr>
        <p:spPr>
          <a:xfrm>
            <a:off x="2260513" y="1647567"/>
            <a:ext cx="1600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STIGMA/SÄDE-KEHÄ</a:t>
            </a:r>
            <a:endParaRPr lang="fi-FI" dirty="0"/>
          </a:p>
        </p:txBody>
      </p:sp>
      <p:cxnSp>
        <p:nvCxnSpPr>
          <p:cNvPr id="45" name="Suora yhdysviiva 44"/>
          <p:cNvCxnSpPr>
            <a:stCxn id="43" idx="0"/>
          </p:cNvCxnSpPr>
          <p:nvPr/>
        </p:nvCxnSpPr>
        <p:spPr>
          <a:xfrm flipH="1" flipV="1">
            <a:off x="2835876" y="1285103"/>
            <a:ext cx="225124" cy="362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kstiruutu 46"/>
          <p:cNvSpPr txBox="1"/>
          <p:nvPr/>
        </p:nvSpPr>
        <p:spPr>
          <a:xfrm>
            <a:off x="1156900" y="530644"/>
            <a:ext cx="2830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HEIKKOUDET/VAHVUUDET KUMULOITUVAT</a:t>
            </a:r>
            <a:endParaRPr lang="fi-FI" dirty="0"/>
          </a:p>
        </p:txBody>
      </p:sp>
      <p:cxnSp>
        <p:nvCxnSpPr>
          <p:cNvPr id="49" name="Suora yhdysviiva 48"/>
          <p:cNvCxnSpPr/>
          <p:nvPr/>
        </p:nvCxnSpPr>
        <p:spPr>
          <a:xfrm flipH="1" flipV="1">
            <a:off x="2869662" y="3140505"/>
            <a:ext cx="56416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kstiruutu 49"/>
          <p:cNvSpPr txBox="1"/>
          <p:nvPr/>
        </p:nvSpPr>
        <p:spPr>
          <a:xfrm>
            <a:off x="1466592" y="2956705"/>
            <a:ext cx="1280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HAVAITSIJA</a:t>
            </a:r>
            <a:endParaRPr lang="fi-FI" dirty="0"/>
          </a:p>
        </p:txBody>
      </p:sp>
      <p:cxnSp>
        <p:nvCxnSpPr>
          <p:cNvPr id="52" name="Suora yhdysviiva 51"/>
          <p:cNvCxnSpPr/>
          <p:nvPr/>
        </p:nvCxnSpPr>
        <p:spPr>
          <a:xfrm>
            <a:off x="1819532" y="2566085"/>
            <a:ext cx="287295" cy="390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kstiruutu 52"/>
          <p:cNvSpPr txBox="1"/>
          <p:nvPr/>
        </p:nvSpPr>
        <p:spPr>
          <a:xfrm>
            <a:off x="874574" y="1936797"/>
            <a:ext cx="1396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SISÄISET MALLIT</a:t>
            </a:r>
            <a:endParaRPr lang="fi-FI" dirty="0"/>
          </a:p>
        </p:txBody>
      </p:sp>
      <p:cxnSp>
        <p:nvCxnSpPr>
          <p:cNvPr id="55" name="Suora yhdysviiva 54"/>
          <p:cNvCxnSpPr/>
          <p:nvPr/>
        </p:nvCxnSpPr>
        <p:spPr>
          <a:xfrm flipH="1" flipV="1">
            <a:off x="1156900" y="2996435"/>
            <a:ext cx="427787" cy="72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kstiruutu 55"/>
          <p:cNvSpPr txBox="1"/>
          <p:nvPr/>
        </p:nvSpPr>
        <p:spPr>
          <a:xfrm>
            <a:off x="20340" y="2761395"/>
            <a:ext cx="1298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ITSETUNTO</a:t>
            </a:r>
            <a:endParaRPr lang="fi-FI" dirty="0"/>
          </a:p>
        </p:txBody>
      </p:sp>
      <p:cxnSp>
        <p:nvCxnSpPr>
          <p:cNvPr id="58" name="Suora yhdysviiva 57"/>
          <p:cNvCxnSpPr/>
          <p:nvPr/>
        </p:nvCxnSpPr>
        <p:spPr>
          <a:xfrm flipH="1">
            <a:off x="1594022" y="3326038"/>
            <a:ext cx="261035" cy="315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kstiruutu 58"/>
          <p:cNvSpPr txBox="1"/>
          <p:nvPr/>
        </p:nvSpPr>
        <p:spPr>
          <a:xfrm>
            <a:off x="764573" y="3577796"/>
            <a:ext cx="10904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TUNTEET</a:t>
            </a:r>
            <a:endParaRPr lang="fi-FI" dirty="0"/>
          </a:p>
        </p:txBody>
      </p:sp>
      <p:cxnSp>
        <p:nvCxnSpPr>
          <p:cNvPr id="62" name="Suora yhdysviiva 61"/>
          <p:cNvCxnSpPr/>
          <p:nvPr/>
        </p:nvCxnSpPr>
        <p:spPr>
          <a:xfrm>
            <a:off x="2198734" y="3281205"/>
            <a:ext cx="6179" cy="5159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kstiruutu 62"/>
          <p:cNvSpPr txBox="1"/>
          <p:nvPr/>
        </p:nvSpPr>
        <p:spPr>
          <a:xfrm>
            <a:off x="1855057" y="3845950"/>
            <a:ext cx="1169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ARVOT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737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3250855" y="2900125"/>
            <a:ext cx="2196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800080"/>
                </a:solidFill>
              </a:rPr>
              <a:t>SOSIAALINEN HAVAITSEMINEN</a:t>
            </a:r>
            <a:endParaRPr lang="fi-FI" dirty="0">
              <a:solidFill>
                <a:srgbClr val="800080"/>
              </a:solidFill>
            </a:endParaRPr>
          </a:p>
        </p:txBody>
      </p:sp>
      <p:cxnSp>
        <p:nvCxnSpPr>
          <p:cNvPr id="4" name="Suora yhdysviiva 3"/>
          <p:cNvCxnSpPr/>
          <p:nvPr/>
        </p:nvCxnSpPr>
        <p:spPr>
          <a:xfrm flipH="1" flipV="1">
            <a:off x="4151870" y="2207742"/>
            <a:ext cx="6179" cy="4448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iruutu 5"/>
          <p:cNvSpPr txBox="1"/>
          <p:nvPr/>
        </p:nvSpPr>
        <p:spPr>
          <a:xfrm>
            <a:off x="3043364" y="1561412"/>
            <a:ext cx="2824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IMPLISIITTINEN PERSOONALLISUUSTEORIA</a:t>
            </a:r>
            <a:endParaRPr lang="fi-FI" dirty="0"/>
          </a:p>
        </p:txBody>
      </p:sp>
      <p:cxnSp>
        <p:nvCxnSpPr>
          <p:cNvPr id="9" name="Suora yhdysviiva 8"/>
          <p:cNvCxnSpPr/>
          <p:nvPr/>
        </p:nvCxnSpPr>
        <p:spPr>
          <a:xfrm flipV="1">
            <a:off x="4158049" y="1194487"/>
            <a:ext cx="0" cy="366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iruutu 9"/>
          <p:cNvSpPr txBox="1"/>
          <p:nvPr/>
        </p:nvSpPr>
        <p:spPr>
          <a:xfrm>
            <a:off x="3293075" y="823951"/>
            <a:ext cx="1890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PIIRTEIDEN KYTKENNÄT</a:t>
            </a:r>
            <a:endParaRPr lang="fi-FI" dirty="0"/>
          </a:p>
        </p:txBody>
      </p:sp>
      <p:cxnSp>
        <p:nvCxnSpPr>
          <p:cNvPr id="12" name="Suora yhdysviiva 11"/>
          <p:cNvCxnSpPr/>
          <p:nvPr/>
        </p:nvCxnSpPr>
        <p:spPr>
          <a:xfrm flipV="1">
            <a:off x="5724268" y="1793447"/>
            <a:ext cx="512807" cy="1384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ruutu 12"/>
          <p:cNvSpPr txBox="1"/>
          <p:nvPr/>
        </p:nvSpPr>
        <p:spPr>
          <a:xfrm>
            <a:off x="6356779" y="1470282"/>
            <a:ext cx="2255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LÄMMINHENKINEN ++++</a:t>
            </a:r>
            <a:endParaRPr lang="fi-FI" dirty="0"/>
          </a:p>
        </p:txBody>
      </p:sp>
      <p:cxnSp>
        <p:nvCxnSpPr>
          <p:cNvPr id="16" name="Suora yhdysviiva 15"/>
          <p:cNvCxnSpPr/>
          <p:nvPr/>
        </p:nvCxnSpPr>
        <p:spPr>
          <a:xfrm flipH="1">
            <a:off x="2588743" y="1884576"/>
            <a:ext cx="3521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kstiruutu 16"/>
          <p:cNvSpPr txBox="1"/>
          <p:nvPr/>
        </p:nvSpPr>
        <p:spPr>
          <a:xfrm>
            <a:off x="311235" y="1553717"/>
            <a:ext cx="199561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KYLMÄKISKOINEN </a:t>
            </a:r>
            <a:r>
              <a:rPr lang="fi-FI" sz="2800" dirty="0" smtClean="0"/>
              <a:t>----</a:t>
            </a:r>
            <a:endParaRPr lang="fi-FI" sz="2800" dirty="0"/>
          </a:p>
        </p:txBody>
      </p:sp>
      <p:cxnSp>
        <p:nvCxnSpPr>
          <p:cNvPr id="19" name="Suora yhdysviiva 18"/>
          <p:cNvCxnSpPr/>
          <p:nvPr/>
        </p:nvCxnSpPr>
        <p:spPr>
          <a:xfrm flipH="1">
            <a:off x="2835876" y="3074604"/>
            <a:ext cx="41497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kstiruutu 19"/>
          <p:cNvSpPr txBox="1"/>
          <p:nvPr/>
        </p:nvSpPr>
        <p:spPr>
          <a:xfrm>
            <a:off x="942123" y="2877838"/>
            <a:ext cx="2079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ENSIVAIKUTELMA</a:t>
            </a:r>
            <a:endParaRPr lang="fi-FI" dirty="0"/>
          </a:p>
        </p:txBody>
      </p:sp>
      <p:cxnSp>
        <p:nvCxnSpPr>
          <p:cNvPr id="24" name="Suora yhdysviiva 23"/>
          <p:cNvCxnSpPr/>
          <p:nvPr/>
        </p:nvCxnSpPr>
        <p:spPr>
          <a:xfrm flipH="1">
            <a:off x="1278667" y="3397222"/>
            <a:ext cx="172994" cy="280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kstiruutu 24"/>
          <p:cNvSpPr txBox="1"/>
          <p:nvPr/>
        </p:nvSpPr>
        <p:spPr>
          <a:xfrm>
            <a:off x="191530" y="3812229"/>
            <a:ext cx="1356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EDELLISYYS-VAIKUTUS</a:t>
            </a:r>
            <a:endParaRPr lang="fi-FI" dirty="0"/>
          </a:p>
        </p:txBody>
      </p:sp>
      <p:cxnSp>
        <p:nvCxnSpPr>
          <p:cNvPr id="27" name="Suora yhdysviiva 26"/>
          <p:cNvCxnSpPr/>
          <p:nvPr/>
        </p:nvCxnSpPr>
        <p:spPr>
          <a:xfrm flipH="1">
            <a:off x="1705232" y="3494387"/>
            <a:ext cx="560688" cy="1005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iruutu 27"/>
          <p:cNvSpPr txBox="1"/>
          <p:nvPr/>
        </p:nvSpPr>
        <p:spPr>
          <a:xfrm>
            <a:off x="191530" y="4632579"/>
            <a:ext cx="2644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JÄLKIMMÄISYYSVAIKUTUS</a:t>
            </a:r>
            <a:endParaRPr lang="fi-FI" dirty="0"/>
          </a:p>
        </p:txBody>
      </p:sp>
      <p:cxnSp>
        <p:nvCxnSpPr>
          <p:cNvPr id="30" name="Suora yhdysviiva 29"/>
          <p:cNvCxnSpPr/>
          <p:nvPr/>
        </p:nvCxnSpPr>
        <p:spPr>
          <a:xfrm flipH="1">
            <a:off x="1118287" y="5050992"/>
            <a:ext cx="190757" cy="303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kstiruutu 30"/>
          <p:cNvSpPr txBox="1"/>
          <p:nvPr/>
        </p:nvSpPr>
        <p:spPr>
          <a:xfrm>
            <a:off x="234779" y="5478272"/>
            <a:ext cx="1791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”MITÄ MUISTAMME”</a:t>
            </a:r>
            <a:endParaRPr lang="fi-FI" dirty="0"/>
          </a:p>
        </p:txBody>
      </p:sp>
      <p:cxnSp>
        <p:nvCxnSpPr>
          <p:cNvPr id="33" name="Suora yhdysviiva 32"/>
          <p:cNvCxnSpPr/>
          <p:nvPr/>
        </p:nvCxnSpPr>
        <p:spPr>
          <a:xfrm>
            <a:off x="4819136" y="3286897"/>
            <a:ext cx="444843" cy="329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kstiruutu 34"/>
          <p:cNvSpPr txBox="1"/>
          <p:nvPr/>
        </p:nvSpPr>
        <p:spPr>
          <a:xfrm>
            <a:off x="4819137" y="3616411"/>
            <a:ext cx="1556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LUOKITTELU</a:t>
            </a:r>
            <a:endParaRPr lang="fi-FI" dirty="0"/>
          </a:p>
        </p:txBody>
      </p:sp>
      <p:cxnSp>
        <p:nvCxnSpPr>
          <p:cNvPr id="37" name="Suora yhdysviiva 36"/>
          <p:cNvCxnSpPr/>
          <p:nvPr/>
        </p:nvCxnSpPr>
        <p:spPr>
          <a:xfrm flipH="1">
            <a:off x="5183659" y="3921211"/>
            <a:ext cx="284206" cy="197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iruutu 38"/>
          <p:cNvSpPr txBox="1"/>
          <p:nvPr/>
        </p:nvSpPr>
        <p:spPr>
          <a:xfrm>
            <a:off x="3938715" y="4054387"/>
            <a:ext cx="1785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STEREOTYPIAT</a:t>
            </a:r>
            <a:endParaRPr lang="fi-FI" dirty="0"/>
          </a:p>
        </p:txBody>
      </p:sp>
      <p:cxnSp>
        <p:nvCxnSpPr>
          <p:cNvPr id="41" name="Suora yhdysviiva 40"/>
          <p:cNvCxnSpPr/>
          <p:nvPr/>
        </p:nvCxnSpPr>
        <p:spPr>
          <a:xfrm>
            <a:off x="4263080" y="4423719"/>
            <a:ext cx="0" cy="362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kstiruutu 43"/>
          <p:cNvSpPr txBox="1"/>
          <p:nvPr/>
        </p:nvSpPr>
        <p:spPr>
          <a:xfrm>
            <a:off x="2940909" y="4817245"/>
            <a:ext cx="2526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YLEISTYKSET OMINAISUUKSISTA</a:t>
            </a:r>
            <a:endParaRPr lang="fi-FI" dirty="0"/>
          </a:p>
        </p:txBody>
      </p:sp>
      <p:cxnSp>
        <p:nvCxnSpPr>
          <p:cNvPr id="46" name="Suora yhdysviiva 45"/>
          <p:cNvCxnSpPr>
            <a:stCxn id="44" idx="2"/>
          </p:cNvCxnSpPr>
          <p:nvPr/>
        </p:nvCxnSpPr>
        <p:spPr>
          <a:xfrm flipH="1">
            <a:off x="4201298" y="5463576"/>
            <a:ext cx="3089" cy="146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kstiruutu 46"/>
          <p:cNvSpPr txBox="1"/>
          <p:nvPr/>
        </p:nvSpPr>
        <p:spPr>
          <a:xfrm>
            <a:off x="2151527" y="5662938"/>
            <a:ext cx="29177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ROTU, KANSALLISUUS, RYHMÄSIDONNAISUUS</a:t>
            </a:r>
            <a:endParaRPr lang="fi-FI" dirty="0"/>
          </a:p>
        </p:txBody>
      </p:sp>
      <p:cxnSp>
        <p:nvCxnSpPr>
          <p:cNvPr id="49" name="Suora yhdysviiva 48"/>
          <p:cNvCxnSpPr/>
          <p:nvPr/>
        </p:nvCxnSpPr>
        <p:spPr>
          <a:xfrm flipV="1">
            <a:off x="6127406" y="3286897"/>
            <a:ext cx="458747" cy="259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kstiruutu 49"/>
          <p:cNvSpPr txBox="1"/>
          <p:nvPr/>
        </p:nvSpPr>
        <p:spPr>
          <a:xfrm>
            <a:off x="6712808" y="2836019"/>
            <a:ext cx="1544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PROTOTYYPPI</a:t>
            </a:r>
            <a:endParaRPr lang="fi-FI" dirty="0"/>
          </a:p>
        </p:txBody>
      </p:sp>
      <p:cxnSp>
        <p:nvCxnSpPr>
          <p:cNvPr id="52" name="Suora yhdysviiva 51"/>
          <p:cNvCxnSpPr/>
          <p:nvPr/>
        </p:nvCxnSpPr>
        <p:spPr>
          <a:xfrm>
            <a:off x="7696714" y="3141697"/>
            <a:ext cx="0" cy="5276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kstiruutu 52"/>
          <p:cNvSpPr txBox="1"/>
          <p:nvPr/>
        </p:nvSpPr>
        <p:spPr>
          <a:xfrm>
            <a:off x="6343650" y="3673729"/>
            <a:ext cx="2706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RYHMÄNSÄ TYYPILLINEN EDUSTAJA</a:t>
            </a:r>
            <a:endParaRPr lang="fi-FI" dirty="0"/>
          </a:p>
        </p:txBody>
      </p:sp>
      <p:cxnSp>
        <p:nvCxnSpPr>
          <p:cNvPr id="55" name="Suora yhdysviiva 54"/>
          <p:cNvCxnSpPr/>
          <p:nvPr/>
        </p:nvCxnSpPr>
        <p:spPr>
          <a:xfrm flipH="1">
            <a:off x="7484333" y="4198896"/>
            <a:ext cx="90360" cy="2596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kstiruutu 57"/>
          <p:cNvSpPr txBox="1"/>
          <p:nvPr/>
        </p:nvSpPr>
        <p:spPr>
          <a:xfrm>
            <a:off x="5473110" y="4451341"/>
            <a:ext cx="342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ESIM: OPETTAJA, INSINÖÖRI, PAPPI, JÄÄKIEKKOILIJA, VOIMANOSTAJA, LUKIOLAINEN</a:t>
            </a:r>
            <a:endParaRPr lang="fi-FI" dirty="0"/>
          </a:p>
        </p:txBody>
      </p:sp>
      <p:cxnSp>
        <p:nvCxnSpPr>
          <p:cNvPr id="60" name="Suora yhdysviiva 59"/>
          <p:cNvCxnSpPr/>
          <p:nvPr/>
        </p:nvCxnSpPr>
        <p:spPr>
          <a:xfrm>
            <a:off x="7357675" y="5302947"/>
            <a:ext cx="773" cy="3194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iruutu 61"/>
          <p:cNvSpPr txBox="1"/>
          <p:nvPr/>
        </p:nvSpPr>
        <p:spPr>
          <a:xfrm>
            <a:off x="4819136" y="5622356"/>
            <a:ext cx="40900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OLETUKSET TIETYISTÄ OMINAISUUKSISTA TÄSMENTYVÄT VUOROVAIKUTUKSESSA &gt; VOIVAT MUUTTAA STEREOTYPIOITA JA ENNAKKOLUULOJA!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906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23</TotalTime>
  <Words>100</Words>
  <Application>Microsoft Office PowerPoint</Application>
  <PresentationFormat>Näytössä katseltava diaesitys (4:3)</PresentationFormat>
  <Paragraphs>38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Office-teema</vt:lpstr>
      <vt:lpstr>PowerPoint-esitys</vt:lpstr>
      <vt:lpstr>PowerPoint-esitys</vt:lpstr>
    </vt:vector>
  </TitlesOfParts>
  <Company>Kotkan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Tuomo Seitola</cp:lastModifiedBy>
  <cp:revision>4</cp:revision>
  <dcterms:created xsi:type="dcterms:W3CDTF">2013-11-05T07:46:32Z</dcterms:created>
  <dcterms:modified xsi:type="dcterms:W3CDTF">2020-12-07T19:11:06Z</dcterms:modified>
</cp:coreProperties>
</file>