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785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75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8246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5133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813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1346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39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2731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166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253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242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950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36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686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2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38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201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EFB4E3-23E5-4EAC-A0C8-DFBF902A321A}" type="datetimeFigureOut">
              <a:rPr lang="fi-FI" smtClean="0"/>
              <a:t>12.12.2016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F5A9DF4-2E5F-4D49-B309-42639A5462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420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1977081" y="1705232"/>
            <a:ext cx="47285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400" dirty="0"/>
              <a:t>R</a:t>
            </a:r>
            <a:r>
              <a:rPr lang="fi-FI" sz="4400" dirty="0" smtClean="0"/>
              <a:t>YHMÄN KEHITYS</a:t>
            </a:r>
            <a:endParaRPr lang="fi-FI" sz="4400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053" y="3080717"/>
            <a:ext cx="2750607" cy="3006302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765" y="1572162"/>
            <a:ext cx="3247768" cy="324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73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2248930" y="1482810"/>
            <a:ext cx="104620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 smtClean="0">
                <a:solidFill>
                  <a:srgbClr val="FF0000"/>
                </a:solidFill>
              </a:rPr>
              <a:t>MUODOSTUS</a:t>
            </a:r>
          </a:p>
          <a:p>
            <a:endParaRPr lang="fi-FI" sz="3600" dirty="0"/>
          </a:p>
          <a:p>
            <a:r>
              <a:rPr lang="fi-FI" sz="3600" dirty="0" smtClean="0"/>
              <a:t>TUNNE &gt; MYÖNTEISYYS</a:t>
            </a:r>
          </a:p>
          <a:p>
            <a:endParaRPr lang="fi-FI" sz="3600" dirty="0"/>
          </a:p>
          <a:p>
            <a:r>
              <a:rPr lang="fi-FI" sz="3600" dirty="0" smtClean="0"/>
              <a:t>SOVITAAN &gt; PELISÄÄNNÖT</a:t>
            </a:r>
          </a:p>
          <a:p>
            <a:endParaRPr lang="fi-FI" sz="3600" dirty="0"/>
          </a:p>
          <a:p>
            <a:r>
              <a:rPr lang="fi-FI" sz="3600" dirty="0" smtClean="0"/>
              <a:t>ETSITÄÄN, LÖYDETÄÄN OMA PAIKKA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18802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413734" y="700065"/>
            <a:ext cx="1092337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rgbClr val="FF0000"/>
                </a:solidFill>
              </a:rPr>
              <a:t>KUOHUNTA </a:t>
            </a:r>
            <a:r>
              <a:rPr lang="fi-FI" sz="3200" dirty="0" smtClean="0"/>
              <a:t>(TÄMÄ VAIHE VOI OLLA LIEVÄ, TAI OHITETAAN KOKONAAN!)</a:t>
            </a:r>
          </a:p>
          <a:p>
            <a:endParaRPr lang="fi-FI" sz="3200" dirty="0"/>
          </a:p>
          <a:p>
            <a:r>
              <a:rPr lang="fi-FI" sz="3200" dirty="0" smtClean="0"/>
              <a:t>KONFLIKTIT</a:t>
            </a:r>
          </a:p>
          <a:p>
            <a:endParaRPr lang="fi-FI" sz="3200" dirty="0"/>
          </a:p>
          <a:p>
            <a:r>
              <a:rPr lang="fi-FI" sz="3200" dirty="0" smtClean="0"/>
              <a:t>PERSOONALLISUUKSIEN RISTIRIIDAT</a:t>
            </a:r>
          </a:p>
          <a:p>
            <a:endParaRPr lang="fi-FI" sz="3200" dirty="0"/>
          </a:p>
          <a:p>
            <a:r>
              <a:rPr lang="fi-FI" sz="3200" dirty="0" smtClean="0"/>
              <a:t>TUNNE &gt; TYYTYMÄTTÖMYYS, PETTYMYS (ESIM. TERAPIARYHMÄT)</a:t>
            </a:r>
          </a:p>
          <a:p>
            <a:endParaRPr lang="fi-FI" sz="3200" dirty="0"/>
          </a:p>
          <a:p>
            <a:r>
              <a:rPr lang="fi-FI" sz="3200" dirty="0" smtClean="0"/>
              <a:t>PASSIIVISUUS, KRIITTISYYS (OPISKELIJARYHMÄT?)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52050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911178" y="659027"/>
            <a:ext cx="10668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 smtClean="0">
                <a:solidFill>
                  <a:srgbClr val="FF0000"/>
                </a:solidFill>
              </a:rPr>
              <a:t>SOPIMINEN</a:t>
            </a:r>
          </a:p>
          <a:p>
            <a:endParaRPr lang="fi-FI" sz="2800" dirty="0"/>
          </a:p>
          <a:p>
            <a:r>
              <a:rPr lang="fi-FI" sz="2800" dirty="0" smtClean="0"/>
              <a:t>RYHMÄHENKI</a:t>
            </a:r>
          </a:p>
          <a:p>
            <a:endParaRPr lang="fi-FI" sz="2800" dirty="0"/>
          </a:p>
          <a:p>
            <a:r>
              <a:rPr lang="fi-FI" sz="2800" dirty="0" smtClean="0"/>
              <a:t>ROOLIT </a:t>
            </a:r>
          </a:p>
          <a:p>
            <a:endParaRPr lang="fi-FI" sz="2800" dirty="0"/>
          </a:p>
          <a:p>
            <a:r>
              <a:rPr lang="fi-FI" sz="2800" dirty="0" smtClean="0"/>
              <a:t>PELISÄÄNNÖT VAHVISTUVAT</a:t>
            </a:r>
          </a:p>
          <a:p>
            <a:endParaRPr lang="fi-FI" sz="2800" dirty="0"/>
          </a:p>
          <a:p>
            <a:r>
              <a:rPr lang="fi-FI" sz="2800" dirty="0" smtClean="0"/>
              <a:t>ERILAISUUDEN HYVÄKSYMINEN</a:t>
            </a:r>
          </a:p>
          <a:p>
            <a:endParaRPr lang="fi-FI" sz="2800" dirty="0"/>
          </a:p>
          <a:p>
            <a:r>
              <a:rPr lang="fi-FI" sz="2800" dirty="0" smtClean="0"/>
              <a:t>YHTEENKUULUVUUS </a:t>
            </a:r>
          </a:p>
          <a:p>
            <a:endParaRPr lang="fi-FI" sz="2800" dirty="0"/>
          </a:p>
          <a:p>
            <a:r>
              <a:rPr lang="fi-FI" sz="2800" dirty="0" smtClean="0"/>
              <a:t>TÄRKEÄÄ: POSITIIVISET ROOLIT VOITTAVAT NEGATIIVISET!</a:t>
            </a:r>
          </a:p>
          <a:p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692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820562" y="1014161"/>
            <a:ext cx="97700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rgbClr val="FF0000"/>
                </a:solidFill>
              </a:rPr>
              <a:t>TUOTTAVUUS</a:t>
            </a:r>
          </a:p>
          <a:p>
            <a:endParaRPr lang="fi-FI" sz="3200" dirty="0"/>
          </a:p>
          <a:p>
            <a:r>
              <a:rPr lang="fi-FI" sz="3200" dirty="0" smtClean="0"/>
              <a:t>TAVOITTEELLISUUS</a:t>
            </a:r>
          </a:p>
          <a:p>
            <a:endParaRPr lang="fi-FI" sz="3200" dirty="0"/>
          </a:p>
          <a:p>
            <a:r>
              <a:rPr lang="fi-FI" sz="3200" dirty="0" smtClean="0"/>
              <a:t>RESURSSIT KÄYTÖSSÄ</a:t>
            </a:r>
          </a:p>
          <a:p>
            <a:endParaRPr lang="fi-FI" sz="3200" dirty="0"/>
          </a:p>
          <a:p>
            <a:r>
              <a:rPr lang="fi-FI" sz="3200" dirty="0" smtClean="0"/>
              <a:t>KOMPROMISSIKYVYT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10431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2656967" y="2446185"/>
            <a:ext cx="10585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smtClean="0">
                <a:solidFill>
                  <a:srgbClr val="FF0000"/>
                </a:solidFill>
              </a:rPr>
              <a:t>LOPETUSVAIHE</a:t>
            </a:r>
          </a:p>
          <a:p>
            <a:endParaRPr lang="fi-FI" sz="3200" dirty="0"/>
          </a:p>
          <a:p>
            <a:r>
              <a:rPr lang="fi-FI" sz="3200" dirty="0" smtClean="0"/>
              <a:t>”MITÄ SAATIIN AIKAAN”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15261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ksi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ksi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ks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TC103457496[[fn=Parallaksi]]</Template>
  <TotalTime>37</TotalTime>
  <Words>71</Words>
  <Application>Microsoft Office PowerPoint</Application>
  <PresentationFormat>Laajakuva</PresentationFormat>
  <Paragraphs>40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Corbel</vt:lpstr>
      <vt:lpstr>Parallaksi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Tuomo Seitola</dc:creator>
  <cp:lastModifiedBy>Seitola Tuomo</cp:lastModifiedBy>
  <cp:revision>7</cp:revision>
  <dcterms:created xsi:type="dcterms:W3CDTF">2013-11-03T16:04:03Z</dcterms:created>
  <dcterms:modified xsi:type="dcterms:W3CDTF">2016-12-12T10:20:45Z</dcterms:modified>
</cp:coreProperties>
</file>