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21D46B-13E1-E6C6-413C-CFEF3229F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7838F2C-3982-FA4A-D51B-C77290F64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5C59EA4-ED69-D237-1197-F739F6B1B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D91-1405-4E2D-89C4-39FFFE179244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C269F7-2669-D784-86D6-3313B143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6D389EF-479A-9647-DD46-B1AED7A5F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C000-DEE0-480E-855F-72163FAD873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6631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135544-72FB-55E1-87D3-F2BEF0C73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4ACD63B-0C6F-2365-7FB5-8BE94EE71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160F78E-51A0-D07F-EC8B-D139FFA0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D91-1405-4E2D-89C4-39FFFE179244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026CC5A-95DE-1E46-1F73-E0DEC9F68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D7299BC-52ED-C698-DE45-04B6530DD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C000-DEE0-480E-855F-72163FAD873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4273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DF14981-C676-361B-D58D-80CFD7583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513B743-3C1C-9EE1-EEF5-4E91EBD88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04AE183-7EFB-735F-6E5D-F97D19746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D91-1405-4E2D-89C4-39FFFE179244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7401377-6A8F-6EB2-6008-6571E5E3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026D3D-B1B5-5347-AB36-36404A2E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C000-DEE0-480E-855F-72163FAD873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5468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668D9C-F3B0-7F62-68A4-CBA64BDD6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196B5C-CCC8-67E7-FABF-938B80600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39917D0-A133-CF36-19B9-696269142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D91-1405-4E2D-89C4-39FFFE179244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EF53C2E-B833-7485-5ACB-8D0621F6E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124DD9B-9C2F-A5E7-09C4-768102A36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C000-DEE0-480E-855F-72163FAD873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416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195D56-0D0E-AD06-0918-1E46385EA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A69CD2E-E8D8-BA1A-490E-24A6EDDCE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3D24327-BEEA-0B05-9393-B9EF8B922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D91-1405-4E2D-89C4-39FFFE179244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E26F18-71CE-E903-0AF3-764C4E6F1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59B539B-5213-886C-33C3-A2B5A652D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C000-DEE0-480E-855F-72163FAD873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6541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5CFC85-1A14-AF86-9EC2-071AB4958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720CD6D-2025-D585-5A10-635DB3D14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717450D-3ACA-DAFB-F840-2FC040A21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C6067C6-D7B2-2575-31A3-3D7D27B8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D91-1405-4E2D-89C4-39FFFE179244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A38FA8C-D602-41FD-F1B9-6D8B3EC31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4E7275E-A9EC-2E69-890A-490676438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C000-DEE0-480E-855F-72163FAD873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3286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742E52-3ADE-AAEE-1780-51087AE3C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76F011D-A890-AFA3-2D89-A85ED62F6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5663B15-19D0-F8AD-DB1D-375C1D9D4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6616B94-D10B-3EA2-B520-B4716B65C5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04DECA3-561F-1EFD-49D5-2773CE221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609E757-62E2-BDC3-24F7-679B344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D91-1405-4E2D-89C4-39FFFE179244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F51462B-2BA4-2683-9A8C-CB0BD33B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D9201D1-5B9E-F7C6-18D8-F1FEA9358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C000-DEE0-480E-855F-72163FAD873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8004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18A9EE-10DA-2EC7-2BBE-D3F3AD0F1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8086710-A1BF-EE60-25B2-CADD85563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D91-1405-4E2D-89C4-39FFFE179244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7C5C75A-0527-0283-4D26-A73878967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161EA3B-D259-A897-2249-238DC2634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C000-DEE0-480E-855F-72163FAD873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9613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450CA2D-ADCF-1930-5ABE-933E9B097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D91-1405-4E2D-89C4-39FFFE179244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232596C-2CFF-39E8-D7E1-EB5BD646F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B8D3819-6F34-CC2B-EF1A-33D5E1305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C000-DEE0-480E-855F-72163FAD873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5304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359208-53C0-BBE7-19D7-500C08408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4BC7D3-9479-B5BE-27D1-F2AC8C177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DE2481B-C7B0-3539-C1D6-78455EF69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51F1C7A-E122-49F8-8BFF-C501B567A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D91-1405-4E2D-89C4-39FFFE179244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AE43705-F579-B221-39E9-9A2683D85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51CEDAA-1DF3-0C90-CEBB-CA10FD93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C000-DEE0-480E-855F-72163FAD873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2234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4EBD02-2A25-13A8-9B4E-53A1DE19D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7F7691E-394F-21FE-A375-9026796BEF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6BF1325-3C94-DDAA-BB95-8FAD276AF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ADB1BB9-D35A-D870-F38D-EA828E4F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1D91-1405-4E2D-89C4-39FFFE179244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279DA37-DDA9-AC5F-934D-69147D9E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1593A74-B73A-8A7A-670D-C9C724A76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C000-DEE0-480E-855F-72163FAD873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1640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3810850-770A-D181-E00F-1A15116D8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72E4200-C61B-3C71-500E-DE5091647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C9A97AF-7974-83FE-3507-9D0615FFBE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61D91-1405-4E2D-89C4-39FFFE179244}" type="datetimeFigureOut">
              <a:rPr lang="fi-FI" smtClean="0"/>
              <a:t>23.2.2023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8E87357-F315-E658-FC6F-A33758112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6A4ECBE-8485-03E4-04AD-054FF21140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0C000-DEE0-480E-855F-72163FAD873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773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9913EDD1-2705-28AB-9D11-4E94E51F1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48" y="0"/>
            <a:ext cx="11075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89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D8CD3D44-7F51-16B2-84CF-861E86AE5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21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Laajakuva</PresentationFormat>
  <Paragraphs>0</Paragraphs>
  <Slides>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Office-teema</vt:lpstr>
      <vt:lpstr>PowerPoint-esitys</vt:lpstr>
      <vt:lpstr>PowerPoint-esitys</vt:lpstr>
    </vt:vector>
  </TitlesOfParts>
  <Company>Kotkan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Seitola Tuomo</dc:creator>
  <cp:lastModifiedBy>Seitola Tuomo</cp:lastModifiedBy>
  <cp:revision>1</cp:revision>
  <dcterms:created xsi:type="dcterms:W3CDTF">2023-02-23T07:34:07Z</dcterms:created>
  <dcterms:modified xsi:type="dcterms:W3CDTF">2023-02-23T07:38:42Z</dcterms:modified>
</cp:coreProperties>
</file>