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649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744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49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905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1693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85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845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610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998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5171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71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CDBA4-9D3E-4C82-BC62-3BCEC36C372B}" type="datetimeFigureOut">
              <a:rPr lang="fi-FI" smtClean="0"/>
              <a:t>8.3.2023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DBDA0-41C1-40CF-8573-482145681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01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3048000" y="2367171"/>
            <a:ext cx="6096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474091"/>
                </a:solidFill>
                <a:effectLst/>
                <a:uLnTx/>
                <a:uFillTx/>
                <a:ea typeface="+mj-ea"/>
                <a:cs typeface="+mj-cs"/>
              </a:rPr>
              <a:t>Psyykkinen itsesäätely on puolustus- ja hallintakeinojen käyttöä</a:t>
            </a:r>
            <a:endParaRPr kumimoji="0" lang="fi-FI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55971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502568" y="128337"/>
            <a:ext cx="7467601" cy="5767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Kun ihminen kokee stressiä tai kielteisiä tunteita, hänellä on pyrkimys tasapainon säilyttämiseen.</a:t>
            </a:r>
          </a:p>
          <a:p>
            <a:pPr marL="342900" marR="0" lvl="0" indent="-3429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Puolustuskeinot (eli defenssit)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Esim. torjunta, regressio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Usein tiedostamattomia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Toistuvana tai pitkäkestoisena voi olla haitallista mielenterveydelle</a:t>
            </a:r>
          </a:p>
          <a:p>
            <a:pPr marL="342900" marR="0" lvl="0" indent="-3429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Hallintakeinot (eli </a:t>
            </a:r>
            <a:r>
              <a:rPr kumimoji="0" lang="fi-FI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coping</a:t>
            </a: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-keinot)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Esim. lenkkeily, jutteleminen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Tietoisia, ongelman ratkaisuun pyrkiviä</a:t>
            </a:r>
          </a:p>
        </p:txBody>
      </p:sp>
    </p:spTree>
    <p:extLst>
      <p:ext uri="{BB962C8B-B14F-4D97-AF65-F5344CB8AC3E}">
        <p14:creationId xmlns:p14="http://schemas.microsoft.com/office/powerpoint/2010/main" val="1524019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903620" y="613781"/>
            <a:ext cx="6849979" cy="516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Sosiaaliset hallintakeinot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Tukea haetaan toisilta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Esim. ongelmien ottaminen puheeksi</a:t>
            </a:r>
          </a:p>
          <a:p>
            <a:pPr marL="342900" marR="0" lvl="0" indent="-3429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Fyysiset hallintakeinot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Tunteita lievennetään fyysisellä toiminnalla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Esim. tyynyn heittäminen seinään suuttuessa</a:t>
            </a:r>
          </a:p>
          <a:p>
            <a:pPr marL="342900" marR="0" lvl="0" indent="-3429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Kognitiiviset hallintakeinot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Vaikeiden asioiden tietoinen pohtiminen</a:t>
            </a:r>
          </a:p>
          <a:p>
            <a:pPr marL="1143000" marR="0" lvl="2" indent="-2286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Esim. pohtii miten voisi välttää vastaavat tilanteet jatkossa</a:t>
            </a:r>
            <a:endParaRPr kumimoji="0" lang="fi-FI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2186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403684" y="1592154"/>
            <a:ext cx="6914147" cy="472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Opittu avuttomuus on uskomus, jonka mukaan ei kannata yrittää, koska kuitenkin epäonnistuu.</a:t>
            </a:r>
          </a:p>
          <a:p>
            <a:pPr marL="342900" marR="0" lvl="0" indent="-3429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Katastrofiajattelu on sitä, että tilanteessa pohditaan vain pahimpia vaihtoehtoja.</a:t>
            </a:r>
          </a:p>
          <a:p>
            <a:pPr marL="342900" marR="0" lvl="0" indent="-342900" defTabSz="4572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Opittuun avuttomuuteen ja katastrofi-ajatteluun toimii ajatusten tietoinen muokkaaminen.</a:t>
            </a:r>
            <a:endParaRPr kumimoji="0" lang="fi-FI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1925053" y="208547"/>
            <a:ext cx="8430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/>
              <a:t>Esimerkkejä selviytymistä vaikeuttavista ajatuksista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971182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531" y="1255594"/>
            <a:ext cx="8850995" cy="4815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3515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131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Tuomo Seitola</cp:lastModifiedBy>
  <cp:revision>2</cp:revision>
  <dcterms:created xsi:type="dcterms:W3CDTF">2023-03-08T20:23:39Z</dcterms:created>
  <dcterms:modified xsi:type="dcterms:W3CDTF">2023-03-08T20:27:10Z</dcterms:modified>
</cp:coreProperties>
</file>