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A9EE23-E0E5-445B-A3D5-AF91421F72F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0514775-1978-42B3-BBD7-E32EB0CD6EED}">
      <dgm:prSet/>
      <dgm:spPr/>
      <dgm:t>
        <a:bodyPr/>
        <a:lstStyle/>
        <a:p>
          <a:r>
            <a:rPr lang="fi-FI"/>
            <a:t>Muutama näkökulma elokuvaan:</a:t>
          </a:r>
          <a:endParaRPr lang="en-US"/>
        </a:p>
      </dgm:t>
    </dgm:pt>
    <dgm:pt modelId="{F3CE67F4-3EC7-4ED9-879A-4E77FFEA9270}" type="parTrans" cxnId="{75ADD0CE-0902-42E4-81DC-60EEE5B0C9D7}">
      <dgm:prSet/>
      <dgm:spPr/>
      <dgm:t>
        <a:bodyPr/>
        <a:lstStyle/>
        <a:p>
          <a:endParaRPr lang="en-US"/>
        </a:p>
      </dgm:t>
    </dgm:pt>
    <dgm:pt modelId="{799F9815-C87B-4EA7-97C6-89F40B052FEE}" type="sibTrans" cxnId="{75ADD0CE-0902-42E4-81DC-60EEE5B0C9D7}">
      <dgm:prSet/>
      <dgm:spPr/>
      <dgm:t>
        <a:bodyPr/>
        <a:lstStyle/>
        <a:p>
          <a:endParaRPr lang="en-US"/>
        </a:p>
      </dgm:t>
    </dgm:pt>
    <dgm:pt modelId="{2492CC2D-7CF9-44CA-90A1-ED5B4D086FB9}">
      <dgm:prSet/>
      <dgm:spPr/>
      <dgm:t>
        <a:bodyPr/>
        <a:lstStyle/>
        <a:p>
          <a:r>
            <a:rPr lang="fi-FI"/>
            <a:t>-	Kaksisuuntaisuus: elokuvassa kärjistetysti maanisuus, reaktiivisuus ja tunteiden hallinnan ongelmat</a:t>
          </a:r>
          <a:endParaRPr lang="en-US"/>
        </a:p>
      </dgm:t>
    </dgm:pt>
    <dgm:pt modelId="{14C5B42B-7344-4973-B400-629FAAC62A83}" type="parTrans" cxnId="{7523223E-D107-42F9-BCA7-9764FD75F64D}">
      <dgm:prSet/>
      <dgm:spPr/>
      <dgm:t>
        <a:bodyPr/>
        <a:lstStyle/>
        <a:p>
          <a:endParaRPr lang="en-US"/>
        </a:p>
      </dgm:t>
    </dgm:pt>
    <dgm:pt modelId="{948905B3-0344-41C7-B281-B0887168D863}" type="sibTrans" cxnId="{7523223E-D107-42F9-BCA7-9764FD75F64D}">
      <dgm:prSet/>
      <dgm:spPr/>
      <dgm:t>
        <a:bodyPr/>
        <a:lstStyle/>
        <a:p>
          <a:endParaRPr lang="en-US"/>
        </a:p>
      </dgm:t>
    </dgm:pt>
    <dgm:pt modelId="{B7B17161-AC39-4BCE-9223-FA514CC8FB3B}">
      <dgm:prSet/>
      <dgm:spPr/>
      <dgm:t>
        <a:bodyPr/>
        <a:lstStyle/>
        <a:p>
          <a:r>
            <a:rPr lang="fi-FI"/>
            <a:t>-	Tunteiden kohtaaminen &gt; ”That is an emotion”</a:t>
          </a:r>
          <a:endParaRPr lang="en-US"/>
        </a:p>
      </dgm:t>
    </dgm:pt>
    <dgm:pt modelId="{33F2C4C9-C3C8-4D55-8493-BCF3313A5CD9}" type="parTrans" cxnId="{90594E98-DD8F-424F-9D2E-458E5303D9C1}">
      <dgm:prSet/>
      <dgm:spPr/>
      <dgm:t>
        <a:bodyPr/>
        <a:lstStyle/>
        <a:p>
          <a:endParaRPr lang="en-US"/>
        </a:p>
      </dgm:t>
    </dgm:pt>
    <dgm:pt modelId="{4354D81C-0236-44B1-966D-3AF824EF9550}" type="sibTrans" cxnId="{90594E98-DD8F-424F-9D2E-458E5303D9C1}">
      <dgm:prSet/>
      <dgm:spPr/>
      <dgm:t>
        <a:bodyPr/>
        <a:lstStyle/>
        <a:p>
          <a:endParaRPr lang="en-US"/>
        </a:p>
      </dgm:t>
    </dgm:pt>
    <dgm:pt modelId="{93FE6C8D-8869-4321-B5AD-9125C02770A7}">
      <dgm:prSet/>
      <dgm:spPr/>
      <dgm:t>
        <a:bodyPr/>
        <a:lstStyle/>
        <a:p>
          <a:r>
            <a:rPr lang="fi-FI"/>
            <a:t>-	Pakkotoiminnot ja pakkoajatukset &gt; esim. rituaalit, taikausko, fatalismi</a:t>
          </a:r>
          <a:endParaRPr lang="en-US"/>
        </a:p>
      </dgm:t>
    </dgm:pt>
    <dgm:pt modelId="{B5C2FD50-741F-45EA-AC41-C8EECC849963}" type="parTrans" cxnId="{EA8D063D-6839-4484-A153-6371695042E5}">
      <dgm:prSet/>
      <dgm:spPr/>
      <dgm:t>
        <a:bodyPr/>
        <a:lstStyle/>
        <a:p>
          <a:endParaRPr lang="en-US"/>
        </a:p>
      </dgm:t>
    </dgm:pt>
    <dgm:pt modelId="{9F8BC44B-A6DF-4BD4-992E-D973432DC52B}" type="sibTrans" cxnId="{EA8D063D-6839-4484-A153-6371695042E5}">
      <dgm:prSet/>
      <dgm:spPr/>
      <dgm:t>
        <a:bodyPr/>
        <a:lstStyle/>
        <a:p>
          <a:endParaRPr lang="en-US"/>
        </a:p>
      </dgm:t>
    </dgm:pt>
    <dgm:pt modelId="{8DCE77DC-CA8C-40C0-87C0-E9F6030E4A2C}">
      <dgm:prSet/>
      <dgm:spPr/>
      <dgm:t>
        <a:bodyPr/>
        <a:lstStyle/>
        <a:p>
          <a:r>
            <a:rPr lang="fi-FI"/>
            <a:t>-	Trauma &gt; elämän hallinnan ongelmat</a:t>
          </a:r>
          <a:endParaRPr lang="en-US"/>
        </a:p>
      </dgm:t>
    </dgm:pt>
    <dgm:pt modelId="{10EE3232-4D0F-400A-93AE-9A3ED0BAF2C8}" type="parTrans" cxnId="{C1B6C8D8-6B95-460E-91F2-0EE76379E388}">
      <dgm:prSet/>
      <dgm:spPr/>
      <dgm:t>
        <a:bodyPr/>
        <a:lstStyle/>
        <a:p>
          <a:endParaRPr lang="en-US"/>
        </a:p>
      </dgm:t>
    </dgm:pt>
    <dgm:pt modelId="{9B8A7686-2656-47A8-A68F-713B557876A3}" type="sibTrans" cxnId="{C1B6C8D8-6B95-460E-91F2-0EE76379E388}">
      <dgm:prSet/>
      <dgm:spPr/>
      <dgm:t>
        <a:bodyPr/>
        <a:lstStyle/>
        <a:p>
          <a:endParaRPr lang="en-US"/>
        </a:p>
      </dgm:t>
    </dgm:pt>
    <dgm:pt modelId="{416602A1-7766-4014-857E-F3793E044BF2}">
      <dgm:prSet/>
      <dgm:spPr/>
      <dgm:t>
        <a:bodyPr/>
        <a:lstStyle/>
        <a:p>
          <a:r>
            <a:rPr lang="fi-FI"/>
            <a:t>-	Tanssi &gt; psyykkisen työn väline &gt; elämän hallinta</a:t>
          </a:r>
          <a:endParaRPr lang="en-US"/>
        </a:p>
      </dgm:t>
    </dgm:pt>
    <dgm:pt modelId="{630B9317-6B0F-4727-AB8B-22EF90DF618C}" type="parTrans" cxnId="{B1CC1188-9AC9-4614-A0A9-B81E0B1F97B3}">
      <dgm:prSet/>
      <dgm:spPr/>
      <dgm:t>
        <a:bodyPr/>
        <a:lstStyle/>
        <a:p>
          <a:endParaRPr lang="en-US"/>
        </a:p>
      </dgm:t>
    </dgm:pt>
    <dgm:pt modelId="{F8753460-EA23-4935-96FC-2FBC76CC0D0E}" type="sibTrans" cxnId="{B1CC1188-9AC9-4614-A0A9-B81E0B1F97B3}">
      <dgm:prSet/>
      <dgm:spPr/>
      <dgm:t>
        <a:bodyPr/>
        <a:lstStyle/>
        <a:p>
          <a:endParaRPr lang="en-US"/>
        </a:p>
      </dgm:t>
    </dgm:pt>
    <dgm:pt modelId="{B31F2641-5473-4B39-B5EE-FB42719D3AA0}">
      <dgm:prSet/>
      <dgm:spPr/>
      <dgm:t>
        <a:bodyPr/>
        <a:lstStyle/>
        <a:p>
          <a:r>
            <a:rPr lang="fi-FI"/>
            <a:t>-	Sairaalahoito &gt; ulkoinen kontrolli, lääkitys, psykoterapia</a:t>
          </a:r>
          <a:endParaRPr lang="en-US"/>
        </a:p>
      </dgm:t>
    </dgm:pt>
    <dgm:pt modelId="{F994AD6D-1170-4D8E-9CFA-B926A79F8050}" type="parTrans" cxnId="{E2B7649C-A3EE-4232-BDDB-03BA363CA1D2}">
      <dgm:prSet/>
      <dgm:spPr/>
      <dgm:t>
        <a:bodyPr/>
        <a:lstStyle/>
        <a:p>
          <a:endParaRPr lang="en-US"/>
        </a:p>
      </dgm:t>
    </dgm:pt>
    <dgm:pt modelId="{72DC44D2-1AD8-4965-AFEA-EE59ADA2ED1B}" type="sibTrans" cxnId="{E2B7649C-A3EE-4232-BDDB-03BA363CA1D2}">
      <dgm:prSet/>
      <dgm:spPr/>
      <dgm:t>
        <a:bodyPr/>
        <a:lstStyle/>
        <a:p>
          <a:endParaRPr lang="en-US"/>
        </a:p>
      </dgm:t>
    </dgm:pt>
    <dgm:pt modelId="{C5210AF6-D19A-4EF5-9979-AB2F905028AB}">
      <dgm:prSet/>
      <dgm:spPr/>
      <dgm:t>
        <a:bodyPr/>
        <a:lstStyle/>
        <a:p>
          <a:r>
            <a:rPr lang="fi-FI"/>
            <a:t>-	Avohoito &gt; ohjaus, psykoterapia, sisäisten toimintamallien kehittyminen, lääkitys</a:t>
          </a:r>
          <a:endParaRPr lang="en-US"/>
        </a:p>
      </dgm:t>
    </dgm:pt>
    <dgm:pt modelId="{3B51C928-4493-40FC-B63A-81B93992C3EE}" type="parTrans" cxnId="{E2FD4E19-E326-421B-91F0-1DAFD801DF26}">
      <dgm:prSet/>
      <dgm:spPr/>
      <dgm:t>
        <a:bodyPr/>
        <a:lstStyle/>
        <a:p>
          <a:endParaRPr lang="en-US"/>
        </a:p>
      </dgm:t>
    </dgm:pt>
    <dgm:pt modelId="{7E1A2C37-A797-4396-9A34-4543C5B96FC2}" type="sibTrans" cxnId="{E2FD4E19-E326-421B-91F0-1DAFD801DF26}">
      <dgm:prSet/>
      <dgm:spPr/>
      <dgm:t>
        <a:bodyPr/>
        <a:lstStyle/>
        <a:p>
          <a:endParaRPr lang="en-US"/>
        </a:p>
      </dgm:t>
    </dgm:pt>
    <dgm:pt modelId="{F34D043B-99F7-4FCD-A90D-6FB0F2BD641D}">
      <dgm:prSet/>
      <dgm:spPr/>
      <dgm:t>
        <a:bodyPr/>
        <a:lstStyle/>
        <a:p>
          <a:r>
            <a:rPr lang="fi-FI"/>
            <a:t>-	Positiivisuuden voima &gt; tanssi &gt; onnistuminen; myös yhteisöllisyys</a:t>
          </a:r>
          <a:endParaRPr lang="en-US"/>
        </a:p>
      </dgm:t>
    </dgm:pt>
    <dgm:pt modelId="{7A5BA296-A246-49DD-8D54-FF89321D323A}" type="parTrans" cxnId="{57AB9C2B-986F-4BB8-B606-979DED6C9A1F}">
      <dgm:prSet/>
      <dgm:spPr/>
      <dgm:t>
        <a:bodyPr/>
        <a:lstStyle/>
        <a:p>
          <a:endParaRPr lang="en-US"/>
        </a:p>
      </dgm:t>
    </dgm:pt>
    <dgm:pt modelId="{BC08B607-85A8-4EDF-B08F-5C16807FDAB3}" type="sibTrans" cxnId="{57AB9C2B-986F-4BB8-B606-979DED6C9A1F}">
      <dgm:prSet/>
      <dgm:spPr/>
      <dgm:t>
        <a:bodyPr/>
        <a:lstStyle/>
        <a:p>
          <a:endParaRPr lang="en-US"/>
        </a:p>
      </dgm:t>
    </dgm:pt>
    <dgm:pt modelId="{2C5FEACB-E9BC-4F01-9374-8C7923C7894C}">
      <dgm:prSet/>
      <dgm:spPr/>
      <dgm:t>
        <a:bodyPr/>
        <a:lstStyle/>
        <a:p>
          <a:r>
            <a:rPr lang="fi-FI"/>
            <a:t>-	Perheen äiti koossapitävänä voimana, suodattaa muiden ailahtelevaisuutta</a:t>
          </a:r>
          <a:endParaRPr lang="en-US"/>
        </a:p>
      </dgm:t>
    </dgm:pt>
    <dgm:pt modelId="{526F760B-8BF1-4A11-BDEF-28E6E46A8AA2}" type="parTrans" cxnId="{100831B5-E92D-4FDE-929D-A3D537D079E8}">
      <dgm:prSet/>
      <dgm:spPr/>
      <dgm:t>
        <a:bodyPr/>
        <a:lstStyle/>
        <a:p>
          <a:endParaRPr lang="en-US"/>
        </a:p>
      </dgm:t>
    </dgm:pt>
    <dgm:pt modelId="{74D10B1B-3B02-433E-B497-1D8294C22576}" type="sibTrans" cxnId="{100831B5-E92D-4FDE-929D-A3D537D079E8}">
      <dgm:prSet/>
      <dgm:spPr/>
      <dgm:t>
        <a:bodyPr/>
        <a:lstStyle/>
        <a:p>
          <a:endParaRPr lang="en-US"/>
        </a:p>
      </dgm:t>
    </dgm:pt>
    <dgm:pt modelId="{C6C2C22C-957A-4686-8ED4-257D2F477F86}">
      <dgm:prSet/>
      <dgm:spPr/>
      <dgm:t>
        <a:bodyPr/>
        <a:lstStyle/>
        <a:p>
          <a:r>
            <a:rPr lang="fi-FI"/>
            <a:t>-	Elokuvan perusteema: Elämästä voi selvitä hengissä (Vaikkakin Juice Leskinen laulaa, että ”Ei elämästä selviä hengissä”…</a:t>
          </a:r>
          <a:endParaRPr lang="en-US"/>
        </a:p>
      </dgm:t>
    </dgm:pt>
    <dgm:pt modelId="{F64F7926-E5C5-4540-9A79-DEBF62E96BEC}" type="parTrans" cxnId="{AACBDFD2-666D-402E-8CA0-DB00CEB9B816}">
      <dgm:prSet/>
      <dgm:spPr/>
      <dgm:t>
        <a:bodyPr/>
        <a:lstStyle/>
        <a:p>
          <a:endParaRPr lang="en-US"/>
        </a:p>
      </dgm:t>
    </dgm:pt>
    <dgm:pt modelId="{4FDBE12F-CE01-432A-BA34-E6D5728E6129}" type="sibTrans" cxnId="{AACBDFD2-666D-402E-8CA0-DB00CEB9B816}">
      <dgm:prSet/>
      <dgm:spPr/>
      <dgm:t>
        <a:bodyPr/>
        <a:lstStyle/>
        <a:p>
          <a:endParaRPr lang="en-US"/>
        </a:p>
      </dgm:t>
    </dgm:pt>
    <dgm:pt modelId="{5294A0B1-9C2C-4BD1-A9D5-5126DDD92DCA}" type="pres">
      <dgm:prSet presAssocID="{83A9EE23-E0E5-445B-A3D5-AF91421F72F0}" presName="linear" presStyleCnt="0">
        <dgm:presLayoutVars>
          <dgm:animLvl val="lvl"/>
          <dgm:resizeHandles val="exact"/>
        </dgm:presLayoutVars>
      </dgm:prSet>
      <dgm:spPr/>
    </dgm:pt>
    <dgm:pt modelId="{04408FAA-0A58-4F7C-9041-B359ABD8B7D0}" type="pres">
      <dgm:prSet presAssocID="{80514775-1978-42B3-BBD7-E32EB0CD6EED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B663C3D6-A2C6-429D-9A5A-0B74A120E00D}" type="pres">
      <dgm:prSet presAssocID="{799F9815-C87B-4EA7-97C6-89F40B052FEE}" presName="spacer" presStyleCnt="0"/>
      <dgm:spPr/>
    </dgm:pt>
    <dgm:pt modelId="{BC082897-247E-48DF-8179-40A4FC0C3F96}" type="pres">
      <dgm:prSet presAssocID="{2492CC2D-7CF9-44CA-90A1-ED5B4D086FB9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0BCE4D0E-53CA-4021-83F1-12B7A000B20B}" type="pres">
      <dgm:prSet presAssocID="{948905B3-0344-41C7-B281-B0887168D863}" presName="spacer" presStyleCnt="0"/>
      <dgm:spPr/>
    </dgm:pt>
    <dgm:pt modelId="{700445EC-3575-4D28-8142-AB0A33AEE2D9}" type="pres">
      <dgm:prSet presAssocID="{B7B17161-AC39-4BCE-9223-FA514CC8FB3B}" presName="parentText" presStyleLbl="node1" presStyleIdx="2" presStyleCnt="11">
        <dgm:presLayoutVars>
          <dgm:chMax val="0"/>
          <dgm:bulletEnabled val="1"/>
        </dgm:presLayoutVars>
      </dgm:prSet>
      <dgm:spPr/>
    </dgm:pt>
    <dgm:pt modelId="{3E778E56-49B7-4429-8641-58A555202843}" type="pres">
      <dgm:prSet presAssocID="{4354D81C-0236-44B1-966D-3AF824EF9550}" presName="spacer" presStyleCnt="0"/>
      <dgm:spPr/>
    </dgm:pt>
    <dgm:pt modelId="{66925AD5-465E-46D6-A4A4-BD21461AE52D}" type="pres">
      <dgm:prSet presAssocID="{93FE6C8D-8869-4321-B5AD-9125C02770A7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9FB0D0E3-5B6C-4C5F-BD98-0899DDFCEEEA}" type="pres">
      <dgm:prSet presAssocID="{9F8BC44B-A6DF-4BD4-992E-D973432DC52B}" presName="spacer" presStyleCnt="0"/>
      <dgm:spPr/>
    </dgm:pt>
    <dgm:pt modelId="{AB57D831-1733-4203-826D-404CBFA72B8E}" type="pres">
      <dgm:prSet presAssocID="{8DCE77DC-CA8C-40C0-87C0-E9F6030E4A2C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D1FF043B-830B-4ABE-A1A2-4A93A143B429}" type="pres">
      <dgm:prSet presAssocID="{9B8A7686-2656-47A8-A68F-713B557876A3}" presName="spacer" presStyleCnt="0"/>
      <dgm:spPr/>
    </dgm:pt>
    <dgm:pt modelId="{2415A08F-83A8-4D77-AC55-E32BF420BEF3}" type="pres">
      <dgm:prSet presAssocID="{416602A1-7766-4014-857E-F3793E044BF2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50A4E0E5-E546-4FDC-B3C4-506A2D6ABAE3}" type="pres">
      <dgm:prSet presAssocID="{F8753460-EA23-4935-96FC-2FBC76CC0D0E}" presName="spacer" presStyleCnt="0"/>
      <dgm:spPr/>
    </dgm:pt>
    <dgm:pt modelId="{43D00201-035C-4CD7-97E5-7EF08E897144}" type="pres">
      <dgm:prSet presAssocID="{B31F2641-5473-4B39-B5EE-FB42719D3AA0}" presName="parentText" presStyleLbl="node1" presStyleIdx="6" presStyleCnt="11">
        <dgm:presLayoutVars>
          <dgm:chMax val="0"/>
          <dgm:bulletEnabled val="1"/>
        </dgm:presLayoutVars>
      </dgm:prSet>
      <dgm:spPr/>
    </dgm:pt>
    <dgm:pt modelId="{B143A73A-2110-495C-97EC-4BD34D9F078D}" type="pres">
      <dgm:prSet presAssocID="{72DC44D2-1AD8-4965-AFEA-EE59ADA2ED1B}" presName="spacer" presStyleCnt="0"/>
      <dgm:spPr/>
    </dgm:pt>
    <dgm:pt modelId="{FB5558F3-3D5E-44C0-9757-AC2B22FE27A6}" type="pres">
      <dgm:prSet presAssocID="{C5210AF6-D19A-4EF5-9979-AB2F905028AB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34CDB71C-7E65-48D5-B351-2B3E4FDFFADE}" type="pres">
      <dgm:prSet presAssocID="{7E1A2C37-A797-4396-9A34-4543C5B96FC2}" presName="spacer" presStyleCnt="0"/>
      <dgm:spPr/>
    </dgm:pt>
    <dgm:pt modelId="{B0E5AFE5-EC15-4BEC-86F7-E9DCB9796C73}" type="pres">
      <dgm:prSet presAssocID="{F34D043B-99F7-4FCD-A90D-6FB0F2BD641D}" presName="parentText" presStyleLbl="node1" presStyleIdx="8" presStyleCnt="11">
        <dgm:presLayoutVars>
          <dgm:chMax val="0"/>
          <dgm:bulletEnabled val="1"/>
        </dgm:presLayoutVars>
      </dgm:prSet>
      <dgm:spPr/>
    </dgm:pt>
    <dgm:pt modelId="{BE2FC8F8-8D98-48A4-A42A-3CC6704DF0BD}" type="pres">
      <dgm:prSet presAssocID="{BC08B607-85A8-4EDF-B08F-5C16807FDAB3}" presName="spacer" presStyleCnt="0"/>
      <dgm:spPr/>
    </dgm:pt>
    <dgm:pt modelId="{0200C9EE-79D1-4C4E-AFB9-D9EDB498F8F9}" type="pres">
      <dgm:prSet presAssocID="{2C5FEACB-E9BC-4F01-9374-8C7923C7894C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10D40910-1116-4D2E-B940-E741911BF539}" type="pres">
      <dgm:prSet presAssocID="{74D10B1B-3B02-433E-B497-1D8294C22576}" presName="spacer" presStyleCnt="0"/>
      <dgm:spPr/>
    </dgm:pt>
    <dgm:pt modelId="{69655C2F-1235-4809-B1FC-A51C98851800}" type="pres">
      <dgm:prSet presAssocID="{C6C2C22C-957A-4686-8ED4-257D2F477F86}" presName="parentText" presStyleLbl="node1" presStyleIdx="10" presStyleCnt="11">
        <dgm:presLayoutVars>
          <dgm:chMax val="0"/>
          <dgm:bulletEnabled val="1"/>
        </dgm:presLayoutVars>
      </dgm:prSet>
      <dgm:spPr/>
    </dgm:pt>
  </dgm:ptLst>
  <dgm:cxnLst>
    <dgm:cxn modelId="{E2FD4E19-E326-421B-91F0-1DAFD801DF26}" srcId="{83A9EE23-E0E5-445B-A3D5-AF91421F72F0}" destId="{C5210AF6-D19A-4EF5-9979-AB2F905028AB}" srcOrd="7" destOrd="0" parTransId="{3B51C928-4493-40FC-B63A-81B93992C3EE}" sibTransId="{7E1A2C37-A797-4396-9A34-4543C5B96FC2}"/>
    <dgm:cxn modelId="{57AB9C2B-986F-4BB8-B606-979DED6C9A1F}" srcId="{83A9EE23-E0E5-445B-A3D5-AF91421F72F0}" destId="{F34D043B-99F7-4FCD-A90D-6FB0F2BD641D}" srcOrd="8" destOrd="0" parTransId="{7A5BA296-A246-49DD-8D54-FF89321D323A}" sibTransId="{BC08B607-85A8-4EDF-B08F-5C16807FDAB3}"/>
    <dgm:cxn modelId="{F1FCA22B-EA63-4706-AB5D-CE5D2CF84A2B}" type="presOf" srcId="{F34D043B-99F7-4FCD-A90D-6FB0F2BD641D}" destId="{B0E5AFE5-EC15-4BEC-86F7-E9DCB9796C73}" srcOrd="0" destOrd="0" presId="urn:microsoft.com/office/officeart/2005/8/layout/vList2"/>
    <dgm:cxn modelId="{22B17A37-ACD0-4B09-B71F-CF7264ACCEFB}" type="presOf" srcId="{83A9EE23-E0E5-445B-A3D5-AF91421F72F0}" destId="{5294A0B1-9C2C-4BD1-A9D5-5126DDD92DCA}" srcOrd="0" destOrd="0" presId="urn:microsoft.com/office/officeart/2005/8/layout/vList2"/>
    <dgm:cxn modelId="{EA8D063D-6839-4484-A153-6371695042E5}" srcId="{83A9EE23-E0E5-445B-A3D5-AF91421F72F0}" destId="{93FE6C8D-8869-4321-B5AD-9125C02770A7}" srcOrd="3" destOrd="0" parTransId="{B5C2FD50-741F-45EA-AC41-C8EECC849963}" sibTransId="{9F8BC44B-A6DF-4BD4-992E-D973432DC52B}"/>
    <dgm:cxn modelId="{7523223E-D107-42F9-BCA7-9764FD75F64D}" srcId="{83A9EE23-E0E5-445B-A3D5-AF91421F72F0}" destId="{2492CC2D-7CF9-44CA-90A1-ED5B4D086FB9}" srcOrd="1" destOrd="0" parTransId="{14C5B42B-7344-4973-B400-629FAAC62A83}" sibTransId="{948905B3-0344-41C7-B281-B0887168D863}"/>
    <dgm:cxn modelId="{19753263-CD33-4ECC-A172-23354FD359AC}" type="presOf" srcId="{93FE6C8D-8869-4321-B5AD-9125C02770A7}" destId="{66925AD5-465E-46D6-A4A4-BD21461AE52D}" srcOrd="0" destOrd="0" presId="urn:microsoft.com/office/officeart/2005/8/layout/vList2"/>
    <dgm:cxn modelId="{CE19E547-FD1A-4015-8E70-34DE74C91F99}" type="presOf" srcId="{B7B17161-AC39-4BCE-9223-FA514CC8FB3B}" destId="{700445EC-3575-4D28-8142-AB0A33AEE2D9}" srcOrd="0" destOrd="0" presId="urn:microsoft.com/office/officeart/2005/8/layout/vList2"/>
    <dgm:cxn modelId="{C0683E6E-6B7A-4273-930E-BF53F4958F3F}" type="presOf" srcId="{8DCE77DC-CA8C-40C0-87C0-E9F6030E4A2C}" destId="{AB57D831-1733-4203-826D-404CBFA72B8E}" srcOrd="0" destOrd="0" presId="urn:microsoft.com/office/officeart/2005/8/layout/vList2"/>
    <dgm:cxn modelId="{B1CC1188-9AC9-4614-A0A9-B81E0B1F97B3}" srcId="{83A9EE23-E0E5-445B-A3D5-AF91421F72F0}" destId="{416602A1-7766-4014-857E-F3793E044BF2}" srcOrd="5" destOrd="0" parTransId="{630B9317-6B0F-4727-AB8B-22EF90DF618C}" sibTransId="{F8753460-EA23-4935-96FC-2FBC76CC0D0E}"/>
    <dgm:cxn modelId="{2C9B978E-49C7-400D-936E-36980ACFB25D}" type="presOf" srcId="{416602A1-7766-4014-857E-F3793E044BF2}" destId="{2415A08F-83A8-4D77-AC55-E32BF420BEF3}" srcOrd="0" destOrd="0" presId="urn:microsoft.com/office/officeart/2005/8/layout/vList2"/>
    <dgm:cxn modelId="{8F25388F-7C7D-4276-8020-1508F5831402}" type="presOf" srcId="{C5210AF6-D19A-4EF5-9979-AB2F905028AB}" destId="{FB5558F3-3D5E-44C0-9757-AC2B22FE27A6}" srcOrd="0" destOrd="0" presId="urn:microsoft.com/office/officeart/2005/8/layout/vList2"/>
    <dgm:cxn modelId="{DA232291-4ECC-4AC4-A3BA-EDB8C29369A8}" type="presOf" srcId="{80514775-1978-42B3-BBD7-E32EB0CD6EED}" destId="{04408FAA-0A58-4F7C-9041-B359ABD8B7D0}" srcOrd="0" destOrd="0" presId="urn:microsoft.com/office/officeart/2005/8/layout/vList2"/>
    <dgm:cxn modelId="{90594E98-DD8F-424F-9D2E-458E5303D9C1}" srcId="{83A9EE23-E0E5-445B-A3D5-AF91421F72F0}" destId="{B7B17161-AC39-4BCE-9223-FA514CC8FB3B}" srcOrd="2" destOrd="0" parTransId="{33F2C4C9-C3C8-4D55-8493-BCF3313A5CD9}" sibTransId="{4354D81C-0236-44B1-966D-3AF824EF9550}"/>
    <dgm:cxn modelId="{E2B7649C-A3EE-4232-BDDB-03BA363CA1D2}" srcId="{83A9EE23-E0E5-445B-A3D5-AF91421F72F0}" destId="{B31F2641-5473-4B39-B5EE-FB42719D3AA0}" srcOrd="6" destOrd="0" parTransId="{F994AD6D-1170-4D8E-9CFA-B926A79F8050}" sibTransId="{72DC44D2-1AD8-4965-AFEA-EE59ADA2ED1B}"/>
    <dgm:cxn modelId="{DE1CB99E-04DE-4145-B086-02F7E6C471E2}" type="presOf" srcId="{B31F2641-5473-4B39-B5EE-FB42719D3AA0}" destId="{43D00201-035C-4CD7-97E5-7EF08E897144}" srcOrd="0" destOrd="0" presId="urn:microsoft.com/office/officeart/2005/8/layout/vList2"/>
    <dgm:cxn modelId="{100831B5-E92D-4FDE-929D-A3D537D079E8}" srcId="{83A9EE23-E0E5-445B-A3D5-AF91421F72F0}" destId="{2C5FEACB-E9BC-4F01-9374-8C7923C7894C}" srcOrd="9" destOrd="0" parTransId="{526F760B-8BF1-4A11-BDEF-28E6E46A8AA2}" sibTransId="{74D10B1B-3B02-433E-B497-1D8294C22576}"/>
    <dgm:cxn modelId="{75ADD0CE-0902-42E4-81DC-60EEE5B0C9D7}" srcId="{83A9EE23-E0E5-445B-A3D5-AF91421F72F0}" destId="{80514775-1978-42B3-BBD7-E32EB0CD6EED}" srcOrd="0" destOrd="0" parTransId="{F3CE67F4-3EC7-4ED9-879A-4E77FFEA9270}" sibTransId="{799F9815-C87B-4EA7-97C6-89F40B052FEE}"/>
    <dgm:cxn modelId="{AACBDFD2-666D-402E-8CA0-DB00CEB9B816}" srcId="{83A9EE23-E0E5-445B-A3D5-AF91421F72F0}" destId="{C6C2C22C-957A-4686-8ED4-257D2F477F86}" srcOrd="10" destOrd="0" parTransId="{F64F7926-E5C5-4540-9A79-DEBF62E96BEC}" sibTransId="{4FDBE12F-CE01-432A-BA34-E6D5728E6129}"/>
    <dgm:cxn modelId="{D24176D6-35BB-4654-83EF-D9B5E0534502}" type="presOf" srcId="{2492CC2D-7CF9-44CA-90A1-ED5B4D086FB9}" destId="{BC082897-247E-48DF-8179-40A4FC0C3F96}" srcOrd="0" destOrd="0" presId="urn:microsoft.com/office/officeart/2005/8/layout/vList2"/>
    <dgm:cxn modelId="{960CD8D7-DBC8-4F4C-84C9-085557D5D815}" type="presOf" srcId="{2C5FEACB-E9BC-4F01-9374-8C7923C7894C}" destId="{0200C9EE-79D1-4C4E-AFB9-D9EDB498F8F9}" srcOrd="0" destOrd="0" presId="urn:microsoft.com/office/officeart/2005/8/layout/vList2"/>
    <dgm:cxn modelId="{C1B6C8D8-6B95-460E-91F2-0EE76379E388}" srcId="{83A9EE23-E0E5-445B-A3D5-AF91421F72F0}" destId="{8DCE77DC-CA8C-40C0-87C0-E9F6030E4A2C}" srcOrd="4" destOrd="0" parTransId="{10EE3232-4D0F-400A-93AE-9A3ED0BAF2C8}" sibTransId="{9B8A7686-2656-47A8-A68F-713B557876A3}"/>
    <dgm:cxn modelId="{A63F85E9-5FE5-4972-A970-A130F4745EAC}" type="presOf" srcId="{C6C2C22C-957A-4686-8ED4-257D2F477F86}" destId="{69655C2F-1235-4809-B1FC-A51C98851800}" srcOrd="0" destOrd="0" presId="urn:microsoft.com/office/officeart/2005/8/layout/vList2"/>
    <dgm:cxn modelId="{6C9340ED-3845-4B14-874B-97957AF4EF30}" type="presParOf" srcId="{5294A0B1-9C2C-4BD1-A9D5-5126DDD92DCA}" destId="{04408FAA-0A58-4F7C-9041-B359ABD8B7D0}" srcOrd="0" destOrd="0" presId="urn:microsoft.com/office/officeart/2005/8/layout/vList2"/>
    <dgm:cxn modelId="{E7FF2D27-327F-4072-B23D-F2E79D1FFF42}" type="presParOf" srcId="{5294A0B1-9C2C-4BD1-A9D5-5126DDD92DCA}" destId="{B663C3D6-A2C6-429D-9A5A-0B74A120E00D}" srcOrd="1" destOrd="0" presId="urn:microsoft.com/office/officeart/2005/8/layout/vList2"/>
    <dgm:cxn modelId="{54D160C2-3CFD-445B-B8F7-56FF2844FC5A}" type="presParOf" srcId="{5294A0B1-9C2C-4BD1-A9D5-5126DDD92DCA}" destId="{BC082897-247E-48DF-8179-40A4FC0C3F96}" srcOrd="2" destOrd="0" presId="urn:microsoft.com/office/officeart/2005/8/layout/vList2"/>
    <dgm:cxn modelId="{8A3BD23C-58AA-4414-B33E-D12935F86895}" type="presParOf" srcId="{5294A0B1-9C2C-4BD1-A9D5-5126DDD92DCA}" destId="{0BCE4D0E-53CA-4021-83F1-12B7A000B20B}" srcOrd="3" destOrd="0" presId="urn:microsoft.com/office/officeart/2005/8/layout/vList2"/>
    <dgm:cxn modelId="{7268367F-6F6F-4741-BD3D-612FADD61FCB}" type="presParOf" srcId="{5294A0B1-9C2C-4BD1-A9D5-5126DDD92DCA}" destId="{700445EC-3575-4D28-8142-AB0A33AEE2D9}" srcOrd="4" destOrd="0" presId="urn:microsoft.com/office/officeart/2005/8/layout/vList2"/>
    <dgm:cxn modelId="{ACE2AF2B-3B35-4488-893C-3590D03B75B8}" type="presParOf" srcId="{5294A0B1-9C2C-4BD1-A9D5-5126DDD92DCA}" destId="{3E778E56-49B7-4429-8641-58A555202843}" srcOrd="5" destOrd="0" presId="urn:microsoft.com/office/officeart/2005/8/layout/vList2"/>
    <dgm:cxn modelId="{95314007-D0D9-416D-94A5-30B640E34B4B}" type="presParOf" srcId="{5294A0B1-9C2C-4BD1-A9D5-5126DDD92DCA}" destId="{66925AD5-465E-46D6-A4A4-BD21461AE52D}" srcOrd="6" destOrd="0" presId="urn:microsoft.com/office/officeart/2005/8/layout/vList2"/>
    <dgm:cxn modelId="{3567A379-FE34-4162-869C-C66C9A8E6C2C}" type="presParOf" srcId="{5294A0B1-9C2C-4BD1-A9D5-5126DDD92DCA}" destId="{9FB0D0E3-5B6C-4C5F-BD98-0899DDFCEEEA}" srcOrd="7" destOrd="0" presId="urn:microsoft.com/office/officeart/2005/8/layout/vList2"/>
    <dgm:cxn modelId="{4F7AE510-1579-4F16-A353-490F59A068C3}" type="presParOf" srcId="{5294A0B1-9C2C-4BD1-A9D5-5126DDD92DCA}" destId="{AB57D831-1733-4203-826D-404CBFA72B8E}" srcOrd="8" destOrd="0" presId="urn:microsoft.com/office/officeart/2005/8/layout/vList2"/>
    <dgm:cxn modelId="{C9E90053-2781-4897-999F-F2BAC676BECD}" type="presParOf" srcId="{5294A0B1-9C2C-4BD1-A9D5-5126DDD92DCA}" destId="{D1FF043B-830B-4ABE-A1A2-4A93A143B429}" srcOrd="9" destOrd="0" presId="urn:microsoft.com/office/officeart/2005/8/layout/vList2"/>
    <dgm:cxn modelId="{40544C50-152F-43D8-B1E4-40A84755D0FF}" type="presParOf" srcId="{5294A0B1-9C2C-4BD1-A9D5-5126DDD92DCA}" destId="{2415A08F-83A8-4D77-AC55-E32BF420BEF3}" srcOrd="10" destOrd="0" presId="urn:microsoft.com/office/officeart/2005/8/layout/vList2"/>
    <dgm:cxn modelId="{292C760A-2042-4F6D-A2CA-6D481E16E9FF}" type="presParOf" srcId="{5294A0B1-9C2C-4BD1-A9D5-5126DDD92DCA}" destId="{50A4E0E5-E546-4FDC-B3C4-506A2D6ABAE3}" srcOrd="11" destOrd="0" presId="urn:microsoft.com/office/officeart/2005/8/layout/vList2"/>
    <dgm:cxn modelId="{C32672BC-D4DB-4C2E-8565-7B34AA7D064B}" type="presParOf" srcId="{5294A0B1-9C2C-4BD1-A9D5-5126DDD92DCA}" destId="{43D00201-035C-4CD7-97E5-7EF08E897144}" srcOrd="12" destOrd="0" presId="urn:microsoft.com/office/officeart/2005/8/layout/vList2"/>
    <dgm:cxn modelId="{AA73CE27-6D43-4E7A-9CCD-9C182F5A79BC}" type="presParOf" srcId="{5294A0B1-9C2C-4BD1-A9D5-5126DDD92DCA}" destId="{B143A73A-2110-495C-97EC-4BD34D9F078D}" srcOrd="13" destOrd="0" presId="urn:microsoft.com/office/officeart/2005/8/layout/vList2"/>
    <dgm:cxn modelId="{80566BB5-EF78-404C-B097-11B309823ABB}" type="presParOf" srcId="{5294A0B1-9C2C-4BD1-A9D5-5126DDD92DCA}" destId="{FB5558F3-3D5E-44C0-9757-AC2B22FE27A6}" srcOrd="14" destOrd="0" presId="urn:microsoft.com/office/officeart/2005/8/layout/vList2"/>
    <dgm:cxn modelId="{6306F5CB-ADE5-46DE-92F3-B29F5725DAD7}" type="presParOf" srcId="{5294A0B1-9C2C-4BD1-A9D5-5126DDD92DCA}" destId="{34CDB71C-7E65-48D5-B351-2B3E4FDFFADE}" srcOrd="15" destOrd="0" presId="urn:microsoft.com/office/officeart/2005/8/layout/vList2"/>
    <dgm:cxn modelId="{FA7DE067-6528-4429-B7CA-F88B679D99A6}" type="presParOf" srcId="{5294A0B1-9C2C-4BD1-A9D5-5126DDD92DCA}" destId="{B0E5AFE5-EC15-4BEC-86F7-E9DCB9796C73}" srcOrd="16" destOrd="0" presId="urn:microsoft.com/office/officeart/2005/8/layout/vList2"/>
    <dgm:cxn modelId="{005A6D9F-98DB-48F5-8C30-297128FC30C2}" type="presParOf" srcId="{5294A0B1-9C2C-4BD1-A9D5-5126DDD92DCA}" destId="{BE2FC8F8-8D98-48A4-A42A-3CC6704DF0BD}" srcOrd="17" destOrd="0" presId="urn:microsoft.com/office/officeart/2005/8/layout/vList2"/>
    <dgm:cxn modelId="{6DDADF1D-C238-45E9-BFB7-A17D22B3D1B3}" type="presParOf" srcId="{5294A0B1-9C2C-4BD1-A9D5-5126DDD92DCA}" destId="{0200C9EE-79D1-4C4E-AFB9-D9EDB498F8F9}" srcOrd="18" destOrd="0" presId="urn:microsoft.com/office/officeart/2005/8/layout/vList2"/>
    <dgm:cxn modelId="{F85576ED-0AD0-4A36-B2C4-CBA4F2E5042B}" type="presParOf" srcId="{5294A0B1-9C2C-4BD1-A9D5-5126DDD92DCA}" destId="{10D40910-1116-4D2E-B940-E741911BF539}" srcOrd="19" destOrd="0" presId="urn:microsoft.com/office/officeart/2005/8/layout/vList2"/>
    <dgm:cxn modelId="{FA27E72F-52E6-4867-A5B3-DE05940FE701}" type="presParOf" srcId="{5294A0B1-9C2C-4BD1-A9D5-5126DDD92DCA}" destId="{69655C2F-1235-4809-B1FC-A51C98851800}" srcOrd="2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08FAA-0A58-4F7C-9041-B359ABD8B7D0}">
      <dsp:nvSpPr>
        <dsp:cNvPr id="0" name=""/>
        <dsp:cNvSpPr/>
      </dsp:nvSpPr>
      <dsp:spPr>
        <a:xfrm>
          <a:off x="0" y="127223"/>
          <a:ext cx="10515600" cy="335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Muutama näkökulma elokuvaan:</a:t>
          </a:r>
          <a:endParaRPr lang="en-US" sz="1400" kern="1200"/>
        </a:p>
      </dsp:txBody>
      <dsp:txXfrm>
        <a:off x="16392" y="143615"/>
        <a:ext cx="10482816" cy="303006"/>
      </dsp:txXfrm>
    </dsp:sp>
    <dsp:sp modelId="{BC082897-247E-48DF-8179-40A4FC0C3F96}">
      <dsp:nvSpPr>
        <dsp:cNvPr id="0" name=""/>
        <dsp:cNvSpPr/>
      </dsp:nvSpPr>
      <dsp:spPr>
        <a:xfrm>
          <a:off x="0" y="503334"/>
          <a:ext cx="10515600" cy="335790"/>
        </a:xfrm>
        <a:prstGeom prst="roundRect">
          <a:avLst/>
        </a:prstGeom>
        <a:solidFill>
          <a:schemeClr val="accent2">
            <a:hueOff val="-145536"/>
            <a:satOff val="-8393"/>
            <a:lumOff val="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Kaksisuuntaisuus: elokuvassa kärjistetysti maanisuus, reaktiivisuus ja tunteiden hallinnan ongelmat</a:t>
          </a:r>
          <a:endParaRPr lang="en-US" sz="1400" kern="1200"/>
        </a:p>
      </dsp:txBody>
      <dsp:txXfrm>
        <a:off x="16392" y="519726"/>
        <a:ext cx="10482816" cy="303006"/>
      </dsp:txXfrm>
    </dsp:sp>
    <dsp:sp modelId="{700445EC-3575-4D28-8142-AB0A33AEE2D9}">
      <dsp:nvSpPr>
        <dsp:cNvPr id="0" name=""/>
        <dsp:cNvSpPr/>
      </dsp:nvSpPr>
      <dsp:spPr>
        <a:xfrm>
          <a:off x="0" y="879444"/>
          <a:ext cx="10515600" cy="335790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Tunteiden kohtaaminen &gt; ”That is an emotion”</a:t>
          </a:r>
          <a:endParaRPr lang="en-US" sz="1400" kern="1200"/>
        </a:p>
      </dsp:txBody>
      <dsp:txXfrm>
        <a:off x="16392" y="895836"/>
        <a:ext cx="10482816" cy="303006"/>
      </dsp:txXfrm>
    </dsp:sp>
    <dsp:sp modelId="{66925AD5-465E-46D6-A4A4-BD21461AE52D}">
      <dsp:nvSpPr>
        <dsp:cNvPr id="0" name=""/>
        <dsp:cNvSpPr/>
      </dsp:nvSpPr>
      <dsp:spPr>
        <a:xfrm>
          <a:off x="0" y="1255554"/>
          <a:ext cx="10515600" cy="335790"/>
        </a:xfrm>
        <a:prstGeom prst="roundRect">
          <a:avLst/>
        </a:prstGeom>
        <a:solidFill>
          <a:schemeClr val="accent2">
            <a:hueOff val="-436609"/>
            <a:satOff val="-25178"/>
            <a:lumOff val="2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Pakkotoiminnot ja pakkoajatukset &gt; esim. rituaalit, taikausko, fatalismi</a:t>
          </a:r>
          <a:endParaRPr lang="en-US" sz="1400" kern="1200"/>
        </a:p>
      </dsp:txBody>
      <dsp:txXfrm>
        <a:off x="16392" y="1271946"/>
        <a:ext cx="10482816" cy="303006"/>
      </dsp:txXfrm>
    </dsp:sp>
    <dsp:sp modelId="{AB57D831-1733-4203-826D-404CBFA72B8E}">
      <dsp:nvSpPr>
        <dsp:cNvPr id="0" name=""/>
        <dsp:cNvSpPr/>
      </dsp:nvSpPr>
      <dsp:spPr>
        <a:xfrm>
          <a:off x="0" y="1631664"/>
          <a:ext cx="10515600" cy="335790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Trauma &gt; elämän hallinnan ongelmat</a:t>
          </a:r>
          <a:endParaRPr lang="en-US" sz="1400" kern="1200"/>
        </a:p>
      </dsp:txBody>
      <dsp:txXfrm>
        <a:off x="16392" y="1648056"/>
        <a:ext cx="10482816" cy="303006"/>
      </dsp:txXfrm>
    </dsp:sp>
    <dsp:sp modelId="{2415A08F-83A8-4D77-AC55-E32BF420BEF3}">
      <dsp:nvSpPr>
        <dsp:cNvPr id="0" name=""/>
        <dsp:cNvSpPr/>
      </dsp:nvSpPr>
      <dsp:spPr>
        <a:xfrm>
          <a:off x="0" y="2007774"/>
          <a:ext cx="10515600" cy="33579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Tanssi &gt; psyykkisen työn väline &gt; elämän hallinta</a:t>
          </a:r>
          <a:endParaRPr lang="en-US" sz="1400" kern="1200"/>
        </a:p>
      </dsp:txBody>
      <dsp:txXfrm>
        <a:off x="16392" y="2024166"/>
        <a:ext cx="10482816" cy="303006"/>
      </dsp:txXfrm>
    </dsp:sp>
    <dsp:sp modelId="{43D00201-035C-4CD7-97E5-7EF08E897144}">
      <dsp:nvSpPr>
        <dsp:cNvPr id="0" name=""/>
        <dsp:cNvSpPr/>
      </dsp:nvSpPr>
      <dsp:spPr>
        <a:xfrm>
          <a:off x="0" y="2383883"/>
          <a:ext cx="10515600" cy="335790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Sairaalahoito &gt; ulkoinen kontrolli, lääkitys, psykoterapia</a:t>
          </a:r>
          <a:endParaRPr lang="en-US" sz="1400" kern="1200"/>
        </a:p>
      </dsp:txBody>
      <dsp:txXfrm>
        <a:off x="16392" y="2400275"/>
        <a:ext cx="10482816" cy="303006"/>
      </dsp:txXfrm>
    </dsp:sp>
    <dsp:sp modelId="{FB5558F3-3D5E-44C0-9757-AC2B22FE27A6}">
      <dsp:nvSpPr>
        <dsp:cNvPr id="0" name=""/>
        <dsp:cNvSpPr/>
      </dsp:nvSpPr>
      <dsp:spPr>
        <a:xfrm>
          <a:off x="0" y="2759993"/>
          <a:ext cx="10515600" cy="335790"/>
        </a:xfrm>
        <a:prstGeom prst="roundRect">
          <a:avLst/>
        </a:prstGeom>
        <a:solidFill>
          <a:schemeClr val="accent2">
            <a:hueOff val="-1018754"/>
            <a:satOff val="-58750"/>
            <a:lumOff val="60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Avohoito &gt; ohjaus, psykoterapia, sisäisten toimintamallien kehittyminen, lääkitys</a:t>
          </a:r>
          <a:endParaRPr lang="en-US" sz="1400" kern="1200"/>
        </a:p>
      </dsp:txBody>
      <dsp:txXfrm>
        <a:off x="16392" y="2776385"/>
        <a:ext cx="10482816" cy="303006"/>
      </dsp:txXfrm>
    </dsp:sp>
    <dsp:sp modelId="{B0E5AFE5-EC15-4BEC-86F7-E9DCB9796C73}">
      <dsp:nvSpPr>
        <dsp:cNvPr id="0" name=""/>
        <dsp:cNvSpPr/>
      </dsp:nvSpPr>
      <dsp:spPr>
        <a:xfrm>
          <a:off x="0" y="3136104"/>
          <a:ext cx="10515600" cy="335790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Positiivisuuden voima &gt; tanssi &gt; onnistuminen; myös yhteisöllisyys</a:t>
          </a:r>
          <a:endParaRPr lang="en-US" sz="1400" kern="1200"/>
        </a:p>
      </dsp:txBody>
      <dsp:txXfrm>
        <a:off x="16392" y="3152496"/>
        <a:ext cx="10482816" cy="303006"/>
      </dsp:txXfrm>
    </dsp:sp>
    <dsp:sp modelId="{0200C9EE-79D1-4C4E-AFB9-D9EDB498F8F9}">
      <dsp:nvSpPr>
        <dsp:cNvPr id="0" name=""/>
        <dsp:cNvSpPr/>
      </dsp:nvSpPr>
      <dsp:spPr>
        <a:xfrm>
          <a:off x="0" y="3512214"/>
          <a:ext cx="10515600" cy="335790"/>
        </a:xfrm>
        <a:prstGeom prst="roundRect">
          <a:avLst/>
        </a:prstGeom>
        <a:solidFill>
          <a:schemeClr val="accent2">
            <a:hueOff val="-1309827"/>
            <a:satOff val="-75535"/>
            <a:lumOff val="7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Perheen äiti koossapitävänä voimana, suodattaa muiden ailahtelevaisuutta</a:t>
          </a:r>
          <a:endParaRPr lang="en-US" sz="1400" kern="1200"/>
        </a:p>
      </dsp:txBody>
      <dsp:txXfrm>
        <a:off x="16392" y="3528606"/>
        <a:ext cx="10482816" cy="303006"/>
      </dsp:txXfrm>
    </dsp:sp>
    <dsp:sp modelId="{69655C2F-1235-4809-B1FC-A51C98851800}">
      <dsp:nvSpPr>
        <dsp:cNvPr id="0" name=""/>
        <dsp:cNvSpPr/>
      </dsp:nvSpPr>
      <dsp:spPr>
        <a:xfrm>
          <a:off x="0" y="3888324"/>
          <a:ext cx="10515600" cy="33579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-	Elokuvan perusteema: Elämästä voi selvitä hengissä (Vaikkakin Juice Leskinen laulaa, että ”Ei elämästä selviä hengissä”…</a:t>
          </a:r>
          <a:endParaRPr lang="en-US" sz="1400" kern="1200"/>
        </a:p>
      </dsp:txBody>
      <dsp:txXfrm>
        <a:off x="16392" y="3904716"/>
        <a:ext cx="10482816" cy="303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94F254-0888-72A7-3410-C840C807C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C0DBEC3-C84E-5EA5-B251-17CA07A55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4A082C-6460-DBF2-CDD6-95EF3C3C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921886-17A1-33C3-B36B-4FF91175C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E0BBAB-2025-1037-61F8-5A6E7E69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15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81E870-DD7B-F9D2-9EED-68463ED39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4B1013D-B52C-079F-0B71-7741A3D45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3680FB-A407-94C9-6538-600FE5B6F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47B84D-D483-707C-7F43-586390247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26AD9D-9A37-AADB-3B4A-10510F45A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6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B780656-209C-5436-9993-7AE653CC32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ECAB061-03B4-7B45-05FA-0B11EAB42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B99E47-3B30-C5DD-B4B5-0A4ED7E03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E7C80B-CE69-AF81-FC0B-CB731A698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C3A952-8466-9328-687A-E5E44D573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22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ED4F0C-91F0-301F-4359-0CFABFCFC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C5329B-B606-68D0-838C-C76C68392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188481-D461-2589-3E3E-10953CC8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72AF41-DADA-A71A-4912-72F934584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4A7AAC-35B7-7C5D-5B7E-43905DEF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31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9A7E05-5092-12A7-2B35-D40E517D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825855-B075-5815-8273-3A5396699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04B906-B00F-79DC-D019-D8E66C9C2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813341-1A49-A8B0-39D7-1A7433E3D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C79E9C-9EDF-97AD-8288-1A174443D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5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FAC006-9CC2-76BA-1097-03A1C3328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63F1A5-AA3B-B97B-16F9-8DBA71577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DE8C1E7-2CA4-4AE9-3AAF-6CF027412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07D770B-4D7E-3CAA-C854-18212CA01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C09FF9-CF64-FEEE-7FCD-A8D482FF6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80D4DE-004B-7E9D-FF45-E817FC72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77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F89141-E7F7-88E7-3984-8A8BD0DC7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060814-562E-058F-1DB5-F848AE3E6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D3174D-A86F-9751-B020-2FD609CE5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0E35822-1396-ABF5-D778-AB92ABC51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473B11C-157D-1302-2AAD-9DC2113225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C28866A-7FA3-8BF0-75E2-F4320B1CE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88B6D8D-80F3-B5FC-A05C-1E973F024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C3BEA23-7DE1-4811-8BB4-6A40F93B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05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7A0668-ECB8-F1D3-D221-A26C55ABD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D7767EF-65EB-7A91-8832-4CD1B69B8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7738497-FF2E-4A72-AF37-844B2057E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DA25EC5-7602-C821-9DCC-58FD7F398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910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C352CD-31E2-8F77-82FE-1BBEE78E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E9BB1C5-ACBC-F7AF-CBFE-B508ECCCC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98900F5-4586-E124-6C49-D5CD175D0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147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B984A4-C84E-3382-9EF6-DFD3F23F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BD2E47-3552-7AF8-A74E-64AB6C013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166EDE-68AB-A4CD-5982-C4BF5A0F1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A33BE9-0C82-829C-A554-2E217AE13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3F161C-ADE4-1D9A-2362-1842B793D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6A63D3-CFD2-1C3C-2781-05D75847F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798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F6C84A-4562-C945-AB46-A83AA974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CD53AAF-81D8-F043-AF0C-98A2B64360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9A183A3-7C61-006E-CC0B-91009B508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42DCFF1-D0B6-9D54-2BED-9FC86ABD2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9320D3-F322-7CB4-FF99-A8DBA2B12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ECE03FC-DD26-FA60-9196-6492138B8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96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1C89974-52F4-AFFE-1AC0-083EE57C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A3FCBC-29E6-148B-5AA9-ADF809DCC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F7FFA8-B103-AAA1-F5A2-0D342B45F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B8902-F91A-4778-877F-AD55192F538E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C4784F-A747-8EB5-4751-D7F2B06DE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C6482E-19FE-6F4D-C694-B515A50C1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E355E-79FD-4D7A-9BD7-2E20156BE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16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4885B1-E02A-5BEE-630A-355EE29470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5287" b="44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aphicFrame>
        <p:nvGraphicFramePr>
          <p:cNvPr id="14" name="Tekstiruutu 3">
            <a:extLst>
              <a:ext uri="{FF2B5EF4-FFF2-40B4-BE49-F238E27FC236}">
                <a16:creationId xmlns:a16="http://schemas.microsoft.com/office/drawing/2014/main" id="{28B21132-7CD9-D066-2D34-9CF670C87D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632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3629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124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1</cp:revision>
  <dcterms:created xsi:type="dcterms:W3CDTF">2023-03-24T09:38:07Z</dcterms:created>
  <dcterms:modified xsi:type="dcterms:W3CDTF">2023-03-24T09:47:28Z</dcterms:modified>
</cp:coreProperties>
</file>