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994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38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675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355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86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38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88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184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24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32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1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8831C-6A4F-41E6-A3BC-182C1C073073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45CE-BFCD-4BF2-87B2-D8C648DC38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027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73891" y="669505"/>
            <a:ext cx="12302835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Miten voidaan ennalta ehkäistä mielenterveyden ongelmia. 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alkuun pohdinta mistä mielenterveys rakentuu &gt; kokonaisvaltainen hyvinvointi</a:t>
            </a:r>
            <a:b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psykologisen tiedon merkitys itsetuntemuksessa, esim. stressioireiden tunnistaminen, temperamentti, itsereflektio, keskeiset persoonallisuuden piirteet &gt; näiden tunnistaminen itsessä, minäkäsityksen laajentaminen, elämänfilosofisten kysymysten kohtaaminen &gt; elämän merkitys?</a:t>
            </a:r>
            <a:b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elämän hallintaa tukevien psyykkisten itsesäätelykeinojen omaksuminen 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(</a:t>
            </a:r>
            <a:r>
              <a:rPr lang="fi-FI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defensseistä</a:t>
            </a: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&gt;  hallintakeinoihin)</a:t>
            </a:r>
            <a:b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- asiallinen tieto erilaisista psyykkisistä häiriöistä, häiriöiden varhaisten signaalien tunnistaminen</a:t>
            </a: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elämän kriisitilanteiden läpikäyminen ammattiavulla tai auttamaan kykenevien ystävien avulla </a:t>
            </a:r>
            <a:b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työnohjaus apuna työelämän ongelmien läpikäynnissä </a:t>
            </a:r>
            <a:b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oppilas- ja opiskelijahuollon kehittäminen 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etsivä nuorisotyö</a:t>
            </a:r>
            <a:br>
              <a:rPr lang="fi-FI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i-FI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3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526473" y="0"/>
            <a:ext cx="1113905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työttömiksi joutuneiden ihmisten aktiivisuuden ylläpito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mielekkäiden harrastusten sisällyttäminen elämään  </a:t>
            </a:r>
            <a:b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päihdeongelmiin puuttuminen </a:t>
            </a:r>
            <a:b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puuttuminen lasten ja nuorten ongelmallisiin kehitysympäristöihin &gt; eri organisaatioiden yhteistyö &gt; varhainen puuttuminen, äärimmillään päihdeäitien pakkohoito?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tunteiden ali/</a:t>
            </a:r>
            <a:r>
              <a:rPr lang="fi-FI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ylikontroloinnin</a:t>
            </a: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riskit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minuutta uhkaavien tunteiden käsittely: esim. syyllisyys, aggressio, häpeä (&gt;on myös moraalinen tunne)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erilaisuutta hyväksyvä kulttuuri ( &gt; esim. koulu, yhteiskunta)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huom. kollektiivissa kulttuureissa vähemmän </a:t>
            </a:r>
            <a:r>
              <a:rPr lang="fi-FI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mt</a:t>
            </a: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-ongelmia &gt; vähemmän yksinäisyyttä?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ympäristöpsykologia &gt; luonnon parantava vaikutus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-optimismi ja tulevaisuususko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viittauksia teorioihin &gt; esim. humanistinen, kognitiivinen; myös varhaisen vuorovaikutuksen merkitys &gt; kiintymyssuhdeteoria</a:t>
            </a:r>
            <a:r>
              <a:rPr lang="fi-FI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1657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1283855" y="1487055"/>
            <a:ext cx="93656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pessimististen strategioiden tunnistaminen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harrastukset, mieleinen tekeminen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itseään motivoivat toimintamallit &gt; palkitseminen?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sosiaalisen ympäristön rohkaiseva palaute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fyysisestä terveydestä huolehtiminen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elämän rytmit, esim. uni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kokemus yhteisöllisyydestä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negatiivisten tunteiden purkaminen</a:t>
            </a:r>
            <a:endParaRPr lang="fi-FI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i-FI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itsensä puolustaminen &gt; oikeus omiin näkemyksiin</a:t>
            </a:r>
            <a:endParaRPr lang="fi-FI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20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261</Words>
  <Application>Microsoft Office PowerPoint</Application>
  <PresentationFormat>Laajakuva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Office-teema</vt:lpstr>
      <vt:lpstr>PowerPoint-esitys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Seitola Tuomo</dc:creator>
  <cp:lastModifiedBy>Seitola Tuomo</cp:lastModifiedBy>
  <cp:revision>2</cp:revision>
  <dcterms:created xsi:type="dcterms:W3CDTF">2022-01-18T07:26:24Z</dcterms:created>
  <dcterms:modified xsi:type="dcterms:W3CDTF">2022-01-18T07:38:38Z</dcterms:modified>
</cp:coreProperties>
</file>