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129F7F-26AF-C770-6716-A126C178E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F323A1-1AB7-0B25-6E9A-CB955284C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271160-567E-9314-22CE-5130F6313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0D201B-441C-DF2C-DF76-960B5F28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ED2960-0B48-09E6-75C9-7E02B5D5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046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4E012A-6306-8CBC-A1C2-38579BF9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764718E-745E-D349-B701-819485FE5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6F6D06-E8DA-FCFC-BE31-15F23256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294FB7-D9BD-2AE0-809A-3A58D07B2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95ABC2-037A-E74D-9A38-9946D0F9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5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B3D9393-1898-1AF8-DE1A-1604D11B9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D29B3D1-FF3F-10A6-D42E-B87735168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B40228-D209-9DD7-D97B-8AF68ECE7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867B2B-6A2A-9787-8180-E854E836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ED5327-1E5E-63C4-C84A-99EC0DD55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0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D17A31-26B2-2A2E-E3E1-083C45FA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F655E5-356B-D752-C1F3-2FEB000AA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761CFC-8F77-D395-CABE-D5F5AC4B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C0E5D4-16E4-902D-9A7C-01690183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DA9A81-72AF-A2EC-4CCA-C089D404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83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128E3A-FDD5-D8D5-6C07-FD3DB4B7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417CD0-3D9F-BCFF-E36C-09C23E06A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45B23F-DF4F-162C-DFCB-ABBE2FE3B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09DEDC-F113-3513-AEB4-4D02DC28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72678A-C265-A6FE-7171-AB726D9C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27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32A61B-6067-60CC-3A52-38E74489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43E7FD-344E-075C-D5FF-D2422D82FA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2E11F3-DF9D-A12F-82DA-4476B6D99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439D2BD-2D51-AC4B-D87A-F307A53B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4A5922-9BC9-50E5-BCCD-CD8429273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A545F7-E576-9F35-6556-BA697A687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849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C5D07C-33E6-0B12-CEF4-82D9AB003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6E0126-1CF1-474A-88C4-F6355411F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C35A7C-AD5F-3D85-4418-33F1C26F6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12CC22-78AB-2524-A453-19FF1C52B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A16D0D3-5634-8001-317D-39CAE0125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859333B-2C17-7616-97ED-B8166FD0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AEAD57-9883-0781-B5F0-4966F51D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3D55E75-7660-92DA-6F98-5A614FDC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6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52AC43-149F-BD53-0E47-D61899B3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E6E10C9-7C19-44C9-1A9B-C67051469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1FD2F9-DCD1-0AC0-28B8-2B4AA72F7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6A23E2D-1B44-113E-B914-58B432851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48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5E0D00-6DDA-4125-BC00-B4A05F1A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02812E1-DA4F-F85C-2F1B-3FE776C9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1754304-89E3-8E8D-C376-9ABE290D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148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2A596A-8E8E-09CA-D554-D1F7A435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057C0C-FC04-CBC2-34E1-A1FB815D0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D2CB706-BBAB-7FF6-DB04-1A8BAE22A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F35A01-C11F-03C2-F4A8-B2BBA2302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D9DE63-9075-49DF-F802-C3E73A47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1C46C29-8179-883F-8534-0909971C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79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3A477-1EAA-46E9-1109-548D52C6B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E0FA00C-0E0D-B6BB-AA11-4AC7F881C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C6F9AC-0F29-1BDA-E8EA-1CE1D1096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98AA58-ED56-03E0-6294-FDF7C0D1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98D3E8-12A5-62E4-BD5D-637F6489E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48752A-85D6-E545-BA74-5CB7BAA8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282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5232DE-C7C7-3B13-1C2D-D3E8F59E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D02D0D-C172-26A3-5822-F21A3B670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228D90-24F8-C510-0C95-3E2638A2C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A4C4F-A4E1-4D3C-AB93-3810ED32429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50F0BF-2D13-5D48-8FE6-FB8D58537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C84D3E-4060-5CBA-FAF7-13D9B70E7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049E4D-2B29-4340-9545-281C5D6CEF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52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D4BD9-25DF-20DA-5DFE-B70854CE6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Jaksosuunnitelma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C9CF54-A474-8755-DA35-CBEE274196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ÄI02 ja ÄI03</a:t>
            </a:r>
          </a:p>
        </p:txBody>
      </p:sp>
    </p:spTree>
    <p:extLst>
      <p:ext uri="{BB962C8B-B14F-4D97-AF65-F5344CB8AC3E}">
        <p14:creationId xmlns:p14="http://schemas.microsoft.com/office/powerpoint/2010/main" val="319983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2B1E06-6110-887B-8104-128C637BE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Kaunokirjallisuus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19E318-3771-EE74-1D24-E24BFA6AD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Luetaan romaani, joka käsittelee kulttuurien kohtaamista.</a:t>
            </a:r>
          </a:p>
          <a:p>
            <a:r>
              <a:rPr lang="fi-FI" dirty="0"/>
              <a:t>Romaanista tehdään esittely parin kanssa tai pienessä ryhmässä.</a:t>
            </a:r>
          </a:p>
          <a:p>
            <a:r>
              <a:rPr lang="fi-FI" dirty="0"/>
              <a:t>Eri romaanien lukeneiden kesken pidetään kirjallisuuskeskustelut.</a:t>
            </a:r>
          </a:p>
          <a:p>
            <a:r>
              <a:rPr lang="fi-FI" dirty="0"/>
              <a:t>Keskusteluista laaditaan raportti opettajalle.</a:t>
            </a:r>
          </a:p>
        </p:txBody>
      </p:sp>
    </p:spTree>
    <p:extLst>
      <p:ext uri="{BB962C8B-B14F-4D97-AF65-F5344CB8AC3E}">
        <p14:creationId xmlns:p14="http://schemas.microsoft.com/office/powerpoint/2010/main" val="257575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8AF00C-384E-DBB3-E1E1-38991B79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Suomen kielen vaiheet ja ominaispiirteet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57A479-04CC-9B5E-E2A2-967532470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Suomen kielen historiaa ja ominaispiirteet opettajan johdolla.</a:t>
            </a:r>
          </a:p>
          <a:p>
            <a:r>
              <a:rPr lang="fi-FI" dirty="0"/>
              <a:t>Lukutaidon koe aiheesta.</a:t>
            </a:r>
          </a:p>
        </p:txBody>
      </p:sp>
    </p:spTree>
    <p:extLst>
      <p:ext uri="{BB962C8B-B14F-4D97-AF65-F5344CB8AC3E}">
        <p14:creationId xmlns:p14="http://schemas.microsoft.com/office/powerpoint/2010/main" val="3251906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BBBAFF-47E3-2A86-9B77-40317C58E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Puhuttu kieli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5A5BE-0A17-EF01-3182-144086283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Parityö puhutusta kielestä.</a:t>
            </a:r>
          </a:p>
          <a:p>
            <a:r>
              <a:rPr lang="fi-FI" dirty="0"/>
              <a:t>Haastattelutehtävä.</a:t>
            </a:r>
          </a:p>
        </p:txBody>
      </p:sp>
    </p:spTree>
    <p:extLst>
      <p:ext uri="{BB962C8B-B14F-4D97-AF65-F5344CB8AC3E}">
        <p14:creationId xmlns:p14="http://schemas.microsoft.com/office/powerpoint/2010/main" val="48885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D4D661-072F-2FD9-B6A5-10E109B99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Kielenhuolto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47BAD1-3ABE-2CD0-DEF6-13A3D3302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Kielenhuollon tutustuminen parityönä.</a:t>
            </a:r>
          </a:p>
        </p:txBody>
      </p:sp>
    </p:spTree>
    <p:extLst>
      <p:ext uri="{BB962C8B-B14F-4D97-AF65-F5344CB8AC3E}">
        <p14:creationId xmlns:p14="http://schemas.microsoft.com/office/powerpoint/2010/main" val="265750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737363-C603-2B27-07D1-4414A781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Lukutaito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E967E4-1E5B-4102-B44F-F3A93D98C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Tekstin moniäänisyyteen liittyvä lukutaidon tehtävä. </a:t>
            </a:r>
          </a:p>
        </p:txBody>
      </p:sp>
    </p:spTree>
    <p:extLst>
      <p:ext uri="{BB962C8B-B14F-4D97-AF65-F5344CB8AC3E}">
        <p14:creationId xmlns:p14="http://schemas.microsoft.com/office/powerpoint/2010/main" val="402463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11553E-BB74-9831-8457-76FC925C4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Kirjoitustaidon 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AF2568-87E1-D1AD-1190-40CC64231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Kirjoitustaidon tehtävän kertaaminen.</a:t>
            </a:r>
          </a:p>
          <a:p>
            <a:r>
              <a:rPr lang="fi-FI" dirty="0"/>
              <a:t>Kirjoitustaidon prosessin kertaaminen.</a:t>
            </a:r>
          </a:p>
          <a:p>
            <a:r>
              <a:rPr lang="fi-FI" dirty="0"/>
              <a:t>Kirjoitustaidon tehtävästä palautteen antaminen.</a:t>
            </a:r>
          </a:p>
          <a:p>
            <a:endParaRPr lang="fi-FI" dirty="0"/>
          </a:p>
          <a:p>
            <a:r>
              <a:rPr lang="fi-FI" dirty="0"/>
              <a:t>Koeviikolla kirjoitustaidon vastauksen hiominen valmiiksi ja palauttaminen opettajalle.</a:t>
            </a:r>
          </a:p>
        </p:txBody>
      </p:sp>
    </p:spTree>
    <p:extLst>
      <p:ext uri="{BB962C8B-B14F-4D97-AF65-F5344CB8AC3E}">
        <p14:creationId xmlns:p14="http://schemas.microsoft.com/office/powerpoint/2010/main" val="36636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BA65FE-EB0F-6ACD-5C50-6E379917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7852E-69CD-1F97-C39A-9810889B4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Kaksi lukutaidon tehtävää.</a:t>
            </a:r>
          </a:p>
          <a:p>
            <a:r>
              <a:rPr lang="fi-FI" dirty="0"/>
              <a:t>Kirjoitustaidon tehtävä koeviikolla.</a:t>
            </a:r>
          </a:p>
          <a:p>
            <a:r>
              <a:rPr lang="fi-FI" dirty="0"/>
              <a:t>Kirjallisuusesittely, -keskustelu ja –raportti.</a:t>
            </a:r>
          </a:p>
          <a:p>
            <a:r>
              <a:rPr lang="fi-FI" dirty="0"/>
              <a:t>Haastattelutehtävä puhutusta kielestä.</a:t>
            </a:r>
          </a:p>
          <a:p>
            <a:r>
              <a:rPr lang="fi-FI" dirty="0"/>
              <a:t>Kielenhuollon tehtävä parityönä.</a:t>
            </a:r>
          </a:p>
        </p:txBody>
      </p:sp>
    </p:spTree>
    <p:extLst>
      <p:ext uri="{BB962C8B-B14F-4D97-AF65-F5344CB8AC3E}">
        <p14:creationId xmlns:p14="http://schemas.microsoft.com/office/powerpoint/2010/main" val="262740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120</Words>
  <Application>Microsoft Office PowerPoint</Application>
  <PresentationFormat>Laajakuva</PresentationFormat>
  <Paragraphs>29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Jaksosuunnitelma</vt:lpstr>
      <vt:lpstr>Kaunokirjallisuus</vt:lpstr>
      <vt:lpstr>Suomen kielen vaiheet ja ominaispiirteet</vt:lpstr>
      <vt:lpstr>Puhuttu kieli</vt:lpstr>
      <vt:lpstr>Kielenhuolto</vt:lpstr>
      <vt:lpstr>Lukutaito</vt:lpstr>
      <vt:lpstr>Kirjoitustaidon tehtävä</vt:lpstr>
      <vt:lpstr>Jaksotehtävät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Halinen Riku Sakari</dc:creator>
  <cp:lastModifiedBy>Halinen Riku Sakari</cp:lastModifiedBy>
  <cp:revision>1</cp:revision>
  <dcterms:created xsi:type="dcterms:W3CDTF">2025-11-25T07:39:57Z</dcterms:created>
  <dcterms:modified xsi:type="dcterms:W3CDTF">2025-11-25T08:05:53Z</dcterms:modified>
</cp:coreProperties>
</file>