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 id="2147483669" r:id="rId3"/>
    <p:sldMasterId id="2147483670" r:id="rId4"/>
  </p:sldMasterIdLst>
  <p:notesMasterIdLst>
    <p:notesMasterId r:id="rId34"/>
  </p:notesMasterIdLst>
  <p:sldIdLst>
    <p:sldId id="256" r:id="rId5"/>
    <p:sldId id="258" r:id="rId6"/>
    <p:sldId id="257" r:id="rId7"/>
    <p:sldId id="259" r:id="rId8"/>
    <p:sldId id="260" r:id="rId9"/>
    <p:sldId id="261" r:id="rId10"/>
    <p:sldId id="263" r:id="rId11"/>
    <p:sldId id="264" r:id="rId12"/>
    <p:sldId id="265" r:id="rId13"/>
    <p:sldId id="266" r:id="rId14"/>
    <p:sldId id="268" r:id="rId15"/>
    <p:sldId id="269" r:id="rId16"/>
    <p:sldId id="270" r:id="rId17"/>
    <p:sldId id="271" r:id="rId18"/>
    <p:sldId id="272" r:id="rId19"/>
    <p:sldId id="274" r:id="rId20"/>
    <p:sldId id="273" r:id="rId21"/>
    <p:sldId id="288" r:id="rId22"/>
    <p:sldId id="275" r:id="rId23"/>
    <p:sldId id="276" r:id="rId24"/>
    <p:sldId id="277" r:id="rId25"/>
    <p:sldId id="278" r:id="rId26"/>
    <p:sldId id="279" r:id="rId27"/>
    <p:sldId id="280" r:id="rId28"/>
    <p:sldId id="281" r:id="rId29"/>
    <p:sldId id="282" r:id="rId30"/>
    <p:sldId id="283" r:id="rId31"/>
    <p:sldId id="284" r:id="rId32"/>
    <p:sldId id="285"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orbel" panose="020B050302020402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07"/>
  </p:normalViewPr>
  <p:slideViewPr>
    <p:cSldViewPr snapToGrid="0">
      <p:cViewPr varScale="1">
        <p:scale>
          <a:sx n="62" d="100"/>
          <a:sy n="62" d="100"/>
        </p:scale>
        <p:origin x="1400"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ee4d2711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ee4d271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ee4d2711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ee4d2711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ee4d27114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ee4d2711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ee4d27114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ee4d2711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ee4d27114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ee4d2711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ystysuora otsikko ja teksti" type="vertTitleAndTx">
  <p:cSld name="VERTICAL_TITLE_AND_VERTICAL_TEXT">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rot="5400000">
            <a:off x="5412754" y="2574438"/>
            <a:ext cx="5105400" cy="132812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0" name="Google Shape;60;p6"/>
          <p:cNvSpPr txBox="1">
            <a:spLocks noGrp="1"/>
          </p:cNvSpPr>
          <p:nvPr>
            <p:ph type="body" idx="1"/>
          </p:nvPr>
        </p:nvSpPr>
        <p:spPr>
          <a:xfrm rot="5400000">
            <a:off x="1569010" y="230314"/>
            <a:ext cx="5105400" cy="6016373"/>
          </a:xfrm>
          <a:prstGeom prst="rect">
            <a:avLst/>
          </a:prstGeom>
          <a:noFill/>
          <a:ln>
            <a:noFill/>
          </a:ln>
        </p:spPr>
        <p:txBody>
          <a:bodyPr spcFirstLastPara="1" wrap="square" lIns="91425" tIns="45700" rIns="91425" bIns="45700" anchor="t" anchorCtr="0">
            <a:noAutofit/>
          </a:bodyPr>
          <a:lstStyle>
            <a:lvl1pPr marL="457200" marR="0" lvl="0" indent="-449580" algn="l" rtl="0">
              <a:spcBef>
                <a:spcPts val="480"/>
              </a:spcBef>
              <a:spcAft>
                <a:spcPts val="0"/>
              </a:spcAft>
              <a:buClr>
                <a:srgbClr val="1287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287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61" name="Google Shape;61;p6"/>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62" name="Google Shape;62;p6"/>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63" name="Google Shape;63;p6"/>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ain otsikko" type="titleOnly">
  <p:cSld name="TITLE_ONLY">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982662" y="457200"/>
            <a:ext cx="7704137" cy="1981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6" name="Google Shape;116;p15"/>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17" name="Google Shape;117;p15"/>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18" name="Google Shape;118;p15"/>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ailu" type="twoTxTwoObj">
  <p:cSld name="TWO_OBJECTS_WITH_TEXT">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982662" y="457200"/>
            <a:ext cx="7704137" cy="1981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1" name="Google Shape;121;p16"/>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560"/>
              </a:spcBef>
              <a:spcAft>
                <a:spcPts val="0"/>
              </a:spcAft>
              <a:buClr>
                <a:srgbClr val="1287C3"/>
              </a:buClr>
              <a:buSzPts val="4060"/>
              <a:buFont typeface="Arial"/>
              <a:buNone/>
              <a:defRPr sz="2800" b="0" i="0" u="none" strike="noStrike" cap="none">
                <a:solidFill>
                  <a:srgbClr val="1186C3"/>
                </a:solidFill>
                <a:latin typeface="Corbel"/>
                <a:ea typeface="Corbel"/>
                <a:cs typeface="Corbel"/>
                <a:sym typeface="Corbel"/>
              </a:defRPr>
            </a:lvl1pPr>
            <a:lvl2pPr marL="914400" marR="0" lvl="1" indent="-228600" algn="l" rtl="0">
              <a:spcBef>
                <a:spcPts val="600"/>
              </a:spcBef>
              <a:spcAft>
                <a:spcPts val="0"/>
              </a:spcAft>
              <a:buClr>
                <a:srgbClr val="1287C3"/>
              </a:buClr>
              <a:buSzPts val="29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287C3"/>
              </a:buClr>
              <a:buSzPts val="261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287C3"/>
              </a:buClr>
              <a:buSzPts val="232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287C3"/>
              </a:buClr>
              <a:buSzPts val="232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232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122" name="Google Shape;122;p16"/>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Autofit/>
          </a:bodyPr>
          <a:lstStyle>
            <a:lvl1pPr marL="457200" marR="0" lvl="0" indent="-394335" algn="l" rtl="0">
              <a:spcBef>
                <a:spcPts val="36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1287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1287C3"/>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1186C3"/>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123" name="Google Shape;123;p16"/>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560"/>
              </a:spcBef>
              <a:spcAft>
                <a:spcPts val="0"/>
              </a:spcAft>
              <a:buClr>
                <a:srgbClr val="1287C3"/>
              </a:buClr>
              <a:buSzPts val="4060"/>
              <a:buFont typeface="Arial"/>
              <a:buNone/>
              <a:defRPr sz="2800" b="0" i="0" u="none" strike="noStrike" cap="none">
                <a:solidFill>
                  <a:srgbClr val="1186C3"/>
                </a:solidFill>
                <a:latin typeface="Corbel"/>
                <a:ea typeface="Corbel"/>
                <a:cs typeface="Corbel"/>
                <a:sym typeface="Corbel"/>
              </a:defRPr>
            </a:lvl1pPr>
            <a:lvl2pPr marL="914400" marR="0" lvl="1" indent="-228600" algn="l" rtl="0">
              <a:spcBef>
                <a:spcPts val="600"/>
              </a:spcBef>
              <a:spcAft>
                <a:spcPts val="0"/>
              </a:spcAft>
              <a:buClr>
                <a:srgbClr val="1287C3"/>
              </a:buClr>
              <a:buSzPts val="29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287C3"/>
              </a:buClr>
              <a:buSzPts val="261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287C3"/>
              </a:buClr>
              <a:buSzPts val="232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287C3"/>
              </a:buClr>
              <a:buSzPts val="232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232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124" name="Google Shape;124;p16"/>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Autofit/>
          </a:bodyPr>
          <a:lstStyle>
            <a:lvl1pPr marL="457200" marR="0" lvl="0" indent="-394335" algn="l" rtl="0">
              <a:spcBef>
                <a:spcPts val="36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1287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1287C3"/>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1186C3"/>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125" name="Google Shape;125;p16"/>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26" name="Google Shape;126;p16"/>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27" name="Google Shape;127;p16"/>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Kaksi sisältökohdetta" type="twoObj">
  <p:cSld name="TWO_OBJECTS">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0" name="Google Shape;130;p17"/>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Autofit/>
          </a:bodyPr>
          <a:lstStyle>
            <a:lvl1pPr marL="457200" marR="0" lvl="0" indent="-394335" algn="l" rtl="0">
              <a:spcBef>
                <a:spcPts val="36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1287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1287C3"/>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1186C3"/>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131" name="Google Shape;131;p17"/>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Autofit/>
          </a:bodyPr>
          <a:lstStyle>
            <a:lvl1pPr marL="457200" marR="0" lvl="0" indent="-394335" algn="l" rtl="0">
              <a:spcBef>
                <a:spcPts val="36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1287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1287C3"/>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1186C3"/>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132" name="Google Shape;132;p17"/>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3" name="Google Shape;133;p17"/>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4" name="Google Shape;134;p17"/>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san ylätunniste" type="secHead">
  <p:cSld name="SECTION_HEADER">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7" name="Google Shape;137;p18"/>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00"/>
              </a:spcBef>
              <a:spcAft>
                <a:spcPts val="0"/>
              </a:spcAft>
              <a:buClr>
                <a:srgbClr val="1287C3"/>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287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138" name="Google Shape;138;p18"/>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9" name="Google Shape;139;p18"/>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0" name="Google Shape;140;p18"/>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inaus ja kuvateksti">
  <p:cSld name="Lainaus ja kuvateksti">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2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8" name="Google Shape;158;p20"/>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360"/>
              </a:spcBef>
              <a:spcAft>
                <a:spcPts val="0"/>
              </a:spcAft>
              <a:buClr>
                <a:srgbClr val="1287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2900"/>
              <a:buFont typeface="Arial"/>
              <a:buNone/>
              <a:defRPr sz="20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287C3"/>
              </a:buClr>
              <a:buSzPts val="2610"/>
              <a:buFont typeface="Arial"/>
              <a:buNone/>
              <a:defRPr sz="18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287C3"/>
              </a:buClr>
              <a:buSzPts val="2030"/>
              <a:buFont typeface="Arial"/>
              <a:buNone/>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59" name="Google Shape;159;p20"/>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400"/>
              </a:spcBef>
              <a:spcAft>
                <a:spcPts val="0"/>
              </a:spcAft>
              <a:buClr>
                <a:srgbClr val="1287C3"/>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287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160" name="Google Shape;160;p20"/>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61" name="Google Shape;161;p20"/>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62" name="Google Shape;162;p20"/>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inauksen nimikortti">
  <p:cSld name="Lainauksen nimikortti">
    <p:spTree>
      <p:nvGrpSpPr>
        <p:cNvPr id="1" name="Shape 178"/>
        <p:cNvGrpSpPr/>
        <p:nvPr/>
      </p:nvGrpSpPr>
      <p:grpSpPr>
        <a:xfrm>
          <a:off x="0" y="0"/>
          <a:ext cx="0" cy="0"/>
          <a:chOff x="0" y="0"/>
          <a:chExt cx="0" cy="0"/>
        </a:xfrm>
      </p:grpSpPr>
      <p:sp>
        <p:nvSpPr>
          <p:cNvPr id="179" name="Google Shape;179;p22"/>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2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0" name="Google Shape;180;p22"/>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Autofit/>
          </a:bodyPr>
          <a:lstStyle>
            <a:lvl1pPr marL="457200" marR="0" lvl="0" indent="-228600" algn="r" rtl="0">
              <a:spcBef>
                <a:spcPts val="480"/>
              </a:spcBef>
              <a:spcAft>
                <a:spcPts val="0"/>
              </a:spcAft>
              <a:buClr>
                <a:srgbClr val="1287C3"/>
              </a:buClr>
              <a:buSzPts val="3480"/>
              <a:buFont typeface="Arial"/>
              <a:buNone/>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287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81" name="Google Shape;181;p22"/>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360"/>
              </a:spcBef>
              <a:spcAft>
                <a:spcPts val="0"/>
              </a:spcAft>
              <a:buClr>
                <a:srgbClr val="1287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287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182" name="Google Shape;182;p22"/>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83" name="Google Shape;183;p22"/>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84" name="Google Shape;184;p22"/>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44DCE1-3AA5-1F07-62ED-EDAD5883F632}"/>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3D04EB44-5ED6-01CF-BB59-685AF566592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30070F78-AB80-7EA5-5FA8-BB42C67001F8}"/>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FA300548-96C7-5000-9719-EC1D2CB2692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87578A-BAEF-E431-F43D-7534E3D39DB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06533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6036BC-46F0-E539-0634-1D1192756E8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4A16022-72C6-AC87-341D-B1974EDCA09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D2DF3C8-E3E0-4C52-9F42-85EE2D26FA95}"/>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671EB99B-D040-1051-8A01-4D026EB20FE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24AFC4C-E945-39E8-5E09-AF06C1277CE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3839002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59C966-F66F-4F23-D8E6-E11715997702}"/>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A5227FD2-065E-1980-EBF8-9E7BFDA9B2A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3F0FD8A4-1C30-65CC-B311-F90582374BD6}"/>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F1C54053-4BDF-CDCB-3749-EA39F22C2B7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46191D0-50A6-4302-0518-1936A5E505B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96718619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16E5DA-CDC2-8B37-8FF1-490EFB16BC1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ECFC335-D697-247B-850E-3FC133FFF070}"/>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FDC300E-BDCE-6FD4-2494-FC4BDC72AEA9}"/>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2A0C2EAF-54A4-90D9-DB17-B1ED3BE02637}"/>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D804B923-DA1E-665E-40FD-295F60ECA61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2E72C5A-F92D-02C7-3335-9471A6A7ADD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35501579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pystysuora teksti" type="vertTx">
  <p:cSld name="VERTICAL_TEX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982662" y="457200"/>
            <a:ext cx="7704137" cy="1981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6" name="Google Shape;66;p7"/>
          <p:cNvSpPr txBox="1">
            <a:spLocks noGrp="1"/>
          </p:cNvSpPr>
          <p:nvPr>
            <p:ph type="body" idx="1"/>
          </p:nvPr>
        </p:nvSpPr>
        <p:spPr>
          <a:xfrm rot="5400000">
            <a:off x="3155950" y="493713"/>
            <a:ext cx="3357562" cy="7704137"/>
          </a:xfrm>
          <a:prstGeom prst="rect">
            <a:avLst/>
          </a:prstGeom>
          <a:noFill/>
          <a:ln>
            <a:noFill/>
          </a:ln>
        </p:spPr>
        <p:txBody>
          <a:bodyPr spcFirstLastPara="1" wrap="square" lIns="91425" tIns="45700" rIns="91425" bIns="45700" anchor="t" anchorCtr="0">
            <a:noAutofit/>
          </a:bodyPr>
          <a:lstStyle>
            <a:lvl1pPr marL="457200" marR="0" lvl="0" indent="-449580" algn="l" rtl="0">
              <a:spcBef>
                <a:spcPts val="480"/>
              </a:spcBef>
              <a:spcAft>
                <a:spcPts val="0"/>
              </a:spcAft>
              <a:buClr>
                <a:srgbClr val="1287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287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67" name="Google Shape;67;p7"/>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68" name="Google Shape;68;p7"/>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69" name="Google Shape;69;p7"/>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7F9836-FD64-90B2-7C09-4C8F4EC4F8DA}"/>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C35D694-1A12-1485-E442-A1DBC222708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A25DABB-2FF7-E056-40C1-5F97D9C7C0DC}"/>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1389CA2-7C4C-4589-6979-4CCFF82FFC8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2684384F-3118-21A7-6073-34DC1A346C8C}"/>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5BE89FD9-BEC1-E405-6695-0C5CECCE9814}"/>
              </a:ext>
            </a:extLst>
          </p:cNvPr>
          <p:cNvSpPr>
            <a:spLocks noGrp="1"/>
          </p:cNvSpPr>
          <p:nvPr>
            <p:ph type="dt" sz="half" idx="10"/>
          </p:nvPr>
        </p:nvSpPr>
        <p:spPr/>
        <p:txBody>
          <a:bodyPr/>
          <a:lstStyle/>
          <a:p>
            <a:endParaRPr lang="fi-FI"/>
          </a:p>
        </p:txBody>
      </p:sp>
      <p:sp>
        <p:nvSpPr>
          <p:cNvPr id="8" name="Alatunnisteen paikkamerkki 7">
            <a:extLst>
              <a:ext uri="{FF2B5EF4-FFF2-40B4-BE49-F238E27FC236}">
                <a16:creationId xmlns:a16="http://schemas.microsoft.com/office/drawing/2014/main" id="{44DA0E3B-8F01-9672-AD59-A2B4EF35F77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B5AC767-330C-D98C-89DB-8A7FBE9E97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93545810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570023-8FF0-089A-833E-0FD8B99776C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C0351ABF-9EF8-626E-2524-25E3C574CC49}"/>
              </a:ext>
            </a:extLst>
          </p:cNvPr>
          <p:cNvSpPr>
            <a:spLocks noGrp="1"/>
          </p:cNvSpPr>
          <p:nvPr>
            <p:ph type="dt" sz="half" idx="10"/>
          </p:nvPr>
        </p:nvSpPr>
        <p:spPr/>
        <p:txBody>
          <a:bodyPr/>
          <a:lstStyle/>
          <a:p>
            <a:endParaRPr lang="fi-FI"/>
          </a:p>
        </p:txBody>
      </p:sp>
      <p:sp>
        <p:nvSpPr>
          <p:cNvPr id="4" name="Alatunnisteen paikkamerkki 3">
            <a:extLst>
              <a:ext uri="{FF2B5EF4-FFF2-40B4-BE49-F238E27FC236}">
                <a16:creationId xmlns:a16="http://schemas.microsoft.com/office/drawing/2014/main" id="{E7214F32-6AA8-0CDE-374C-1DCED13711F2}"/>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14BA58B8-1B1C-2107-03E5-505D5A9CC8B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47069274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5F46606-0E61-DDF2-6B96-B68B867A0C20}"/>
              </a:ext>
            </a:extLst>
          </p:cNvPr>
          <p:cNvSpPr>
            <a:spLocks noGrp="1"/>
          </p:cNvSpPr>
          <p:nvPr>
            <p:ph type="dt" sz="half" idx="10"/>
          </p:nvPr>
        </p:nvSpPr>
        <p:spPr/>
        <p:txBody>
          <a:bodyPr/>
          <a:lstStyle/>
          <a:p>
            <a:endParaRPr lang="fi-FI"/>
          </a:p>
        </p:txBody>
      </p:sp>
      <p:sp>
        <p:nvSpPr>
          <p:cNvPr id="3" name="Alatunnisteen paikkamerkki 2">
            <a:extLst>
              <a:ext uri="{FF2B5EF4-FFF2-40B4-BE49-F238E27FC236}">
                <a16:creationId xmlns:a16="http://schemas.microsoft.com/office/drawing/2014/main" id="{BB260466-90CA-3F9E-250B-BB0AB3EAE54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FE5AF720-E819-E64A-A7D4-A2FAC83391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99371856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994536-EFB3-3EA9-BC04-D5FEE0B26D18}"/>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D5EBB52C-84CE-B7E4-9442-D2AA68E57BF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9981D2A-B5B0-E475-A113-1531E615D7D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95F3760-2D97-C072-63E9-CCFABF2A24D4}"/>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687C6A41-3EF2-31B4-E48C-60E6AC10A8F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BAFA255-6124-B620-C459-ECFD80B469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50055551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21CBD2-492F-E0DF-8608-8730465F447D}"/>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F62009D9-1476-9B53-C7BA-2DCA5C1E24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2332A0E1-C257-C884-EAAD-6A97F2AD85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155BD58-E464-AE2E-DD97-1045C1FD0423}"/>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A1BDA6F4-03B8-BECC-3D2A-57583E358A1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253EF5A-E6D8-C352-794E-6FCA1BDB7F3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77954914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CB9A7E-7A2E-0DDD-08C4-3950792FC65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23B7980-5D5F-FCB1-83F3-F373536A088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3343004-F18B-BD88-CC8A-0793ED1B9A85}"/>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813548A9-97C1-8240-8186-9C948BEB166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DB6A529-E23F-731E-E2F5-0F47F84BCB7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61260133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D62D98E-7F69-D679-C3F0-14F68F6E9027}"/>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483936F-4E0B-5BEA-68BD-2B259526683D}"/>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0A88A83-5662-23AF-2C1E-74F5B283443A}"/>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47EF49E5-3B07-0629-1613-899836E3B17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6E488BB-2A7B-BE70-C7A0-541100DB91B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75155975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si tai epätosi">
  <p:cSld name="Tosi tai epätosi">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2" name="Google Shape;72;p8"/>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560"/>
              </a:spcBef>
              <a:spcAft>
                <a:spcPts val="0"/>
              </a:spcAft>
              <a:buClr>
                <a:srgbClr val="1287C3"/>
              </a:buClr>
              <a:buSzPts val="4060"/>
              <a:buFont typeface="Arial"/>
              <a:buNone/>
              <a:defRPr sz="28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287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73" name="Google Shape;73;p8"/>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1287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287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74" name="Google Shape;74;p8"/>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75" name="Google Shape;75;p8"/>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76" name="Google Shape;76;p8"/>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imikortti">
  <p:cSld name="Nimikortti">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32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9" name="Google Shape;79;p9"/>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00"/>
              </a:spcBef>
              <a:spcAft>
                <a:spcPts val="0"/>
              </a:spcAft>
              <a:buClr>
                <a:srgbClr val="1287C3"/>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287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80" name="Google Shape;80;p9"/>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1" name="Google Shape;81;p9"/>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2" name="Google Shape;82;p9"/>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tsikko ja kuvateksti">
  <p:cSld name="Otsikko ja kuvateksti">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2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5" name="Google Shape;85;p10"/>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400"/>
              </a:spcBef>
              <a:spcAft>
                <a:spcPts val="0"/>
              </a:spcAft>
              <a:buClr>
                <a:srgbClr val="1287C3"/>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287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287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86" name="Google Shape;86;p10"/>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7" name="Google Shape;87;p10"/>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8" name="Google Shape;88;p10"/>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noraamakuva ja kuvateksti">
  <p:cSld name="Panoraamakuva ja kuvateksti">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24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1" name="Google Shape;91;p11"/>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32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92" name="Google Shape;92;p11"/>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80"/>
              </a:spcBef>
              <a:spcAft>
                <a:spcPts val="0"/>
              </a:spcAft>
              <a:buClr>
                <a:srgbClr val="1287C3"/>
              </a:buClr>
              <a:buSzPts val="2030"/>
              <a:buFont typeface="Arial"/>
              <a:buNone/>
              <a:defRPr sz="14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174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287C3"/>
              </a:buClr>
              <a:buSzPts val="145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287C3"/>
              </a:buClr>
              <a:buSzPts val="1305"/>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287C3"/>
              </a:buClr>
              <a:buSzPts val="1305"/>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1305"/>
              <a:buFont typeface="Arial"/>
              <a:buNone/>
              <a:defRPr sz="900" b="0" i="0" u="none" strike="noStrike" cap="none">
                <a:solidFill>
                  <a:schemeClr val="dk1"/>
                </a:solidFill>
                <a:latin typeface="Corbel"/>
                <a:ea typeface="Corbel"/>
                <a:cs typeface="Corbel"/>
                <a:sym typeface="Corbel"/>
              </a:defRPr>
            </a:lvl9pPr>
          </a:lstStyle>
          <a:p>
            <a:endParaRPr/>
          </a:p>
        </p:txBody>
      </p:sp>
      <p:sp>
        <p:nvSpPr>
          <p:cNvPr id="93" name="Google Shape;93;p11"/>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94" name="Google Shape;94;p11"/>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95" name="Google Shape;95;p11"/>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tsikollinen kuva" type="picTx">
  <p:cSld name="PICTURE_WITH_CAPTION_TEXT">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28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8" name="Google Shape;98;p12"/>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32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99" name="Google Shape;99;p12"/>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60"/>
              </a:spcBef>
              <a:spcAft>
                <a:spcPts val="0"/>
              </a:spcAft>
              <a:buClr>
                <a:srgbClr val="1287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174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287C3"/>
              </a:buClr>
              <a:buSzPts val="145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287C3"/>
              </a:buClr>
              <a:buSzPts val="1305"/>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287C3"/>
              </a:buClr>
              <a:buSzPts val="1305"/>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1305"/>
              <a:buFont typeface="Arial"/>
              <a:buNone/>
              <a:defRPr sz="900" b="0" i="0" u="none" strike="noStrike" cap="none">
                <a:solidFill>
                  <a:schemeClr val="dk1"/>
                </a:solidFill>
                <a:latin typeface="Corbel"/>
                <a:ea typeface="Corbel"/>
                <a:cs typeface="Corbel"/>
                <a:sym typeface="Corbel"/>
              </a:defRPr>
            </a:lvl9pPr>
          </a:lstStyle>
          <a:p>
            <a:endParaRPr/>
          </a:p>
        </p:txBody>
      </p:sp>
      <p:sp>
        <p:nvSpPr>
          <p:cNvPr id="100" name="Google Shape;100;p12"/>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01" name="Google Shape;101;p12"/>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02" name="Google Shape;102;p12"/>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tsikollinen sisältö" type="objTx">
  <p:cSld name="OBJECT_WITH_CAPTION_TEXT">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24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5" name="Google Shape;105;p13"/>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Autofit/>
          </a:bodyPr>
          <a:lstStyle>
            <a:lvl1pPr marL="457200" marR="0" lvl="0" indent="-412750" algn="l" rtl="0">
              <a:spcBef>
                <a:spcPts val="400"/>
              </a:spcBef>
              <a:spcAft>
                <a:spcPts val="0"/>
              </a:spcAft>
              <a:buClr>
                <a:srgbClr val="1287C3"/>
              </a:buClr>
              <a:buSzPts val="2900"/>
              <a:buFont typeface="Arial"/>
              <a:buChar char="•"/>
              <a:defRPr sz="2000" b="0" i="0" u="none" strike="noStrike" cap="none">
                <a:solidFill>
                  <a:schemeClr val="dk1"/>
                </a:solidFill>
                <a:latin typeface="Corbel"/>
                <a:ea typeface="Corbel"/>
                <a:cs typeface="Corbel"/>
                <a:sym typeface="Corbel"/>
              </a:defRPr>
            </a:lvl1pPr>
            <a:lvl2pPr marL="914400" marR="0" lvl="1" indent="-394335" algn="l" rtl="0">
              <a:spcBef>
                <a:spcPts val="60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2pPr>
            <a:lvl3pPr marL="1371600" marR="0" lvl="2"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3pPr>
            <a:lvl4pPr marL="1828800" marR="0" lvl="3" indent="-357505"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06" name="Google Shape;106;p13"/>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1287C3"/>
              </a:buClr>
              <a:buSzPts val="2320"/>
              <a:buFont typeface="Arial"/>
              <a:buNone/>
              <a:defRPr sz="16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287C3"/>
              </a:buClr>
              <a:buSzPts val="174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287C3"/>
              </a:buClr>
              <a:buSzPts val="145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287C3"/>
              </a:buClr>
              <a:buSzPts val="1305"/>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287C3"/>
              </a:buClr>
              <a:buSzPts val="1305"/>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1305"/>
              <a:buFont typeface="Arial"/>
              <a:buNone/>
              <a:defRPr sz="900" b="0" i="0" u="none" strike="noStrike" cap="none">
                <a:solidFill>
                  <a:schemeClr val="dk1"/>
                </a:solidFill>
                <a:latin typeface="Corbel"/>
                <a:ea typeface="Corbel"/>
                <a:cs typeface="Corbel"/>
                <a:sym typeface="Corbel"/>
              </a:defRPr>
            </a:lvl9pPr>
          </a:lstStyle>
          <a:p>
            <a:endParaRPr/>
          </a:p>
        </p:txBody>
      </p:sp>
      <p:sp>
        <p:nvSpPr>
          <p:cNvPr id="107" name="Google Shape;107;p13"/>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08" name="Google Shape;108;p13"/>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09" name="Google Shape;109;p13"/>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110"/>
        <p:cNvGrpSpPr/>
        <p:nvPr/>
      </p:nvGrpSpPr>
      <p:grpSpPr>
        <a:xfrm>
          <a:off x="0" y="0"/>
          <a:ext cx="0" cy="0"/>
          <a:chOff x="0" y="0"/>
          <a:chExt cx="0" cy="0"/>
        </a:xfrm>
      </p:grpSpPr>
      <p:sp>
        <p:nvSpPr>
          <p:cNvPr id="111" name="Google Shape;111;p14"/>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12" name="Google Shape;112;p14"/>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13" name="Google Shape;113;p14"/>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45"/>
        <p:cNvGrpSpPr/>
        <p:nvPr/>
      </p:nvGrpSpPr>
      <p:grpSpPr>
        <a:xfrm>
          <a:off x="0" y="0"/>
          <a:ext cx="0" cy="0"/>
          <a:chOff x="0" y="0"/>
          <a:chExt cx="0" cy="0"/>
        </a:xfrm>
      </p:grpSpPr>
      <p:grpSp>
        <p:nvGrpSpPr>
          <p:cNvPr id="46" name="Google Shape;46;p5"/>
          <p:cNvGrpSpPr/>
          <p:nvPr/>
        </p:nvGrpSpPr>
        <p:grpSpPr>
          <a:xfrm>
            <a:off x="0" y="0"/>
            <a:ext cx="2132012" cy="6858000"/>
            <a:chOff x="0" y="0"/>
            <a:chExt cx="2147483647" cy="2147483646"/>
          </a:xfrm>
        </p:grpSpPr>
        <p:sp>
          <p:nvSpPr>
            <p:cNvPr id="47" name="Google Shape;47;p5"/>
            <p:cNvSpPr/>
            <p:nvPr/>
          </p:nvSpPr>
          <p:spPr>
            <a:xfrm>
              <a:off x="0" y="0"/>
              <a:ext cx="1080937161" cy="1656843117"/>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48" name="Google Shape;48;p5"/>
            <p:cNvSpPr/>
            <p:nvPr/>
          </p:nvSpPr>
          <p:spPr>
            <a:xfrm>
              <a:off x="0" y="0"/>
              <a:ext cx="764331306" cy="1448060343"/>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49" name="Google Shape;49;p5"/>
            <p:cNvSpPr/>
            <p:nvPr/>
          </p:nvSpPr>
          <p:spPr>
            <a:xfrm>
              <a:off x="0" y="1773165523"/>
              <a:ext cx="913040612" cy="37431811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50" name="Google Shape;50;p5"/>
            <p:cNvSpPr/>
            <p:nvPr/>
          </p:nvSpPr>
          <p:spPr>
            <a:xfrm>
              <a:off x="0" y="1658334681"/>
              <a:ext cx="1498281707" cy="489148965"/>
            </a:xfrm>
            <a:custGeom>
              <a:avLst/>
              <a:gdLst/>
              <a:ahLst/>
              <a:cxnLst/>
              <a:rect l="l" t="t" r="r" b="b"/>
              <a:pathLst>
                <a:path w="937" h="984" extrusionOk="0">
                  <a:moveTo>
                    <a:pt x="0" y="0"/>
                  </a:moveTo>
                  <a:lnTo>
                    <a:pt x="0" y="3"/>
                  </a:lnTo>
                  <a:lnTo>
                    <a:pt x="901" y="984"/>
                  </a:lnTo>
                  <a:lnTo>
                    <a:pt x="937" y="984"/>
                  </a:lnTo>
                  <a:lnTo>
                    <a:pt x="0" y="0"/>
                  </a:lnTo>
                  <a:close/>
                </a:path>
              </a:pathLst>
            </a:custGeom>
            <a:solidFill>
              <a:srgbClr val="0C5A8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51" name="Google Shape;51;p5"/>
            <p:cNvSpPr/>
            <p:nvPr/>
          </p:nvSpPr>
          <p:spPr>
            <a:xfrm>
              <a:off x="0" y="1646404169"/>
              <a:ext cx="2147483647" cy="501079427"/>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1287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52" name="Google Shape;52;p5"/>
            <p:cNvSpPr/>
            <p:nvPr/>
          </p:nvSpPr>
          <p:spPr>
            <a:xfrm>
              <a:off x="0" y="1677721743"/>
              <a:ext cx="1387948899" cy="46976181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40404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sp>
        <p:nvSpPr>
          <p:cNvPr id="53" name="Google Shape;53;p5"/>
          <p:cNvSpPr txBox="1">
            <a:spLocks noGrp="1"/>
          </p:cNvSpPr>
          <p:nvPr>
            <p:ph type="title"/>
          </p:nvPr>
        </p:nvSpPr>
        <p:spPr>
          <a:xfrm>
            <a:off x="982662" y="457200"/>
            <a:ext cx="7704137" cy="1981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4" name="Google Shape;54;p5"/>
          <p:cNvSpPr txBox="1">
            <a:spLocks noGrp="1"/>
          </p:cNvSpPr>
          <p:nvPr>
            <p:ph type="body" idx="1"/>
          </p:nvPr>
        </p:nvSpPr>
        <p:spPr>
          <a:xfrm>
            <a:off x="982662" y="2667000"/>
            <a:ext cx="7704137" cy="3357562"/>
          </a:xfrm>
          <a:prstGeom prst="rect">
            <a:avLst/>
          </a:prstGeom>
          <a:noFill/>
          <a:ln>
            <a:noFill/>
          </a:ln>
        </p:spPr>
        <p:txBody>
          <a:bodyPr spcFirstLastPara="1" wrap="square" lIns="91425" tIns="45700" rIns="91425" bIns="45700" anchor="ctr" anchorCtr="0">
            <a:noAutofit/>
          </a:bodyPr>
          <a:lstStyle>
            <a:lvl1pPr marL="457200" marR="0" lvl="0" indent="-449580" algn="l" rtl="0">
              <a:spcBef>
                <a:spcPts val="480"/>
              </a:spcBef>
              <a:spcAft>
                <a:spcPts val="0"/>
              </a:spcAft>
              <a:buClr>
                <a:srgbClr val="1287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287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55" name="Google Shape;55;p5"/>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6" name="Google Shape;56;p5"/>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7" name="Google Shape;57;p5"/>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0" y="0"/>
            <a:ext cx="2132012" cy="6858000"/>
            <a:chOff x="0" y="0"/>
            <a:chExt cx="2147483647" cy="2147483646"/>
          </a:xfrm>
        </p:grpSpPr>
        <p:sp>
          <p:nvSpPr>
            <p:cNvPr id="143" name="Google Shape;143;p19"/>
            <p:cNvSpPr/>
            <p:nvPr/>
          </p:nvSpPr>
          <p:spPr>
            <a:xfrm>
              <a:off x="0" y="0"/>
              <a:ext cx="1080937161" cy="1656843117"/>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4" name="Google Shape;144;p19"/>
            <p:cNvSpPr/>
            <p:nvPr/>
          </p:nvSpPr>
          <p:spPr>
            <a:xfrm>
              <a:off x="0" y="0"/>
              <a:ext cx="764331306" cy="1448060343"/>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5" name="Google Shape;145;p19"/>
            <p:cNvSpPr/>
            <p:nvPr/>
          </p:nvSpPr>
          <p:spPr>
            <a:xfrm>
              <a:off x="0" y="1773165523"/>
              <a:ext cx="913040612" cy="37431811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6" name="Google Shape;146;p19"/>
            <p:cNvSpPr/>
            <p:nvPr/>
          </p:nvSpPr>
          <p:spPr>
            <a:xfrm>
              <a:off x="0" y="1658334681"/>
              <a:ext cx="1498281707" cy="489148965"/>
            </a:xfrm>
            <a:custGeom>
              <a:avLst/>
              <a:gdLst/>
              <a:ahLst/>
              <a:cxnLst/>
              <a:rect l="l" t="t" r="r" b="b"/>
              <a:pathLst>
                <a:path w="937" h="984" extrusionOk="0">
                  <a:moveTo>
                    <a:pt x="0" y="0"/>
                  </a:moveTo>
                  <a:lnTo>
                    <a:pt x="0" y="3"/>
                  </a:lnTo>
                  <a:lnTo>
                    <a:pt x="901" y="984"/>
                  </a:lnTo>
                  <a:lnTo>
                    <a:pt x="937" y="984"/>
                  </a:lnTo>
                  <a:lnTo>
                    <a:pt x="0" y="0"/>
                  </a:lnTo>
                  <a:close/>
                </a:path>
              </a:pathLst>
            </a:custGeom>
            <a:solidFill>
              <a:srgbClr val="0C5A8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7" name="Google Shape;147;p19"/>
            <p:cNvSpPr/>
            <p:nvPr/>
          </p:nvSpPr>
          <p:spPr>
            <a:xfrm>
              <a:off x="0" y="1646404169"/>
              <a:ext cx="2147483647" cy="501079427"/>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1287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8" name="Google Shape;148;p19"/>
            <p:cNvSpPr/>
            <p:nvPr/>
          </p:nvSpPr>
          <p:spPr>
            <a:xfrm>
              <a:off x="0" y="1677721743"/>
              <a:ext cx="1387948899" cy="46976181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40404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sp>
        <p:nvSpPr>
          <p:cNvPr id="149" name="Google Shape;149;p19"/>
          <p:cNvSpPr txBox="1"/>
          <p:nvPr/>
        </p:nvSpPr>
        <p:spPr>
          <a:xfrm>
            <a:off x="969962" y="863600"/>
            <a:ext cx="457200" cy="58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Verdana"/>
              <a:buNone/>
            </a:pPr>
            <a:r>
              <a:rPr lang="en-US" sz="8000" b="0" i="0" u="none">
                <a:solidFill>
                  <a:schemeClr val="dk1"/>
                </a:solidFill>
                <a:latin typeface="Verdana"/>
                <a:ea typeface="Verdana"/>
                <a:cs typeface="Verdana"/>
                <a:sym typeface="Verdana"/>
              </a:rPr>
              <a:t>“</a:t>
            </a:r>
            <a:endParaRPr/>
          </a:p>
        </p:txBody>
      </p:sp>
      <p:sp>
        <p:nvSpPr>
          <p:cNvPr id="150" name="Google Shape;150;p19"/>
          <p:cNvSpPr txBox="1"/>
          <p:nvPr/>
        </p:nvSpPr>
        <p:spPr>
          <a:xfrm>
            <a:off x="8172450" y="2819400"/>
            <a:ext cx="457200" cy="58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Verdana"/>
              <a:buNone/>
            </a:pPr>
            <a:r>
              <a:rPr lang="en-US" sz="8000" b="0" i="0" u="none">
                <a:solidFill>
                  <a:schemeClr val="dk1"/>
                </a:solidFill>
                <a:latin typeface="Verdana"/>
                <a:ea typeface="Verdana"/>
                <a:cs typeface="Verdana"/>
                <a:sym typeface="Verdana"/>
              </a:rPr>
              <a:t>”</a:t>
            </a:r>
            <a:endParaRPr/>
          </a:p>
        </p:txBody>
      </p:sp>
      <p:sp>
        <p:nvSpPr>
          <p:cNvPr id="151" name="Google Shape;151;p19"/>
          <p:cNvSpPr txBox="1">
            <a:spLocks noGrp="1"/>
          </p:cNvSpPr>
          <p:nvPr>
            <p:ph type="title"/>
          </p:nvPr>
        </p:nvSpPr>
        <p:spPr>
          <a:xfrm>
            <a:off x="982662" y="457200"/>
            <a:ext cx="7704137" cy="1981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2" name="Google Shape;152;p19"/>
          <p:cNvSpPr txBox="1">
            <a:spLocks noGrp="1"/>
          </p:cNvSpPr>
          <p:nvPr>
            <p:ph type="body" idx="1"/>
          </p:nvPr>
        </p:nvSpPr>
        <p:spPr>
          <a:xfrm>
            <a:off x="982662" y="2667000"/>
            <a:ext cx="7704137" cy="3357562"/>
          </a:xfrm>
          <a:prstGeom prst="rect">
            <a:avLst/>
          </a:prstGeom>
          <a:noFill/>
          <a:ln>
            <a:noFill/>
          </a:ln>
        </p:spPr>
        <p:txBody>
          <a:bodyPr spcFirstLastPara="1" wrap="square" lIns="91425" tIns="45700" rIns="91425" bIns="45700" anchor="ctr" anchorCtr="0">
            <a:noAutofit/>
          </a:bodyPr>
          <a:lstStyle>
            <a:lvl1pPr marL="457200" marR="0" lvl="0" indent="-449580" algn="l" rtl="0">
              <a:spcBef>
                <a:spcPts val="480"/>
              </a:spcBef>
              <a:spcAft>
                <a:spcPts val="0"/>
              </a:spcAft>
              <a:buClr>
                <a:srgbClr val="1287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287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53" name="Google Shape;153;p19"/>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54" name="Google Shape;154;p19"/>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55" name="Google Shape;155;p19"/>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grpSp>
        <p:nvGrpSpPr>
          <p:cNvPr id="164" name="Google Shape;164;p21"/>
          <p:cNvGrpSpPr/>
          <p:nvPr/>
        </p:nvGrpSpPr>
        <p:grpSpPr>
          <a:xfrm>
            <a:off x="0" y="0"/>
            <a:ext cx="2132012" cy="6858000"/>
            <a:chOff x="0" y="0"/>
            <a:chExt cx="2147483647" cy="2147483646"/>
          </a:xfrm>
        </p:grpSpPr>
        <p:sp>
          <p:nvSpPr>
            <p:cNvPr id="165" name="Google Shape;165;p21"/>
            <p:cNvSpPr/>
            <p:nvPr/>
          </p:nvSpPr>
          <p:spPr>
            <a:xfrm>
              <a:off x="0" y="0"/>
              <a:ext cx="1080937161" cy="1656843117"/>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6" name="Google Shape;166;p21"/>
            <p:cNvSpPr/>
            <p:nvPr/>
          </p:nvSpPr>
          <p:spPr>
            <a:xfrm>
              <a:off x="0" y="0"/>
              <a:ext cx="764331306" cy="1448060343"/>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7" name="Google Shape;167;p21"/>
            <p:cNvSpPr/>
            <p:nvPr/>
          </p:nvSpPr>
          <p:spPr>
            <a:xfrm>
              <a:off x="0" y="1773165523"/>
              <a:ext cx="913040612" cy="37431811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8" name="Google Shape;168;p21"/>
            <p:cNvSpPr/>
            <p:nvPr/>
          </p:nvSpPr>
          <p:spPr>
            <a:xfrm>
              <a:off x="0" y="1658334681"/>
              <a:ext cx="1498281707" cy="489148965"/>
            </a:xfrm>
            <a:custGeom>
              <a:avLst/>
              <a:gdLst/>
              <a:ahLst/>
              <a:cxnLst/>
              <a:rect l="l" t="t" r="r" b="b"/>
              <a:pathLst>
                <a:path w="937" h="984" extrusionOk="0">
                  <a:moveTo>
                    <a:pt x="0" y="0"/>
                  </a:moveTo>
                  <a:lnTo>
                    <a:pt x="0" y="3"/>
                  </a:lnTo>
                  <a:lnTo>
                    <a:pt x="901" y="984"/>
                  </a:lnTo>
                  <a:lnTo>
                    <a:pt x="937" y="984"/>
                  </a:lnTo>
                  <a:lnTo>
                    <a:pt x="0" y="0"/>
                  </a:lnTo>
                  <a:close/>
                </a:path>
              </a:pathLst>
            </a:custGeom>
            <a:solidFill>
              <a:srgbClr val="0C5A8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9" name="Google Shape;169;p21"/>
            <p:cNvSpPr/>
            <p:nvPr/>
          </p:nvSpPr>
          <p:spPr>
            <a:xfrm>
              <a:off x="0" y="1646404169"/>
              <a:ext cx="2147483647" cy="501079427"/>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1287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70" name="Google Shape;170;p21"/>
            <p:cNvSpPr/>
            <p:nvPr/>
          </p:nvSpPr>
          <p:spPr>
            <a:xfrm>
              <a:off x="0" y="1677721743"/>
              <a:ext cx="1387948899" cy="46976181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40404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sp>
        <p:nvSpPr>
          <p:cNvPr id="171" name="Google Shape;171;p21"/>
          <p:cNvSpPr txBox="1"/>
          <p:nvPr/>
        </p:nvSpPr>
        <p:spPr>
          <a:xfrm>
            <a:off x="969962" y="863600"/>
            <a:ext cx="457200" cy="58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Verdana"/>
              <a:buNone/>
            </a:pPr>
            <a:r>
              <a:rPr lang="en-US" sz="8000" b="0" i="0" u="none">
                <a:solidFill>
                  <a:schemeClr val="dk1"/>
                </a:solidFill>
                <a:latin typeface="Verdana"/>
                <a:ea typeface="Verdana"/>
                <a:cs typeface="Verdana"/>
                <a:sym typeface="Verdana"/>
              </a:rPr>
              <a:t>“</a:t>
            </a:r>
            <a:endParaRPr/>
          </a:p>
        </p:txBody>
      </p:sp>
      <p:sp>
        <p:nvSpPr>
          <p:cNvPr id="172" name="Google Shape;172;p21"/>
          <p:cNvSpPr txBox="1"/>
          <p:nvPr/>
        </p:nvSpPr>
        <p:spPr>
          <a:xfrm>
            <a:off x="8172450" y="2819400"/>
            <a:ext cx="457200" cy="58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Verdana"/>
              <a:buNone/>
            </a:pPr>
            <a:r>
              <a:rPr lang="en-US" sz="8000" b="0" i="0" u="none">
                <a:solidFill>
                  <a:schemeClr val="dk1"/>
                </a:solidFill>
                <a:latin typeface="Verdana"/>
                <a:ea typeface="Verdana"/>
                <a:cs typeface="Verdana"/>
                <a:sym typeface="Verdana"/>
              </a:rPr>
              <a:t>”</a:t>
            </a:r>
            <a:endParaRPr/>
          </a:p>
        </p:txBody>
      </p:sp>
      <p:sp>
        <p:nvSpPr>
          <p:cNvPr id="173" name="Google Shape;173;p21"/>
          <p:cNvSpPr txBox="1">
            <a:spLocks noGrp="1"/>
          </p:cNvSpPr>
          <p:nvPr>
            <p:ph type="title"/>
          </p:nvPr>
        </p:nvSpPr>
        <p:spPr>
          <a:xfrm>
            <a:off x="982662" y="457200"/>
            <a:ext cx="7704137" cy="1981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4" name="Google Shape;174;p21"/>
          <p:cNvSpPr txBox="1">
            <a:spLocks noGrp="1"/>
          </p:cNvSpPr>
          <p:nvPr>
            <p:ph type="body" idx="1"/>
          </p:nvPr>
        </p:nvSpPr>
        <p:spPr>
          <a:xfrm>
            <a:off x="982662" y="2667000"/>
            <a:ext cx="7704137" cy="3357562"/>
          </a:xfrm>
          <a:prstGeom prst="rect">
            <a:avLst/>
          </a:prstGeom>
          <a:noFill/>
          <a:ln>
            <a:noFill/>
          </a:ln>
        </p:spPr>
        <p:txBody>
          <a:bodyPr spcFirstLastPara="1" wrap="square" lIns="91425" tIns="45700" rIns="91425" bIns="45700" anchor="ctr" anchorCtr="0">
            <a:noAutofit/>
          </a:bodyPr>
          <a:lstStyle>
            <a:lvl1pPr marL="457200" marR="0" lvl="0" indent="-449580" algn="l" rtl="0">
              <a:spcBef>
                <a:spcPts val="480"/>
              </a:spcBef>
              <a:spcAft>
                <a:spcPts val="0"/>
              </a:spcAft>
              <a:buClr>
                <a:srgbClr val="1287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287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287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287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287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75" name="Google Shape;175;p21"/>
          <p:cNvSpPr txBox="1">
            <a:spLocks noGrp="1"/>
          </p:cNvSpPr>
          <p:nvPr>
            <p:ph type="dt" idx="10"/>
          </p:nvPr>
        </p:nvSpPr>
        <p:spPr>
          <a:xfrm>
            <a:off x="7358062" y="6116637"/>
            <a:ext cx="8588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76" name="Google Shape;176;p21"/>
          <p:cNvSpPr txBox="1">
            <a:spLocks noGrp="1"/>
          </p:cNvSpPr>
          <p:nvPr>
            <p:ph type="ftr" idx="11"/>
          </p:nvPr>
        </p:nvSpPr>
        <p:spPr>
          <a:xfrm>
            <a:off x="1987550" y="6116637"/>
            <a:ext cx="53133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77" name="Google Shape;177;p21"/>
          <p:cNvSpPr txBox="1">
            <a:spLocks noGrp="1"/>
          </p:cNvSpPr>
          <p:nvPr>
            <p:ph type="sldNum" idx="12"/>
          </p:nvPr>
        </p:nvSpPr>
        <p:spPr>
          <a:xfrm>
            <a:off x="8274050" y="6116637"/>
            <a:ext cx="4127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SzPts val="1000"/>
              <a:buFont typeface="Corbel"/>
              <a:buNone/>
              <a:defRPr sz="1000" b="0" i="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1A98926-BC39-DB5C-B21E-A5EA29ED37D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F986F279-5CB8-E3F1-136D-59AE1B40186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EE6D389-51C1-B26A-F99C-64E24A0306E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i-FI"/>
          </a:p>
        </p:txBody>
      </p:sp>
      <p:sp>
        <p:nvSpPr>
          <p:cNvPr id="5" name="Alatunnisteen paikkamerkki 4">
            <a:extLst>
              <a:ext uri="{FF2B5EF4-FFF2-40B4-BE49-F238E27FC236}">
                <a16:creationId xmlns:a16="http://schemas.microsoft.com/office/drawing/2014/main" id="{17990733-AEDE-1B4E-D3E8-D4218A0712D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1032B379-5BF1-1FFB-7657-FB57A64C212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25195066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hyperlink" Target="http://fi.wikipedia.org/wiki/Tiedosto:Etappimiehet.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D7b8E2lgLY4"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useBgFill="1">
        <p:nvSpPr>
          <p:cNvPr id="196" name="Rectangle 19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Google Shape;189;p23"/>
          <p:cNvSpPr txBox="1">
            <a:spLocks noGrp="1"/>
          </p:cNvSpPr>
          <p:nvPr>
            <p:ph type="ctrTitle"/>
          </p:nvPr>
        </p:nvSpPr>
        <p:spPr>
          <a:xfrm>
            <a:off x="360947" y="710547"/>
            <a:ext cx="3587091" cy="4567137"/>
          </a:xfrm>
          <a:prstGeom prst="rect">
            <a:avLst/>
          </a:prstGeom>
        </p:spPr>
        <p:txBody>
          <a:bodyPr spcFirstLastPara="1" lIns="91425" tIns="45700" rIns="91425" bIns="45700" anchorCtr="0">
            <a:normAutofit/>
          </a:bodyPr>
          <a:lstStyle/>
          <a:p>
            <a:pPr marL="0" marR="0" lvl="0" indent="0" algn="l" rtl="0">
              <a:spcBef>
                <a:spcPts val="0"/>
              </a:spcBef>
              <a:spcAft>
                <a:spcPts val="0"/>
              </a:spcAft>
              <a:buClr>
                <a:schemeClr val="dk1"/>
              </a:buClr>
              <a:buSzPts val="3200"/>
              <a:buFont typeface="Corbel"/>
              <a:buNone/>
            </a:pPr>
            <a:r>
              <a:rPr lang="en-US" sz="3200" b="1" dirty="0" err="1"/>
              <a:t>Venäläistämiskaudet</a:t>
            </a:r>
            <a:r>
              <a:rPr lang="en-US" sz="3200" b="1" dirty="0"/>
              <a:t> 1899-1917</a:t>
            </a:r>
            <a:br>
              <a:rPr lang="en-US" sz="3200" b="1" dirty="0"/>
            </a:br>
            <a:r>
              <a:rPr lang="en-US" sz="3200" b="1" dirty="0" err="1"/>
              <a:t>kpl</a:t>
            </a:r>
            <a:r>
              <a:rPr lang="en-US" sz="3200" b="1" dirty="0"/>
              <a:t> 4-5.</a:t>
            </a:r>
            <a:endParaRPr lang="fi-FI" sz="3200" dirty="0"/>
          </a:p>
        </p:txBody>
      </p:sp>
      <p:sp>
        <p:nvSpPr>
          <p:cNvPr id="190" name="Google Shape;190;p23"/>
          <p:cNvSpPr txBox="1">
            <a:spLocks noGrp="1"/>
          </p:cNvSpPr>
          <p:nvPr>
            <p:ph type="subTitle" idx="1"/>
          </p:nvPr>
        </p:nvSpPr>
        <p:spPr>
          <a:xfrm>
            <a:off x="482600" y="5277684"/>
            <a:ext cx="3465438" cy="775494"/>
          </a:xfrm>
          <a:prstGeom prst="rect">
            <a:avLst/>
          </a:prstGeom>
        </p:spPr>
        <p:txBody>
          <a:bodyPr spcFirstLastPara="1" lIns="91425" tIns="45700" rIns="91425" bIns="45700" anchorCtr="0">
            <a:normAutofit/>
          </a:bodyPr>
          <a:lstStyle/>
          <a:p>
            <a:pPr marL="0" marR="0" lvl="0" indent="0" algn="l" rtl="0">
              <a:spcBef>
                <a:spcPts val="0"/>
              </a:spcBef>
              <a:spcAft>
                <a:spcPts val="0"/>
              </a:spcAft>
              <a:buClr>
                <a:srgbClr val="1287C3"/>
              </a:buClr>
              <a:buSzPts val="2610"/>
              <a:buFont typeface="Arial"/>
              <a:buNone/>
            </a:pPr>
            <a:endParaRPr lang="fi-FI"/>
          </a:p>
        </p:txBody>
      </p:sp>
      <p:pic>
        <p:nvPicPr>
          <p:cNvPr id="191" name="Google Shape;191;p23"/>
          <p:cNvPicPr preferRelativeResize="0"/>
          <p:nvPr/>
        </p:nvPicPr>
        <p:blipFill rotWithShape="1">
          <a:blip r:embed="rId3"/>
          <a:srcRect r="10976"/>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89"/>
                                        </p:tgtEl>
                                        <p:attrNameLst>
                                          <p:attrName>style.visibility</p:attrName>
                                        </p:attrNameLst>
                                      </p:cBhvr>
                                      <p:to>
                                        <p:strVal val="visible"/>
                                      </p:to>
                                    </p:set>
                                    <p:animEffect transition="in" filter="fade">
                                      <p:cBhvr>
                                        <p:cTn id="7" dur="4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2"/>
        <p:cNvGrpSpPr/>
        <p:nvPr/>
      </p:nvGrpSpPr>
      <p:grpSpPr>
        <a:xfrm>
          <a:off x="0" y="0"/>
          <a:ext cx="0" cy="0"/>
          <a:chOff x="0" y="0"/>
          <a:chExt cx="0" cy="0"/>
        </a:xfrm>
      </p:grpSpPr>
      <p:sp>
        <p:nvSpPr>
          <p:cNvPr id="273" name="Rectangle 272">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5" name="Google Shape;255;p33" descr="ilmoitus näytöksestä"/>
          <p:cNvPicPr preferRelativeResize="0">
            <a:picLocks/>
          </p:cNvPicPr>
          <p:nvPr/>
        </p:nvPicPr>
        <p:blipFill rotWithShape="1">
          <a:blip r:embed="rId3"/>
          <a:srcRect b="16133"/>
          <a:stretch/>
        </p:blipFill>
        <p:spPr>
          <a:xfrm>
            <a:off x="3419976" y="10"/>
            <a:ext cx="5724024" cy="6857990"/>
          </a:xfrm>
          <a:prstGeom prst="rect">
            <a:avLst/>
          </a:prstGeom>
          <a:noFill/>
        </p:spPr>
      </p:pic>
      <p:sp useBgFill="1">
        <p:nvSpPr>
          <p:cNvPr id="275" name="Freeform: Shape 274">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0" y="0"/>
            <a:ext cx="3601641"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53" name="Google Shape;253;p33"/>
          <p:cNvSpPr txBox="1">
            <a:spLocks noGrp="1"/>
          </p:cNvSpPr>
          <p:nvPr>
            <p:ph type="title"/>
          </p:nvPr>
        </p:nvSpPr>
        <p:spPr>
          <a:xfrm>
            <a:off x="573788" y="662400"/>
            <a:ext cx="2556900" cy="1492132"/>
          </a:xfrm>
          <a:prstGeom prst="rect">
            <a:avLst/>
          </a:prstGeom>
        </p:spPr>
        <p:txBody>
          <a:bodyPr spcFirstLastPara="1" vert="horz" lIns="91440" tIns="45720" rIns="91440" bIns="45720" rtlCol="0" anchor="t" anchorCtr="0">
            <a:normAutofit/>
          </a:bodyPr>
          <a:lstStyle/>
          <a:p>
            <a:pPr marL="0" marR="0" lvl="0" indent="0" defTabSz="914400">
              <a:spcAft>
                <a:spcPts val="0"/>
              </a:spcAft>
              <a:buClr>
                <a:schemeClr val="dk1"/>
              </a:buClr>
              <a:buSzPts val="4000"/>
            </a:pPr>
            <a:r>
              <a:rPr lang="en-US" b="0" i="0" u="none" strike="noStrike" cap="none">
                <a:sym typeface="Corbel"/>
              </a:rPr>
              <a:t>Pilakuva Bobrikovista</a:t>
            </a:r>
            <a:endParaRPr lang="en-US"/>
          </a:p>
        </p:txBody>
      </p:sp>
      <p:sp>
        <p:nvSpPr>
          <p:cNvPr id="270" name="Content Placeholder 269">
            <a:extLst>
              <a:ext uri="{FF2B5EF4-FFF2-40B4-BE49-F238E27FC236}">
                <a16:creationId xmlns:a16="http://schemas.microsoft.com/office/drawing/2014/main" id="{5DDCAF1A-98D1-892D-FB3B-C74206F5A84A}"/>
              </a:ext>
            </a:extLst>
          </p:cNvPr>
          <p:cNvSpPr>
            <a:spLocks noGrp="1"/>
          </p:cNvSpPr>
          <p:nvPr>
            <p:ph idx="1"/>
          </p:nvPr>
        </p:nvSpPr>
        <p:spPr>
          <a:xfrm>
            <a:off x="573788" y="2286000"/>
            <a:ext cx="2556900" cy="3844800"/>
          </a:xfrm>
        </p:spPr>
        <p:txBody>
          <a:bodyPr>
            <a:normAutofit/>
          </a:bodyPr>
          <a:lstStyle/>
          <a:p>
            <a:endParaRPr lang="en-US" sz="1700">
              <a:solidFill>
                <a:schemeClr val="tx1">
                  <a:alpha val="6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6"/>
        <p:cNvGrpSpPr/>
        <p:nvPr/>
      </p:nvGrpSpPr>
      <p:grpSpPr>
        <a:xfrm>
          <a:off x="0" y="0"/>
          <a:ext cx="0" cy="0"/>
          <a:chOff x="0" y="0"/>
          <a:chExt cx="0" cy="0"/>
        </a:xfrm>
      </p:grpSpPr>
      <p:sp useBgFill="1">
        <p:nvSpPr>
          <p:cNvPr id="273" name="Rectangle 272">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Google Shape;267;p35"/>
          <p:cNvSpPr txBox="1">
            <a:spLocks noGrp="1"/>
          </p:cNvSpPr>
          <p:nvPr>
            <p:ph type="title"/>
          </p:nvPr>
        </p:nvSpPr>
        <p:spPr>
          <a:xfrm>
            <a:off x="953691" y="662400"/>
            <a:ext cx="7541790" cy="1325563"/>
          </a:xfrm>
          <a:prstGeom prst="rect">
            <a:avLst/>
          </a:prstGeom>
        </p:spPr>
        <p:txBody>
          <a:bodyPr spcFirstLastPara="1" lIns="91425" tIns="45700" rIns="91425" bIns="45700" anchor="t" anchorCtr="0">
            <a:normAutofit/>
          </a:bodyPr>
          <a:lstStyle/>
          <a:p>
            <a:pPr marL="0" marR="0" lvl="0" indent="0" rtl="0">
              <a:spcBef>
                <a:spcPts val="0"/>
              </a:spcBef>
              <a:spcAft>
                <a:spcPts val="0"/>
              </a:spcAft>
              <a:buClr>
                <a:schemeClr val="dk1"/>
              </a:buClr>
              <a:buSzPts val="3200"/>
              <a:buFont typeface="Corbel"/>
              <a:buNone/>
            </a:pPr>
            <a:r>
              <a:rPr lang="en-US" b="0" i="0" u="none" strike="noStrike" cap="none">
                <a:latin typeface="Corbel"/>
                <a:ea typeface="Corbel"/>
                <a:cs typeface="Corbel"/>
                <a:sym typeface="Corbel"/>
              </a:rPr>
              <a:t>I </a:t>
            </a:r>
            <a:r>
              <a:rPr lang="en-US" b="0" i="0" u="none" strike="noStrike" cap="none" err="1">
                <a:latin typeface="Corbel"/>
                <a:ea typeface="Corbel"/>
                <a:cs typeface="Corbel"/>
                <a:sym typeface="Corbel"/>
              </a:rPr>
              <a:t>Venäläistämiskausi</a:t>
            </a:r>
            <a:r>
              <a:rPr lang="en-US" b="0" i="0" u="none" strike="noStrike" cap="none">
                <a:latin typeface="Corbel"/>
                <a:ea typeface="Corbel"/>
                <a:cs typeface="Corbel"/>
                <a:sym typeface="Corbel"/>
              </a:rPr>
              <a:t> 1899-1905</a:t>
            </a:r>
            <a:endParaRPr lang="en-US"/>
          </a:p>
        </p:txBody>
      </p:sp>
      <p:grpSp>
        <p:nvGrpSpPr>
          <p:cNvPr id="275" name="Group 274">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276"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fi-FI"/>
            </a:p>
          </p:txBody>
        </p:sp>
        <p:sp>
          <p:nvSpPr>
            <p:cNvPr id="277"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fi-FI"/>
            </a:p>
          </p:txBody>
        </p:sp>
      </p:grpSp>
      <p:sp>
        <p:nvSpPr>
          <p:cNvPr id="268" name="Google Shape;268;p35"/>
          <p:cNvSpPr txBox="1">
            <a:spLocks noGrp="1"/>
          </p:cNvSpPr>
          <p:nvPr>
            <p:ph idx="1"/>
          </p:nvPr>
        </p:nvSpPr>
        <p:spPr>
          <a:xfrm>
            <a:off x="938758" y="1780675"/>
            <a:ext cx="7566834" cy="4414926"/>
          </a:xfrm>
          <a:prstGeom prst="rect">
            <a:avLst/>
          </a:prstGeom>
        </p:spPr>
        <p:txBody>
          <a:bodyPr spcFirstLastPara="1" lIns="91425" tIns="45700" rIns="91425" bIns="45700" anchorCtr="0">
            <a:normAutofit lnSpcReduction="10000"/>
          </a:bodyPr>
          <a:lstStyle/>
          <a:p>
            <a:pPr marL="285750" marR="0" lvl="0" indent="-255270" rtl="0">
              <a:spcBef>
                <a:spcPts val="0"/>
              </a:spcBef>
              <a:spcAft>
                <a:spcPts val="0"/>
              </a:spcAft>
              <a:buClr>
                <a:srgbClr val="1287C3"/>
              </a:buClr>
              <a:buSzPts val="3000"/>
              <a:buFont typeface="Arial"/>
              <a:buChar char="•"/>
            </a:pPr>
            <a:r>
              <a:rPr lang="en-US" sz="3200" b="0" i="0" u="none" dirty="0" err="1">
                <a:solidFill>
                  <a:schemeClr val="tx1">
                    <a:alpha val="60000"/>
                  </a:schemeClr>
                </a:solidFill>
                <a:latin typeface="Corbel"/>
                <a:ea typeface="Corbel"/>
                <a:cs typeface="Corbel"/>
                <a:sym typeface="Corbel"/>
              </a:rPr>
              <a:t>Suomalaisten</a:t>
            </a:r>
            <a:r>
              <a:rPr lang="en-US" sz="3200" b="0" i="0" u="none" dirty="0">
                <a:solidFill>
                  <a:schemeClr val="tx1">
                    <a:alpha val="60000"/>
                  </a:schemeClr>
                </a:solidFill>
                <a:latin typeface="Corbel"/>
                <a:ea typeface="Corbel"/>
                <a:cs typeface="Corbel"/>
                <a:sym typeface="Corbel"/>
              </a:rPr>
              <a:t> </a:t>
            </a:r>
            <a:r>
              <a:rPr lang="en-US" sz="3200" b="0" i="0" u="none" dirty="0" err="1">
                <a:solidFill>
                  <a:schemeClr val="tx1">
                    <a:alpha val="60000"/>
                  </a:schemeClr>
                </a:solidFill>
                <a:latin typeface="Corbel"/>
                <a:ea typeface="Corbel"/>
                <a:cs typeface="Corbel"/>
                <a:sym typeface="Corbel"/>
              </a:rPr>
              <a:t>suhtautuminen</a:t>
            </a:r>
            <a:r>
              <a:rPr lang="en-US" sz="3200" b="0" i="0" u="none" dirty="0">
                <a:solidFill>
                  <a:schemeClr val="tx1">
                    <a:alpha val="60000"/>
                  </a:schemeClr>
                </a:solidFill>
                <a:latin typeface="Corbel"/>
                <a:ea typeface="Corbel"/>
                <a:cs typeface="Corbel"/>
                <a:sym typeface="Corbel"/>
              </a:rPr>
              <a:t>:</a:t>
            </a:r>
            <a:endParaRPr lang="en-US" sz="3200" dirty="0">
              <a:solidFill>
                <a:schemeClr val="tx1">
                  <a:alpha val="60000"/>
                </a:schemeClr>
              </a:solidFill>
            </a:endParaRPr>
          </a:p>
          <a:p>
            <a:pPr marL="285750" marR="0" lvl="0" indent="-255270" rtl="0">
              <a:spcBef>
                <a:spcPts val="1080"/>
              </a:spcBef>
              <a:spcAft>
                <a:spcPts val="0"/>
              </a:spcAft>
              <a:buClr>
                <a:srgbClr val="1287C3"/>
              </a:buClr>
              <a:buSzPts val="3000"/>
              <a:buFont typeface="Arial"/>
              <a:buChar char="•"/>
            </a:pPr>
            <a:r>
              <a:rPr lang="en-US" sz="3200" b="1" i="0" u="none" dirty="0" err="1">
                <a:solidFill>
                  <a:schemeClr val="tx1">
                    <a:alpha val="60000"/>
                  </a:schemeClr>
                </a:solidFill>
                <a:latin typeface="Corbel"/>
                <a:ea typeface="Corbel"/>
                <a:cs typeface="Corbel"/>
                <a:sym typeface="Corbel"/>
              </a:rPr>
              <a:t>Suuri</a:t>
            </a:r>
            <a:r>
              <a:rPr lang="en-US" sz="3200" b="1" i="0" u="none" dirty="0">
                <a:solidFill>
                  <a:schemeClr val="tx1">
                    <a:alpha val="60000"/>
                  </a:schemeClr>
                </a:solidFill>
                <a:latin typeface="Corbel"/>
                <a:ea typeface="Corbel"/>
                <a:cs typeface="Corbel"/>
                <a:sym typeface="Corbel"/>
              </a:rPr>
              <a:t> </a:t>
            </a:r>
            <a:r>
              <a:rPr lang="en-US" sz="3200" b="1" i="0" u="none" dirty="0" err="1">
                <a:solidFill>
                  <a:schemeClr val="tx1">
                    <a:alpha val="60000"/>
                  </a:schemeClr>
                </a:solidFill>
                <a:latin typeface="Corbel"/>
                <a:ea typeface="Corbel"/>
                <a:cs typeface="Corbel"/>
                <a:sym typeface="Corbel"/>
              </a:rPr>
              <a:t>adressi</a:t>
            </a:r>
            <a:r>
              <a:rPr lang="en-US" sz="3200" b="0" i="0" u="none" dirty="0">
                <a:solidFill>
                  <a:schemeClr val="tx1">
                    <a:alpha val="60000"/>
                  </a:schemeClr>
                </a:solidFill>
                <a:latin typeface="Corbel"/>
                <a:ea typeface="Corbel"/>
                <a:cs typeface="Corbel"/>
                <a:sym typeface="Corbel"/>
              </a:rPr>
              <a:t>, </a:t>
            </a:r>
            <a:r>
              <a:rPr lang="en-US" sz="3200" b="0" i="0" u="none" dirty="0" err="1">
                <a:solidFill>
                  <a:schemeClr val="tx1">
                    <a:alpha val="60000"/>
                  </a:schemeClr>
                </a:solidFill>
                <a:latin typeface="Corbel"/>
                <a:ea typeface="Corbel"/>
                <a:cs typeface="Corbel"/>
                <a:sym typeface="Corbel"/>
              </a:rPr>
              <a:t>Aleksanteri</a:t>
            </a:r>
            <a:r>
              <a:rPr lang="en-US" sz="3200" b="0" i="0" u="none" dirty="0">
                <a:solidFill>
                  <a:schemeClr val="tx1">
                    <a:alpha val="60000"/>
                  </a:schemeClr>
                </a:solidFill>
                <a:latin typeface="Corbel"/>
                <a:ea typeface="Corbel"/>
                <a:cs typeface="Corbel"/>
                <a:sym typeface="Corbel"/>
              </a:rPr>
              <a:t> </a:t>
            </a:r>
            <a:r>
              <a:rPr lang="en-US" sz="3200" b="0" i="0" u="none" dirty="0" err="1">
                <a:solidFill>
                  <a:schemeClr val="tx1">
                    <a:alpha val="60000"/>
                  </a:schemeClr>
                </a:solidFill>
                <a:latin typeface="Corbel"/>
                <a:ea typeface="Corbel"/>
                <a:cs typeface="Corbel"/>
                <a:sym typeface="Corbel"/>
              </a:rPr>
              <a:t>II:n</a:t>
            </a:r>
            <a:r>
              <a:rPr lang="en-US" sz="3200" b="0" i="0" u="none" dirty="0">
                <a:solidFill>
                  <a:schemeClr val="tx1">
                    <a:alpha val="60000"/>
                  </a:schemeClr>
                </a:solidFill>
                <a:latin typeface="Corbel"/>
                <a:ea typeface="Corbel"/>
                <a:cs typeface="Corbel"/>
                <a:sym typeface="Corbel"/>
              </a:rPr>
              <a:t> </a:t>
            </a:r>
            <a:r>
              <a:rPr lang="en-US" sz="3200" b="0" i="0" u="none" dirty="0" err="1">
                <a:solidFill>
                  <a:schemeClr val="tx1">
                    <a:alpha val="60000"/>
                  </a:schemeClr>
                </a:solidFill>
                <a:latin typeface="Corbel"/>
                <a:ea typeface="Corbel"/>
                <a:cs typeface="Corbel"/>
                <a:sym typeface="Corbel"/>
              </a:rPr>
              <a:t>patsaan</a:t>
            </a:r>
            <a:r>
              <a:rPr lang="en-US" sz="3200" b="0" i="0" u="none" dirty="0">
                <a:solidFill>
                  <a:schemeClr val="tx1">
                    <a:alpha val="60000"/>
                  </a:schemeClr>
                </a:solidFill>
                <a:latin typeface="Corbel"/>
                <a:ea typeface="Corbel"/>
                <a:cs typeface="Corbel"/>
                <a:sym typeface="Corbel"/>
              </a:rPr>
              <a:t> </a:t>
            </a:r>
            <a:r>
              <a:rPr lang="en-US" sz="3200" b="0" i="0" u="none" dirty="0" err="1">
                <a:solidFill>
                  <a:schemeClr val="tx1">
                    <a:alpha val="60000"/>
                  </a:schemeClr>
                </a:solidFill>
                <a:latin typeface="Corbel"/>
                <a:ea typeface="Corbel"/>
                <a:cs typeface="Corbel"/>
                <a:sym typeface="Corbel"/>
              </a:rPr>
              <a:t>kukitus</a:t>
            </a:r>
            <a:endParaRPr lang="en-US" sz="3200" dirty="0">
              <a:solidFill>
                <a:schemeClr val="tx1">
                  <a:alpha val="60000"/>
                </a:schemeClr>
              </a:solidFill>
            </a:endParaRPr>
          </a:p>
          <a:p>
            <a:pPr marL="285750" marR="0" lvl="0" indent="-255270" rtl="0">
              <a:spcBef>
                <a:spcPts val="1080"/>
              </a:spcBef>
              <a:spcAft>
                <a:spcPts val="0"/>
              </a:spcAft>
              <a:buClr>
                <a:srgbClr val="1287C3"/>
              </a:buClr>
              <a:buSzPts val="3000"/>
              <a:buFont typeface="Arial"/>
              <a:buChar char="•"/>
            </a:pPr>
            <a:r>
              <a:rPr lang="en-US" sz="3200" b="0" i="0" u="none" dirty="0" err="1">
                <a:solidFill>
                  <a:schemeClr val="tx1">
                    <a:alpha val="60000"/>
                  </a:schemeClr>
                </a:solidFill>
                <a:latin typeface="Corbel"/>
                <a:ea typeface="Corbel"/>
                <a:cs typeface="Corbel"/>
                <a:sym typeface="Corbel"/>
              </a:rPr>
              <a:t>Jakautuminen</a:t>
            </a:r>
            <a:r>
              <a:rPr lang="en-US" sz="3200" b="0" i="0" u="none" dirty="0">
                <a:solidFill>
                  <a:schemeClr val="tx1">
                    <a:alpha val="60000"/>
                  </a:schemeClr>
                </a:solidFill>
                <a:latin typeface="Corbel"/>
                <a:ea typeface="Corbel"/>
                <a:cs typeface="Corbel"/>
                <a:sym typeface="Corbel"/>
              </a:rPr>
              <a:t> </a:t>
            </a:r>
          </a:p>
          <a:p>
            <a:pPr marL="628650" lvl="1" indent="-255270">
              <a:spcBef>
                <a:spcPts val="1080"/>
              </a:spcBef>
              <a:buClr>
                <a:srgbClr val="1287C3"/>
              </a:buClr>
              <a:buSzPts val="3000"/>
              <a:buFont typeface="Arial"/>
              <a:buChar char="•"/>
            </a:pPr>
            <a:r>
              <a:rPr lang="en-US" sz="2900" dirty="0">
                <a:solidFill>
                  <a:schemeClr val="tx1">
                    <a:alpha val="60000"/>
                  </a:schemeClr>
                </a:solidFill>
                <a:latin typeface="Corbel"/>
                <a:ea typeface="Corbel"/>
                <a:cs typeface="Corbel"/>
                <a:sym typeface="Corbel"/>
              </a:rPr>
              <a:t>1. </a:t>
            </a:r>
            <a:r>
              <a:rPr lang="en-US" sz="2900" b="1" i="0" u="none" dirty="0" err="1">
                <a:solidFill>
                  <a:schemeClr val="tx1">
                    <a:alpha val="60000"/>
                  </a:schemeClr>
                </a:solidFill>
                <a:latin typeface="Corbel"/>
                <a:ea typeface="Corbel"/>
                <a:cs typeface="Corbel"/>
                <a:sym typeface="Corbel"/>
              </a:rPr>
              <a:t>myöntyväisiin</a:t>
            </a:r>
            <a:r>
              <a:rPr lang="en-US" sz="2900" b="1" i="0" u="none" dirty="0">
                <a:solidFill>
                  <a:schemeClr val="tx1">
                    <a:alpha val="60000"/>
                  </a:schemeClr>
                </a:solidFill>
                <a:latin typeface="Corbel"/>
                <a:ea typeface="Corbel"/>
                <a:cs typeface="Corbel"/>
                <a:sym typeface="Corbel"/>
              </a:rPr>
              <a:t>: </a:t>
            </a:r>
            <a:r>
              <a:rPr lang="en-US" sz="2900" i="0" u="none" dirty="0" err="1">
                <a:solidFill>
                  <a:schemeClr val="tx1">
                    <a:alpha val="60000"/>
                  </a:schemeClr>
                </a:solidFill>
                <a:latin typeface="Corbel"/>
                <a:ea typeface="Corbel"/>
                <a:cs typeface="Corbel"/>
                <a:sym typeface="Corbel"/>
              </a:rPr>
              <a:t>osittaiset</a:t>
            </a:r>
            <a:r>
              <a:rPr lang="en-US" sz="2900" i="0" u="none" dirty="0">
                <a:solidFill>
                  <a:schemeClr val="tx1">
                    <a:alpha val="60000"/>
                  </a:schemeClr>
                </a:solidFill>
                <a:latin typeface="Corbel"/>
                <a:ea typeface="Corbel"/>
                <a:cs typeface="Corbel"/>
                <a:sym typeface="Corbel"/>
              </a:rPr>
              <a:t> </a:t>
            </a:r>
            <a:r>
              <a:rPr lang="en-US" sz="2900" i="0" u="none" dirty="0" err="1">
                <a:solidFill>
                  <a:schemeClr val="tx1">
                    <a:alpha val="60000"/>
                  </a:schemeClr>
                </a:solidFill>
                <a:latin typeface="Corbel"/>
                <a:ea typeface="Corbel"/>
                <a:cs typeface="Corbel"/>
                <a:sym typeface="Corbel"/>
              </a:rPr>
              <a:t>myönnytykset</a:t>
            </a:r>
            <a:endParaRPr lang="en-US" sz="2900" dirty="0">
              <a:solidFill>
                <a:schemeClr val="tx1">
                  <a:alpha val="60000"/>
                </a:schemeClr>
              </a:solidFill>
              <a:latin typeface="Corbel"/>
              <a:ea typeface="Corbel"/>
              <a:cs typeface="Corbel"/>
              <a:sym typeface="Corbel"/>
            </a:endParaRPr>
          </a:p>
          <a:p>
            <a:pPr marL="628650" lvl="1" indent="-255270">
              <a:spcBef>
                <a:spcPts val="1080"/>
              </a:spcBef>
              <a:buClr>
                <a:srgbClr val="1287C3"/>
              </a:buClr>
              <a:buSzPts val="3000"/>
              <a:buFont typeface="Arial"/>
              <a:buChar char="•"/>
            </a:pPr>
            <a:r>
              <a:rPr lang="en-US" sz="2900" b="1" i="0" u="none" dirty="0">
                <a:solidFill>
                  <a:schemeClr val="tx1">
                    <a:alpha val="60000"/>
                  </a:schemeClr>
                </a:solidFill>
                <a:latin typeface="Corbel"/>
                <a:ea typeface="Corbel"/>
                <a:cs typeface="Corbel"/>
                <a:sym typeface="Corbel"/>
              </a:rPr>
              <a:t>2. </a:t>
            </a:r>
            <a:r>
              <a:rPr lang="en-US" sz="2900" b="1" i="0" u="none" dirty="0" err="1">
                <a:solidFill>
                  <a:schemeClr val="tx1">
                    <a:alpha val="60000"/>
                  </a:schemeClr>
                </a:solidFill>
                <a:latin typeface="Corbel"/>
                <a:ea typeface="Corbel"/>
                <a:cs typeface="Corbel"/>
                <a:sym typeface="Corbel"/>
              </a:rPr>
              <a:t>perustuslaillisiin</a:t>
            </a:r>
            <a:r>
              <a:rPr lang="en-US" sz="2900" b="1" i="0" u="none" dirty="0">
                <a:solidFill>
                  <a:schemeClr val="tx1">
                    <a:alpha val="60000"/>
                  </a:schemeClr>
                </a:solidFill>
                <a:latin typeface="Corbel"/>
                <a:ea typeface="Corbel"/>
                <a:cs typeface="Corbel"/>
                <a:sym typeface="Corbel"/>
              </a:rPr>
              <a:t> </a:t>
            </a:r>
            <a:r>
              <a:rPr lang="en-US" sz="2900" b="0" i="0" u="none" dirty="0">
                <a:solidFill>
                  <a:schemeClr val="tx1">
                    <a:alpha val="60000"/>
                  </a:schemeClr>
                </a:solidFill>
                <a:latin typeface="Corbel"/>
                <a:ea typeface="Corbel"/>
                <a:cs typeface="Corbel"/>
                <a:sym typeface="Corbel"/>
              </a:rPr>
              <a:t>(</a:t>
            </a:r>
            <a:r>
              <a:rPr lang="en-US" sz="2900" b="0" i="0" u="none" dirty="0" err="1">
                <a:solidFill>
                  <a:schemeClr val="tx1">
                    <a:alpha val="60000"/>
                  </a:schemeClr>
                </a:solidFill>
                <a:latin typeface="Corbel"/>
                <a:ea typeface="Corbel"/>
                <a:cs typeface="Corbel"/>
                <a:sym typeface="Corbel"/>
              </a:rPr>
              <a:t>passiivinen</a:t>
            </a:r>
            <a:r>
              <a:rPr lang="en-US" sz="2900" b="0" i="0" u="none" dirty="0">
                <a:solidFill>
                  <a:schemeClr val="tx1">
                    <a:alpha val="60000"/>
                  </a:schemeClr>
                </a:solidFill>
                <a:latin typeface="Corbel"/>
                <a:ea typeface="Corbel"/>
                <a:cs typeface="Corbel"/>
                <a:sym typeface="Corbel"/>
              </a:rPr>
              <a:t> </a:t>
            </a:r>
            <a:r>
              <a:rPr lang="en-US" sz="2900" b="0" i="0" u="none" dirty="0" err="1">
                <a:solidFill>
                  <a:schemeClr val="tx1">
                    <a:alpha val="60000"/>
                  </a:schemeClr>
                </a:solidFill>
                <a:latin typeface="Corbel"/>
                <a:ea typeface="Corbel"/>
                <a:cs typeface="Corbel"/>
                <a:sym typeface="Corbel"/>
              </a:rPr>
              <a:t>vastarinta</a:t>
            </a:r>
            <a:r>
              <a:rPr lang="en-US" sz="2900" b="0" i="0" u="none" dirty="0">
                <a:solidFill>
                  <a:schemeClr val="tx1">
                    <a:alpha val="60000"/>
                  </a:schemeClr>
                </a:solidFill>
                <a:latin typeface="Corbel"/>
                <a:ea typeface="Corbel"/>
                <a:cs typeface="Corbel"/>
                <a:sym typeface="Corbel"/>
              </a:rPr>
              <a:t>): </a:t>
            </a:r>
            <a:r>
              <a:rPr lang="en-US" sz="2900" b="0" i="0" u="none" dirty="0" err="1">
                <a:solidFill>
                  <a:schemeClr val="tx1">
                    <a:alpha val="60000"/>
                  </a:schemeClr>
                </a:solidFill>
                <a:latin typeface="Corbel"/>
                <a:ea typeface="Corbel"/>
                <a:cs typeface="Corbel"/>
                <a:sym typeface="Corbel"/>
              </a:rPr>
              <a:t>vedottiin</a:t>
            </a:r>
            <a:r>
              <a:rPr lang="en-US" sz="2900" b="0" i="0" u="none" dirty="0">
                <a:solidFill>
                  <a:schemeClr val="tx1">
                    <a:alpha val="60000"/>
                  </a:schemeClr>
                </a:solidFill>
                <a:latin typeface="Corbel"/>
                <a:ea typeface="Corbel"/>
                <a:cs typeface="Corbel"/>
                <a:sym typeface="Corbel"/>
              </a:rPr>
              <a:t> </a:t>
            </a:r>
            <a:r>
              <a:rPr lang="en-US" sz="2900" b="0" i="0" u="none" dirty="0" err="1">
                <a:solidFill>
                  <a:schemeClr val="tx1">
                    <a:alpha val="60000"/>
                  </a:schemeClr>
                </a:solidFill>
                <a:latin typeface="Corbel"/>
                <a:ea typeface="Corbel"/>
                <a:cs typeface="Corbel"/>
                <a:sym typeface="Corbel"/>
              </a:rPr>
              <a:t>perustuslakiin</a:t>
            </a:r>
            <a:r>
              <a:rPr lang="en-US" sz="2900" dirty="0">
                <a:solidFill>
                  <a:schemeClr val="tx1">
                    <a:alpha val="60000"/>
                  </a:schemeClr>
                </a:solidFill>
                <a:latin typeface="Corbel"/>
                <a:ea typeface="Corbel"/>
                <a:cs typeface="Corbel"/>
                <a:sym typeface="Corbel"/>
              </a:rPr>
              <a:t>, </a:t>
            </a:r>
            <a:r>
              <a:rPr lang="en-US" sz="2900" dirty="0" err="1">
                <a:solidFill>
                  <a:schemeClr val="tx1">
                    <a:alpha val="60000"/>
                  </a:schemeClr>
                </a:solidFill>
                <a:latin typeface="Corbel"/>
                <a:ea typeface="Corbel"/>
                <a:cs typeface="Corbel"/>
                <a:sym typeface="Corbel"/>
              </a:rPr>
              <a:t>tottelemattomuus</a:t>
            </a:r>
            <a:endParaRPr lang="en-US" sz="2900" b="0" i="0" u="none" dirty="0">
              <a:solidFill>
                <a:schemeClr val="tx1">
                  <a:alpha val="60000"/>
                </a:schemeClr>
              </a:solidFill>
              <a:latin typeface="Corbel"/>
              <a:ea typeface="Corbel"/>
              <a:cs typeface="Corbel"/>
              <a:sym typeface="Corbel"/>
            </a:endParaRPr>
          </a:p>
          <a:p>
            <a:pPr marL="628650" lvl="1" indent="-255270">
              <a:spcBef>
                <a:spcPts val="1080"/>
              </a:spcBef>
              <a:buClr>
                <a:srgbClr val="1287C3"/>
              </a:buClr>
              <a:buSzPts val="3000"/>
              <a:buFont typeface="Arial"/>
              <a:buChar char="•"/>
            </a:pPr>
            <a:r>
              <a:rPr lang="en-US" sz="2900" b="1" i="0" u="none" dirty="0">
                <a:solidFill>
                  <a:schemeClr val="tx1">
                    <a:alpha val="60000"/>
                  </a:schemeClr>
                </a:solidFill>
                <a:latin typeface="Corbel"/>
                <a:ea typeface="Corbel"/>
                <a:cs typeface="Corbel"/>
                <a:sym typeface="Corbel"/>
              </a:rPr>
              <a:t>3. </a:t>
            </a:r>
            <a:r>
              <a:rPr lang="en-US" sz="2900" b="1" i="0" u="none" dirty="0" err="1">
                <a:solidFill>
                  <a:schemeClr val="tx1">
                    <a:alpha val="60000"/>
                  </a:schemeClr>
                </a:solidFill>
                <a:latin typeface="Corbel"/>
                <a:ea typeface="Corbel"/>
                <a:cs typeface="Corbel"/>
                <a:sym typeface="Corbel"/>
              </a:rPr>
              <a:t>aktivisteihin</a:t>
            </a:r>
            <a:r>
              <a:rPr lang="en-US" sz="2900" b="1" i="0" u="none" dirty="0">
                <a:solidFill>
                  <a:schemeClr val="tx1">
                    <a:alpha val="60000"/>
                  </a:schemeClr>
                </a:solidFill>
                <a:latin typeface="Corbel"/>
                <a:ea typeface="Corbel"/>
                <a:cs typeface="Corbel"/>
                <a:sym typeface="Corbel"/>
              </a:rPr>
              <a:t>: </a:t>
            </a:r>
            <a:r>
              <a:rPr lang="en-US" sz="2900" i="0" u="none" dirty="0" err="1">
                <a:solidFill>
                  <a:schemeClr val="tx1">
                    <a:alpha val="60000"/>
                  </a:schemeClr>
                </a:solidFill>
                <a:latin typeface="Corbel"/>
                <a:ea typeface="Corbel"/>
                <a:cs typeface="Corbel"/>
                <a:sym typeface="Corbel"/>
              </a:rPr>
              <a:t>olivat</a:t>
            </a:r>
            <a:r>
              <a:rPr lang="en-US" sz="2900" i="0" u="none" dirty="0">
                <a:solidFill>
                  <a:schemeClr val="tx1">
                    <a:alpha val="60000"/>
                  </a:schemeClr>
                </a:solidFill>
                <a:latin typeface="Corbel"/>
                <a:ea typeface="Corbel"/>
                <a:cs typeface="Corbel"/>
                <a:sym typeface="Corbel"/>
              </a:rPr>
              <a:t> </a:t>
            </a:r>
            <a:r>
              <a:rPr lang="en-US" sz="2900" i="0" u="none" dirty="0" err="1">
                <a:solidFill>
                  <a:schemeClr val="tx1">
                    <a:alpha val="60000"/>
                  </a:schemeClr>
                </a:solidFill>
                <a:latin typeface="Corbel"/>
                <a:ea typeface="Corbel"/>
                <a:cs typeface="Corbel"/>
                <a:sym typeface="Corbel"/>
              </a:rPr>
              <a:t>valmiita</a:t>
            </a:r>
            <a:r>
              <a:rPr lang="en-US" sz="2900" i="0" u="none" dirty="0">
                <a:solidFill>
                  <a:schemeClr val="tx1">
                    <a:alpha val="60000"/>
                  </a:schemeClr>
                </a:solidFill>
                <a:latin typeface="Corbel"/>
                <a:ea typeface="Corbel"/>
                <a:cs typeface="Corbel"/>
                <a:sym typeface="Corbel"/>
              </a:rPr>
              <a:t> </a:t>
            </a:r>
            <a:r>
              <a:rPr lang="en-US" sz="2900" i="0" u="none" dirty="0" err="1">
                <a:solidFill>
                  <a:schemeClr val="tx1">
                    <a:alpha val="60000"/>
                  </a:schemeClr>
                </a:solidFill>
                <a:latin typeface="Corbel"/>
                <a:ea typeface="Corbel"/>
                <a:cs typeface="Corbel"/>
                <a:sym typeface="Corbel"/>
              </a:rPr>
              <a:t>väkivaltaisiin</a:t>
            </a:r>
            <a:r>
              <a:rPr lang="en-US" sz="2900" i="0" u="none" dirty="0">
                <a:solidFill>
                  <a:schemeClr val="tx1">
                    <a:alpha val="60000"/>
                  </a:schemeClr>
                </a:solidFill>
                <a:latin typeface="Corbel"/>
                <a:ea typeface="Corbel"/>
                <a:cs typeface="Corbel"/>
                <a:sym typeface="Corbel"/>
              </a:rPr>
              <a:t> </a:t>
            </a:r>
            <a:r>
              <a:rPr lang="en-US" sz="2900" i="0" u="none" dirty="0" err="1">
                <a:solidFill>
                  <a:schemeClr val="tx1">
                    <a:alpha val="60000"/>
                  </a:schemeClr>
                </a:solidFill>
                <a:latin typeface="Corbel"/>
                <a:ea typeface="Corbel"/>
                <a:cs typeface="Corbel"/>
                <a:sym typeface="Corbel"/>
              </a:rPr>
              <a:t>keinoihin</a:t>
            </a:r>
            <a:endParaRPr lang="en-US" sz="2900" dirty="0">
              <a:solidFill>
                <a:schemeClr val="tx1">
                  <a:alpha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fade">
                                      <p:cBhvr>
                                        <p:cTn id="7" dur="500"/>
                                        <p:tgtEl>
                                          <p:spTgt spid="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8">
                                            <p:txEl>
                                              <p:pRg st="1" end="1"/>
                                            </p:txEl>
                                          </p:spTgt>
                                        </p:tgtEl>
                                        <p:attrNameLst>
                                          <p:attrName>style.visibility</p:attrName>
                                        </p:attrNameLst>
                                      </p:cBhvr>
                                      <p:to>
                                        <p:strVal val="visible"/>
                                      </p:to>
                                    </p:set>
                                    <p:animEffect transition="in" filter="fade">
                                      <p:cBhvr>
                                        <p:cTn id="12" dur="500"/>
                                        <p:tgtEl>
                                          <p:spTgt spid="2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8">
                                            <p:txEl>
                                              <p:pRg st="2" end="2"/>
                                            </p:txEl>
                                          </p:spTgt>
                                        </p:tgtEl>
                                        <p:attrNameLst>
                                          <p:attrName>style.visibility</p:attrName>
                                        </p:attrNameLst>
                                      </p:cBhvr>
                                      <p:to>
                                        <p:strVal val="visible"/>
                                      </p:to>
                                    </p:set>
                                    <p:animEffect transition="in" filter="fade">
                                      <p:cBhvr>
                                        <p:cTn id="17" dur="500"/>
                                        <p:tgtEl>
                                          <p:spTgt spid="2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8">
                                            <p:txEl>
                                              <p:pRg st="3" end="3"/>
                                            </p:txEl>
                                          </p:spTgt>
                                        </p:tgtEl>
                                        <p:attrNameLst>
                                          <p:attrName>style.visibility</p:attrName>
                                        </p:attrNameLst>
                                      </p:cBhvr>
                                      <p:to>
                                        <p:strVal val="visible"/>
                                      </p:to>
                                    </p:set>
                                    <p:animEffect transition="in" filter="fade">
                                      <p:cBhvr>
                                        <p:cTn id="22" dur="500"/>
                                        <p:tgtEl>
                                          <p:spTgt spid="2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8">
                                            <p:txEl>
                                              <p:pRg st="4" end="4"/>
                                            </p:txEl>
                                          </p:spTgt>
                                        </p:tgtEl>
                                        <p:attrNameLst>
                                          <p:attrName>style.visibility</p:attrName>
                                        </p:attrNameLst>
                                      </p:cBhvr>
                                      <p:to>
                                        <p:strVal val="visible"/>
                                      </p:to>
                                    </p:set>
                                    <p:animEffect transition="in" filter="fade">
                                      <p:cBhvr>
                                        <p:cTn id="27" dur="500"/>
                                        <p:tgtEl>
                                          <p:spTgt spid="2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8">
                                            <p:txEl>
                                              <p:pRg st="5" end="5"/>
                                            </p:txEl>
                                          </p:spTgt>
                                        </p:tgtEl>
                                        <p:attrNameLst>
                                          <p:attrName>style.visibility</p:attrName>
                                        </p:attrNameLst>
                                      </p:cBhvr>
                                      <p:to>
                                        <p:strVal val="visible"/>
                                      </p:to>
                                    </p:set>
                                    <p:animEffect transition="in" filter="fade">
                                      <p:cBhvr>
                                        <p:cTn id="32" dur="500"/>
                                        <p:tgtEl>
                                          <p:spTgt spid="2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2"/>
        <p:cNvGrpSpPr/>
        <p:nvPr/>
      </p:nvGrpSpPr>
      <p:grpSpPr>
        <a:xfrm>
          <a:off x="0" y="0"/>
          <a:ext cx="0" cy="0"/>
          <a:chOff x="0" y="0"/>
          <a:chExt cx="0" cy="0"/>
        </a:xfrm>
      </p:grpSpPr>
      <p:sp useBgFill="1">
        <p:nvSpPr>
          <p:cNvPr id="281" name="Rectangle 280">
            <a:extLst>
              <a:ext uri="{FF2B5EF4-FFF2-40B4-BE49-F238E27FC236}">
                <a16:creationId xmlns:a16="http://schemas.microsoft.com/office/drawing/2014/main" id="{E2DBC3FA-1778-4542-A98E-723060F70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5" name="Google Shape;275;p36" descr="Kuva, joka sisältää kohteen ulko, vanha, väkijoukko&#10;&#10;Kuvaus luotu automaattisesti"/>
          <p:cNvPicPr preferRelativeResize="0"/>
          <p:nvPr/>
        </p:nvPicPr>
        <p:blipFill rotWithShape="1">
          <a:blip r:embed="rId3"/>
          <a:srcRect l="11675" r="5393" b="-4"/>
          <a:stretch/>
        </p:blipFill>
        <p:spPr>
          <a:xfrm>
            <a:off x="5498331" y="3429000"/>
            <a:ext cx="3645671" cy="3429002"/>
          </a:xfrm>
          <a:prstGeom prst="rect">
            <a:avLst/>
          </a:prstGeom>
          <a:noFill/>
        </p:spPr>
      </p:pic>
      <p:pic>
        <p:nvPicPr>
          <p:cNvPr id="276" name="Google Shape;276;p36" descr="Kuva, joka sisältää kohteen teksti&#10;&#10;Kuvaus luotu automaattisesti"/>
          <p:cNvPicPr preferRelativeResize="0"/>
          <p:nvPr/>
        </p:nvPicPr>
        <p:blipFill rotWithShape="1">
          <a:blip r:embed="rId4"/>
          <a:srcRect l="787" r="16944" b="-2"/>
          <a:stretch/>
        </p:blipFill>
        <p:spPr>
          <a:xfrm>
            <a:off x="5498325" y="-2"/>
            <a:ext cx="3645672" cy="3434400"/>
          </a:xfrm>
          <a:prstGeom prst="rect">
            <a:avLst/>
          </a:prstGeom>
          <a:noFill/>
        </p:spPr>
      </p:pic>
      <p:sp>
        <p:nvSpPr>
          <p:cNvPr id="283" name="Freeform: Shape 282">
            <a:extLst>
              <a:ext uri="{FF2B5EF4-FFF2-40B4-BE49-F238E27FC236}">
                <a16:creationId xmlns:a16="http://schemas.microsoft.com/office/drawing/2014/main" id="{01BA3DC3-EBA4-4E01-9551-84AF25F5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688742" cy="6858000"/>
          </a:xfrm>
          <a:custGeom>
            <a:avLst/>
            <a:gdLst>
              <a:gd name="connsiteX0" fmla="*/ 7584990 w 7584990"/>
              <a:gd name="connsiteY0" fmla="*/ 0 h 6858000"/>
              <a:gd name="connsiteX1" fmla="*/ 4838076 w 7584990"/>
              <a:gd name="connsiteY1" fmla="*/ 0 h 6858000"/>
              <a:gd name="connsiteX2" fmla="*/ 4417162 w 7584990"/>
              <a:gd name="connsiteY2" fmla="*/ 0 h 6858000"/>
              <a:gd name="connsiteX3" fmla="*/ 3827999 w 7584990"/>
              <a:gd name="connsiteY3" fmla="*/ 0 h 6858000"/>
              <a:gd name="connsiteX4" fmla="*/ 3459219 w 7584990"/>
              <a:gd name="connsiteY4" fmla="*/ 0 h 6858000"/>
              <a:gd name="connsiteX5" fmla="*/ 334174 w 7584990"/>
              <a:gd name="connsiteY5" fmla="*/ 0 h 6858000"/>
              <a:gd name="connsiteX6" fmla="*/ 334173 w 7584990"/>
              <a:gd name="connsiteY6" fmla="*/ 0 h 6858000"/>
              <a:gd name="connsiteX7" fmla="*/ 189795 w 7584990"/>
              <a:gd name="connsiteY7" fmla="*/ 0 h 6858000"/>
              <a:gd name="connsiteX8" fmla="*/ 184756 w 7584990"/>
              <a:gd name="connsiteY8" fmla="*/ 66675 h 6858000"/>
              <a:gd name="connsiteX9" fmla="*/ 176358 w 7584990"/>
              <a:gd name="connsiteY9" fmla="*/ 122237 h 6858000"/>
              <a:gd name="connsiteX10" fmla="*/ 166281 w 7584990"/>
              <a:gd name="connsiteY10" fmla="*/ 174625 h 6858000"/>
              <a:gd name="connsiteX11" fmla="*/ 149485 w 7584990"/>
              <a:gd name="connsiteY11" fmla="*/ 217487 h 6858000"/>
              <a:gd name="connsiteX12" fmla="*/ 132689 w 7584990"/>
              <a:gd name="connsiteY12" fmla="*/ 260350 h 6858000"/>
              <a:gd name="connsiteX13" fmla="*/ 112534 w 7584990"/>
              <a:gd name="connsiteY13" fmla="*/ 296862 h 6858000"/>
              <a:gd name="connsiteX14" fmla="*/ 92379 w 7584990"/>
              <a:gd name="connsiteY14" fmla="*/ 334962 h 6858000"/>
              <a:gd name="connsiteX15" fmla="*/ 73903 w 7584990"/>
              <a:gd name="connsiteY15" fmla="*/ 369887 h 6858000"/>
              <a:gd name="connsiteX16" fmla="*/ 55427 w 7584990"/>
              <a:gd name="connsiteY16" fmla="*/ 409575 h 6858000"/>
              <a:gd name="connsiteX17" fmla="*/ 38632 w 7584990"/>
              <a:gd name="connsiteY17" fmla="*/ 450850 h 6858000"/>
              <a:gd name="connsiteX18" fmla="*/ 23515 w 7584990"/>
              <a:gd name="connsiteY18" fmla="*/ 496887 h 6858000"/>
              <a:gd name="connsiteX19" fmla="*/ 11758 w 7584990"/>
              <a:gd name="connsiteY19" fmla="*/ 546100 h 6858000"/>
              <a:gd name="connsiteX20" fmla="*/ 3359 w 7584990"/>
              <a:gd name="connsiteY20" fmla="*/ 606425 h 6858000"/>
              <a:gd name="connsiteX21" fmla="*/ 0 w 7584990"/>
              <a:gd name="connsiteY21" fmla="*/ 673100 h 6858000"/>
              <a:gd name="connsiteX22" fmla="*/ 3359 w 7584990"/>
              <a:gd name="connsiteY22" fmla="*/ 744537 h 6858000"/>
              <a:gd name="connsiteX23" fmla="*/ 11758 w 7584990"/>
              <a:gd name="connsiteY23" fmla="*/ 801687 h 6858000"/>
              <a:gd name="connsiteX24" fmla="*/ 23515 w 7584990"/>
              <a:gd name="connsiteY24" fmla="*/ 854075 h 6858000"/>
              <a:gd name="connsiteX25" fmla="*/ 38632 w 7584990"/>
              <a:gd name="connsiteY25" fmla="*/ 901700 h 6858000"/>
              <a:gd name="connsiteX26" fmla="*/ 55427 w 7584990"/>
              <a:gd name="connsiteY26" fmla="*/ 942975 h 6858000"/>
              <a:gd name="connsiteX27" fmla="*/ 75583 w 7584990"/>
              <a:gd name="connsiteY27" fmla="*/ 981075 h 6858000"/>
              <a:gd name="connsiteX28" fmla="*/ 95738 w 7584990"/>
              <a:gd name="connsiteY28" fmla="*/ 1017587 h 6858000"/>
              <a:gd name="connsiteX29" fmla="*/ 115893 w 7584990"/>
              <a:gd name="connsiteY29" fmla="*/ 1055687 h 6858000"/>
              <a:gd name="connsiteX30" fmla="*/ 134368 w 7584990"/>
              <a:gd name="connsiteY30" fmla="*/ 1095375 h 6858000"/>
              <a:gd name="connsiteX31" fmla="*/ 152844 w 7584990"/>
              <a:gd name="connsiteY31" fmla="*/ 1136650 h 6858000"/>
              <a:gd name="connsiteX32" fmla="*/ 167960 w 7584990"/>
              <a:gd name="connsiteY32" fmla="*/ 1182687 h 6858000"/>
              <a:gd name="connsiteX33" fmla="*/ 178038 w 7584990"/>
              <a:gd name="connsiteY33" fmla="*/ 1235075 h 6858000"/>
              <a:gd name="connsiteX34" fmla="*/ 188115 w 7584990"/>
              <a:gd name="connsiteY34" fmla="*/ 1295400 h 6858000"/>
              <a:gd name="connsiteX35" fmla="*/ 189795 w 7584990"/>
              <a:gd name="connsiteY35" fmla="*/ 1363662 h 6858000"/>
              <a:gd name="connsiteX36" fmla="*/ 188115 w 7584990"/>
              <a:gd name="connsiteY36" fmla="*/ 1431925 h 6858000"/>
              <a:gd name="connsiteX37" fmla="*/ 178038 w 7584990"/>
              <a:gd name="connsiteY37" fmla="*/ 1492250 h 6858000"/>
              <a:gd name="connsiteX38" fmla="*/ 167960 w 7584990"/>
              <a:gd name="connsiteY38" fmla="*/ 1544637 h 6858000"/>
              <a:gd name="connsiteX39" fmla="*/ 152844 w 7584990"/>
              <a:gd name="connsiteY39" fmla="*/ 1589087 h 6858000"/>
              <a:gd name="connsiteX40" fmla="*/ 134368 w 7584990"/>
              <a:gd name="connsiteY40" fmla="*/ 1631950 h 6858000"/>
              <a:gd name="connsiteX41" fmla="*/ 115893 w 7584990"/>
              <a:gd name="connsiteY41" fmla="*/ 1671637 h 6858000"/>
              <a:gd name="connsiteX42" fmla="*/ 95738 w 7584990"/>
              <a:gd name="connsiteY42" fmla="*/ 1708150 h 6858000"/>
              <a:gd name="connsiteX43" fmla="*/ 75583 w 7584990"/>
              <a:gd name="connsiteY43" fmla="*/ 1743075 h 6858000"/>
              <a:gd name="connsiteX44" fmla="*/ 55427 w 7584990"/>
              <a:gd name="connsiteY44" fmla="*/ 1782762 h 6858000"/>
              <a:gd name="connsiteX45" fmla="*/ 38632 w 7584990"/>
              <a:gd name="connsiteY45" fmla="*/ 1824037 h 6858000"/>
              <a:gd name="connsiteX46" fmla="*/ 23515 w 7584990"/>
              <a:gd name="connsiteY46" fmla="*/ 1870075 h 6858000"/>
              <a:gd name="connsiteX47" fmla="*/ 11758 w 7584990"/>
              <a:gd name="connsiteY47" fmla="*/ 1922462 h 6858000"/>
              <a:gd name="connsiteX48" fmla="*/ 3359 w 7584990"/>
              <a:gd name="connsiteY48" fmla="*/ 1982787 h 6858000"/>
              <a:gd name="connsiteX49" fmla="*/ 0 w 7584990"/>
              <a:gd name="connsiteY49" fmla="*/ 2051050 h 6858000"/>
              <a:gd name="connsiteX50" fmla="*/ 3359 w 7584990"/>
              <a:gd name="connsiteY50" fmla="*/ 2119312 h 6858000"/>
              <a:gd name="connsiteX51" fmla="*/ 11758 w 7584990"/>
              <a:gd name="connsiteY51" fmla="*/ 2179637 h 6858000"/>
              <a:gd name="connsiteX52" fmla="*/ 23515 w 7584990"/>
              <a:gd name="connsiteY52" fmla="*/ 2232025 h 6858000"/>
              <a:gd name="connsiteX53" fmla="*/ 38632 w 7584990"/>
              <a:gd name="connsiteY53" fmla="*/ 2278062 h 6858000"/>
              <a:gd name="connsiteX54" fmla="*/ 55427 w 7584990"/>
              <a:gd name="connsiteY54" fmla="*/ 2319337 h 6858000"/>
              <a:gd name="connsiteX55" fmla="*/ 75583 w 7584990"/>
              <a:gd name="connsiteY55" fmla="*/ 2359025 h 6858000"/>
              <a:gd name="connsiteX56" fmla="*/ 95738 w 7584990"/>
              <a:gd name="connsiteY56" fmla="*/ 2395537 h 6858000"/>
              <a:gd name="connsiteX57" fmla="*/ 115893 w 7584990"/>
              <a:gd name="connsiteY57" fmla="*/ 2433637 h 6858000"/>
              <a:gd name="connsiteX58" fmla="*/ 134368 w 7584990"/>
              <a:gd name="connsiteY58" fmla="*/ 2471737 h 6858000"/>
              <a:gd name="connsiteX59" fmla="*/ 152844 w 7584990"/>
              <a:gd name="connsiteY59" fmla="*/ 2513012 h 6858000"/>
              <a:gd name="connsiteX60" fmla="*/ 167960 w 7584990"/>
              <a:gd name="connsiteY60" fmla="*/ 2560637 h 6858000"/>
              <a:gd name="connsiteX61" fmla="*/ 178038 w 7584990"/>
              <a:gd name="connsiteY61" fmla="*/ 2613025 h 6858000"/>
              <a:gd name="connsiteX62" fmla="*/ 188115 w 7584990"/>
              <a:gd name="connsiteY62" fmla="*/ 2671762 h 6858000"/>
              <a:gd name="connsiteX63" fmla="*/ 189795 w 7584990"/>
              <a:gd name="connsiteY63" fmla="*/ 2741612 h 6858000"/>
              <a:gd name="connsiteX64" fmla="*/ 188115 w 7584990"/>
              <a:gd name="connsiteY64" fmla="*/ 2809875 h 6858000"/>
              <a:gd name="connsiteX65" fmla="*/ 178038 w 7584990"/>
              <a:gd name="connsiteY65" fmla="*/ 2868612 h 6858000"/>
              <a:gd name="connsiteX66" fmla="*/ 167960 w 7584990"/>
              <a:gd name="connsiteY66" fmla="*/ 2922587 h 6858000"/>
              <a:gd name="connsiteX67" fmla="*/ 152844 w 7584990"/>
              <a:gd name="connsiteY67" fmla="*/ 2967037 h 6858000"/>
              <a:gd name="connsiteX68" fmla="*/ 134368 w 7584990"/>
              <a:gd name="connsiteY68" fmla="*/ 3009900 h 6858000"/>
              <a:gd name="connsiteX69" fmla="*/ 115893 w 7584990"/>
              <a:gd name="connsiteY69" fmla="*/ 3046412 h 6858000"/>
              <a:gd name="connsiteX70" fmla="*/ 95738 w 7584990"/>
              <a:gd name="connsiteY70" fmla="*/ 3084512 h 6858000"/>
              <a:gd name="connsiteX71" fmla="*/ 75583 w 7584990"/>
              <a:gd name="connsiteY71" fmla="*/ 3121025 h 6858000"/>
              <a:gd name="connsiteX72" fmla="*/ 55427 w 7584990"/>
              <a:gd name="connsiteY72" fmla="*/ 3160712 h 6858000"/>
              <a:gd name="connsiteX73" fmla="*/ 38632 w 7584990"/>
              <a:gd name="connsiteY73" fmla="*/ 3201987 h 6858000"/>
              <a:gd name="connsiteX74" fmla="*/ 23515 w 7584990"/>
              <a:gd name="connsiteY74" fmla="*/ 3248025 h 6858000"/>
              <a:gd name="connsiteX75" fmla="*/ 11758 w 7584990"/>
              <a:gd name="connsiteY75" fmla="*/ 3300412 h 6858000"/>
              <a:gd name="connsiteX76" fmla="*/ 3359 w 7584990"/>
              <a:gd name="connsiteY76" fmla="*/ 3360737 h 6858000"/>
              <a:gd name="connsiteX77" fmla="*/ 0 w 7584990"/>
              <a:gd name="connsiteY77" fmla="*/ 3427412 h 6858000"/>
              <a:gd name="connsiteX78" fmla="*/ 3359 w 7584990"/>
              <a:gd name="connsiteY78" fmla="*/ 3497262 h 6858000"/>
              <a:gd name="connsiteX79" fmla="*/ 11758 w 7584990"/>
              <a:gd name="connsiteY79" fmla="*/ 3557587 h 6858000"/>
              <a:gd name="connsiteX80" fmla="*/ 23515 w 7584990"/>
              <a:gd name="connsiteY80" fmla="*/ 3609975 h 6858000"/>
              <a:gd name="connsiteX81" fmla="*/ 38632 w 7584990"/>
              <a:gd name="connsiteY81" fmla="*/ 3656012 h 6858000"/>
              <a:gd name="connsiteX82" fmla="*/ 55427 w 7584990"/>
              <a:gd name="connsiteY82" fmla="*/ 3697287 h 6858000"/>
              <a:gd name="connsiteX83" fmla="*/ 75583 w 7584990"/>
              <a:gd name="connsiteY83" fmla="*/ 3736975 h 6858000"/>
              <a:gd name="connsiteX84" fmla="*/ 115893 w 7584990"/>
              <a:gd name="connsiteY84" fmla="*/ 3811587 h 6858000"/>
              <a:gd name="connsiteX85" fmla="*/ 134368 w 7584990"/>
              <a:gd name="connsiteY85" fmla="*/ 3848100 h 6858000"/>
              <a:gd name="connsiteX86" fmla="*/ 152844 w 7584990"/>
              <a:gd name="connsiteY86" fmla="*/ 3890962 h 6858000"/>
              <a:gd name="connsiteX87" fmla="*/ 167960 w 7584990"/>
              <a:gd name="connsiteY87" fmla="*/ 3935412 h 6858000"/>
              <a:gd name="connsiteX88" fmla="*/ 178038 w 7584990"/>
              <a:gd name="connsiteY88" fmla="*/ 3987800 h 6858000"/>
              <a:gd name="connsiteX89" fmla="*/ 188115 w 7584990"/>
              <a:gd name="connsiteY89" fmla="*/ 4048125 h 6858000"/>
              <a:gd name="connsiteX90" fmla="*/ 189795 w 7584990"/>
              <a:gd name="connsiteY90" fmla="*/ 4116387 h 6858000"/>
              <a:gd name="connsiteX91" fmla="*/ 188115 w 7584990"/>
              <a:gd name="connsiteY91" fmla="*/ 4186237 h 6858000"/>
              <a:gd name="connsiteX92" fmla="*/ 178038 w 7584990"/>
              <a:gd name="connsiteY92" fmla="*/ 4244975 h 6858000"/>
              <a:gd name="connsiteX93" fmla="*/ 167960 w 7584990"/>
              <a:gd name="connsiteY93" fmla="*/ 4297362 h 6858000"/>
              <a:gd name="connsiteX94" fmla="*/ 152844 w 7584990"/>
              <a:gd name="connsiteY94" fmla="*/ 4343400 h 6858000"/>
              <a:gd name="connsiteX95" fmla="*/ 134368 w 7584990"/>
              <a:gd name="connsiteY95" fmla="*/ 4386262 h 6858000"/>
              <a:gd name="connsiteX96" fmla="*/ 115893 w 7584990"/>
              <a:gd name="connsiteY96" fmla="*/ 4424362 h 6858000"/>
              <a:gd name="connsiteX97" fmla="*/ 75583 w 7584990"/>
              <a:gd name="connsiteY97" fmla="*/ 4498975 h 6858000"/>
              <a:gd name="connsiteX98" fmla="*/ 55427 w 7584990"/>
              <a:gd name="connsiteY98" fmla="*/ 4537075 h 6858000"/>
              <a:gd name="connsiteX99" fmla="*/ 38632 w 7584990"/>
              <a:gd name="connsiteY99" fmla="*/ 4579937 h 6858000"/>
              <a:gd name="connsiteX100" fmla="*/ 23515 w 7584990"/>
              <a:gd name="connsiteY100" fmla="*/ 4625975 h 6858000"/>
              <a:gd name="connsiteX101" fmla="*/ 11758 w 7584990"/>
              <a:gd name="connsiteY101" fmla="*/ 4678362 h 6858000"/>
              <a:gd name="connsiteX102" fmla="*/ 3359 w 7584990"/>
              <a:gd name="connsiteY102" fmla="*/ 4738687 h 6858000"/>
              <a:gd name="connsiteX103" fmla="*/ 0 w 7584990"/>
              <a:gd name="connsiteY103" fmla="*/ 4806950 h 6858000"/>
              <a:gd name="connsiteX104" fmla="*/ 3359 w 7584990"/>
              <a:gd name="connsiteY104" fmla="*/ 4875212 h 6858000"/>
              <a:gd name="connsiteX105" fmla="*/ 11758 w 7584990"/>
              <a:gd name="connsiteY105" fmla="*/ 4935537 h 6858000"/>
              <a:gd name="connsiteX106" fmla="*/ 23515 w 7584990"/>
              <a:gd name="connsiteY106" fmla="*/ 4987925 h 6858000"/>
              <a:gd name="connsiteX107" fmla="*/ 38632 w 7584990"/>
              <a:gd name="connsiteY107" fmla="*/ 5033962 h 6858000"/>
              <a:gd name="connsiteX108" fmla="*/ 55427 w 7584990"/>
              <a:gd name="connsiteY108" fmla="*/ 5075237 h 6858000"/>
              <a:gd name="connsiteX109" fmla="*/ 75583 w 7584990"/>
              <a:gd name="connsiteY109" fmla="*/ 5114925 h 6858000"/>
              <a:gd name="connsiteX110" fmla="*/ 95738 w 7584990"/>
              <a:gd name="connsiteY110" fmla="*/ 5149850 h 6858000"/>
              <a:gd name="connsiteX111" fmla="*/ 115893 w 7584990"/>
              <a:gd name="connsiteY111" fmla="*/ 5186362 h 6858000"/>
              <a:gd name="connsiteX112" fmla="*/ 134368 w 7584990"/>
              <a:gd name="connsiteY112" fmla="*/ 5226050 h 6858000"/>
              <a:gd name="connsiteX113" fmla="*/ 152844 w 7584990"/>
              <a:gd name="connsiteY113" fmla="*/ 5268912 h 6858000"/>
              <a:gd name="connsiteX114" fmla="*/ 167960 w 7584990"/>
              <a:gd name="connsiteY114" fmla="*/ 5313362 h 6858000"/>
              <a:gd name="connsiteX115" fmla="*/ 178038 w 7584990"/>
              <a:gd name="connsiteY115" fmla="*/ 5365750 h 6858000"/>
              <a:gd name="connsiteX116" fmla="*/ 188115 w 7584990"/>
              <a:gd name="connsiteY116" fmla="*/ 5426075 h 6858000"/>
              <a:gd name="connsiteX117" fmla="*/ 189795 w 7584990"/>
              <a:gd name="connsiteY117" fmla="*/ 5494337 h 6858000"/>
              <a:gd name="connsiteX118" fmla="*/ 188115 w 7584990"/>
              <a:gd name="connsiteY118" fmla="*/ 5562600 h 6858000"/>
              <a:gd name="connsiteX119" fmla="*/ 178038 w 7584990"/>
              <a:gd name="connsiteY119" fmla="*/ 5622925 h 6858000"/>
              <a:gd name="connsiteX120" fmla="*/ 167960 w 7584990"/>
              <a:gd name="connsiteY120" fmla="*/ 5675312 h 6858000"/>
              <a:gd name="connsiteX121" fmla="*/ 152844 w 7584990"/>
              <a:gd name="connsiteY121" fmla="*/ 5721350 h 6858000"/>
              <a:gd name="connsiteX122" fmla="*/ 134368 w 7584990"/>
              <a:gd name="connsiteY122" fmla="*/ 5762625 h 6858000"/>
              <a:gd name="connsiteX123" fmla="*/ 115893 w 7584990"/>
              <a:gd name="connsiteY123" fmla="*/ 5802312 h 6858000"/>
              <a:gd name="connsiteX124" fmla="*/ 95738 w 7584990"/>
              <a:gd name="connsiteY124" fmla="*/ 5840412 h 6858000"/>
              <a:gd name="connsiteX125" fmla="*/ 75583 w 7584990"/>
              <a:gd name="connsiteY125" fmla="*/ 5876925 h 6858000"/>
              <a:gd name="connsiteX126" fmla="*/ 55427 w 7584990"/>
              <a:gd name="connsiteY126" fmla="*/ 5915025 h 6858000"/>
              <a:gd name="connsiteX127" fmla="*/ 38632 w 7584990"/>
              <a:gd name="connsiteY127" fmla="*/ 5956300 h 6858000"/>
              <a:gd name="connsiteX128" fmla="*/ 23515 w 7584990"/>
              <a:gd name="connsiteY128" fmla="*/ 6003925 h 6858000"/>
              <a:gd name="connsiteX129" fmla="*/ 11758 w 7584990"/>
              <a:gd name="connsiteY129" fmla="*/ 6056312 h 6858000"/>
              <a:gd name="connsiteX130" fmla="*/ 3359 w 7584990"/>
              <a:gd name="connsiteY130" fmla="*/ 6113462 h 6858000"/>
              <a:gd name="connsiteX131" fmla="*/ 0 w 7584990"/>
              <a:gd name="connsiteY131" fmla="*/ 6183312 h 6858000"/>
              <a:gd name="connsiteX132" fmla="*/ 3359 w 7584990"/>
              <a:gd name="connsiteY132" fmla="*/ 6251575 h 6858000"/>
              <a:gd name="connsiteX133" fmla="*/ 11758 w 7584990"/>
              <a:gd name="connsiteY133" fmla="*/ 6311900 h 6858000"/>
              <a:gd name="connsiteX134" fmla="*/ 23515 w 7584990"/>
              <a:gd name="connsiteY134" fmla="*/ 6361112 h 6858000"/>
              <a:gd name="connsiteX135" fmla="*/ 38632 w 7584990"/>
              <a:gd name="connsiteY135" fmla="*/ 6407150 h 6858000"/>
              <a:gd name="connsiteX136" fmla="*/ 55427 w 7584990"/>
              <a:gd name="connsiteY136" fmla="*/ 6448425 h 6858000"/>
              <a:gd name="connsiteX137" fmla="*/ 73903 w 7584990"/>
              <a:gd name="connsiteY137" fmla="*/ 6488112 h 6858000"/>
              <a:gd name="connsiteX138" fmla="*/ 92379 w 7584990"/>
              <a:gd name="connsiteY138" fmla="*/ 6523037 h 6858000"/>
              <a:gd name="connsiteX139" fmla="*/ 112534 w 7584990"/>
              <a:gd name="connsiteY139" fmla="*/ 6561137 h 6858000"/>
              <a:gd name="connsiteX140" fmla="*/ 132689 w 7584990"/>
              <a:gd name="connsiteY140" fmla="*/ 6597650 h 6858000"/>
              <a:gd name="connsiteX141" fmla="*/ 149485 w 7584990"/>
              <a:gd name="connsiteY141" fmla="*/ 6640512 h 6858000"/>
              <a:gd name="connsiteX142" fmla="*/ 166281 w 7584990"/>
              <a:gd name="connsiteY142" fmla="*/ 6683375 h 6858000"/>
              <a:gd name="connsiteX143" fmla="*/ 176358 w 7584990"/>
              <a:gd name="connsiteY143" fmla="*/ 6735762 h 6858000"/>
              <a:gd name="connsiteX144" fmla="*/ 184756 w 7584990"/>
              <a:gd name="connsiteY144" fmla="*/ 6791325 h 6858000"/>
              <a:gd name="connsiteX145" fmla="*/ 189795 w 7584990"/>
              <a:gd name="connsiteY145" fmla="*/ 6858000 h 6858000"/>
              <a:gd name="connsiteX146" fmla="*/ 334173 w 7584990"/>
              <a:gd name="connsiteY146" fmla="*/ 6858000 h 6858000"/>
              <a:gd name="connsiteX147" fmla="*/ 334174 w 7584990"/>
              <a:gd name="connsiteY147" fmla="*/ 6858000 h 6858000"/>
              <a:gd name="connsiteX148" fmla="*/ 3459219 w 7584990"/>
              <a:gd name="connsiteY148" fmla="*/ 6858000 h 6858000"/>
              <a:gd name="connsiteX149" fmla="*/ 3827999 w 7584990"/>
              <a:gd name="connsiteY149" fmla="*/ 6858000 h 6858000"/>
              <a:gd name="connsiteX150" fmla="*/ 4417162 w 7584990"/>
              <a:gd name="connsiteY150" fmla="*/ 6858000 h 6858000"/>
              <a:gd name="connsiteX151" fmla="*/ 4838076 w 7584990"/>
              <a:gd name="connsiteY151" fmla="*/ 6858000 h 6858000"/>
              <a:gd name="connsiteX152" fmla="*/ 7584990 w 7584990"/>
              <a:gd name="connsiteY1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584990" h="6858000">
                <a:moveTo>
                  <a:pt x="7584990" y="0"/>
                </a:moveTo>
                <a:lnTo>
                  <a:pt x="4838076" y="0"/>
                </a:lnTo>
                <a:lnTo>
                  <a:pt x="4417162" y="0"/>
                </a:lnTo>
                <a:lnTo>
                  <a:pt x="3827999"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3827999" y="6858000"/>
                </a:lnTo>
                <a:lnTo>
                  <a:pt x="4417162" y="6858000"/>
                </a:lnTo>
                <a:lnTo>
                  <a:pt x="4838076" y="6858000"/>
                </a:lnTo>
                <a:lnTo>
                  <a:pt x="758499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5" name="Freeform: Shape 284">
            <a:extLst>
              <a:ext uri="{FF2B5EF4-FFF2-40B4-BE49-F238E27FC236}">
                <a16:creationId xmlns:a16="http://schemas.microsoft.com/office/drawing/2014/main" id="{60761316-68B7-45DD-AC47-605C127B8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580459" cy="6858000"/>
          </a:xfrm>
          <a:custGeom>
            <a:avLst/>
            <a:gdLst>
              <a:gd name="connsiteX0" fmla="*/ 0 w 7440612"/>
              <a:gd name="connsiteY0" fmla="*/ 0 h 6858000"/>
              <a:gd name="connsiteX1" fmla="*/ 2746914 w 7440612"/>
              <a:gd name="connsiteY1" fmla="*/ 0 h 6858000"/>
              <a:gd name="connsiteX2" fmla="*/ 3167828 w 7440612"/>
              <a:gd name="connsiteY2" fmla="*/ 0 h 6858000"/>
              <a:gd name="connsiteX3" fmla="*/ 3756991 w 7440612"/>
              <a:gd name="connsiteY3" fmla="*/ 0 h 6858000"/>
              <a:gd name="connsiteX4" fmla="*/ 4328971 w 7440612"/>
              <a:gd name="connsiteY4" fmla="*/ 0 h 6858000"/>
              <a:gd name="connsiteX5" fmla="*/ 7250817 w 7440612"/>
              <a:gd name="connsiteY5" fmla="*/ 0 h 6858000"/>
              <a:gd name="connsiteX6" fmla="*/ 7255857 w 7440612"/>
              <a:gd name="connsiteY6" fmla="*/ 66675 h 6858000"/>
              <a:gd name="connsiteX7" fmla="*/ 7264254 w 7440612"/>
              <a:gd name="connsiteY7" fmla="*/ 122237 h 6858000"/>
              <a:gd name="connsiteX8" fmla="*/ 7274332 w 7440612"/>
              <a:gd name="connsiteY8" fmla="*/ 174625 h 6858000"/>
              <a:gd name="connsiteX9" fmla="*/ 7291128 w 7440612"/>
              <a:gd name="connsiteY9" fmla="*/ 217487 h 6858000"/>
              <a:gd name="connsiteX10" fmla="*/ 7307924 w 7440612"/>
              <a:gd name="connsiteY10" fmla="*/ 260350 h 6858000"/>
              <a:gd name="connsiteX11" fmla="*/ 7328079 w 7440612"/>
              <a:gd name="connsiteY11" fmla="*/ 296862 h 6858000"/>
              <a:gd name="connsiteX12" fmla="*/ 7348234 w 7440612"/>
              <a:gd name="connsiteY12" fmla="*/ 334962 h 6858000"/>
              <a:gd name="connsiteX13" fmla="*/ 7366710 w 7440612"/>
              <a:gd name="connsiteY13" fmla="*/ 369887 h 6858000"/>
              <a:gd name="connsiteX14" fmla="*/ 7385185 w 7440612"/>
              <a:gd name="connsiteY14" fmla="*/ 409575 h 6858000"/>
              <a:gd name="connsiteX15" fmla="*/ 7401981 w 7440612"/>
              <a:gd name="connsiteY15" fmla="*/ 450850 h 6858000"/>
              <a:gd name="connsiteX16" fmla="*/ 7417098 w 7440612"/>
              <a:gd name="connsiteY16" fmla="*/ 496887 h 6858000"/>
              <a:gd name="connsiteX17" fmla="*/ 7428855 w 7440612"/>
              <a:gd name="connsiteY17" fmla="*/ 546100 h 6858000"/>
              <a:gd name="connsiteX18" fmla="*/ 7437253 w 7440612"/>
              <a:gd name="connsiteY18" fmla="*/ 606425 h 6858000"/>
              <a:gd name="connsiteX19" fmla="*/ 7440612 w 7440612"/>
              <a:gd name="connsiteY19" fmla="*/ 673100 h 6858000"/>
              <a:gd name="connsiteX20" fmla="*/ 7437253 w 7440612"/>
              <a:gd name="connsiteY20" fmla="*/ 744537 h 6858000"/>
              <a:gd name="connsiteX21" fmla="*/ 7428855 w 7440612"/>
              <a:gd name="connsiteY21" fmla="*/ 801687 h 6858000"/>
              <a:gd name="connsiteX22" fmla="*/ 7417098 w 7440612"/>
              <a:gd name="connsiteY22" fmla="*/ 854075 h 6858000"/>
              <a:gd name="connsiteX23" fmla="*/ 7401981 w 7440612"/>
              <a:gd name="connsiteY23" fmla="*/ 901700 h 6858000"/>
              <a:gd name="connsiteX24" fmla="*/ 7385185 w 7440612"/>
              <a:gd name="connsiteY24" fmla="*/ 942975 h 6858000"/>
              <a:gd name="connsiteX25" fmla="*/ 7365030 w 7440612"/>
              <a:gd name="connsiteY25" fmla="*/ 981075 h 6858000"/>
              <a:gd name="connsiteX26" fmla="*/ 7344875 w 7440612"/>
              <a:gd name="connsiteY26" fmla="*/ 1017587 h 6858000"/>
              <a:gd name="connsiteX27" fmla="*/ 7324720 w 7440612"/>
              <a:gd name="connsiteY27" fmla="*/ 1055687 h 6858000"/>
              <a:gd name="connsiteX28" fmla="*/ 7306244 w 7440612"/>
              <a:gd name="connsiteY28" fmla="*/ 1095375 h 6858000"/>
              <a:gd name="connsiteX29" fmla="*/ 7287768 w 7440612"/>
              <a:gd name="connsiteY29" fmla="*/ 1136650 h 6858000"/>
              <a:gd name="connsiteX30" fmla="*/ 7272653 w 7440612"/>
              <a:gd name="connsiteY30" fmla="*/ 1182687 h 6858000"/>
              <a:gd name="connsiteX31" fmla="*/ 7262575 w 7440612"/>
              <a:gd name="connsiteY31" fmla="*/ 1235075 h 6858000"/>
              <a:gd name="connsiteX32" fmla="*/ 7252497 w 7440612"/>
              <a:gd name="connsiteY32" fmla="*/ 1295400 h 6858000"/>
              <a:gd name="connsiteX33" fmla="*/ 7250817 w 7440612"/>
              <a:gd name="connsiteY33" fmla="*/ 1363662 h 6858000"/>
              <a:gd name="connsiteX34" fmla="*/ 7252497 w 7440612"/>
              <a:gd name="connsiteY34" fmla="*/ 1431925 h 6858000"/>
              <a:gd name="connsiteX35" fmla="*/ 7262575 w 7440612"/>
              <a:gd name="connsiteY35" fmla="*/ 1492250 h 6858000"/>
              <a:gd name="connsiteX36" fmla="*/ 7272653 w 7440612"/>
              <a:gd name="connsiteY36" fmla="*/ 1544637 h 6858000"/>
              <a:gd name="connsiteX37" fmla="*/ 7287768 w 7440612"/>
              <a:gd name="connsiteY37" fmla="*/ 1589087 h 6858000"/>
              <a:gd name="connsiteX38" fmla="*/ 7306244 w 7440612"/>
              <a:gd name="connsiteY38" fmla="*/ 1631950 h 6858000"/>
              <a:gd name="connsiteX39" fmla="*/ 7324720 w 7440612"/>
              <a:gd name="connsiteY39" fmla="*/ 1671637 h 6858000"/>
              <a:gd name="connsiteX40" fmla="*/ 7344875 w 7440612"/>
              <a:gd name="connsiteY40" fmla="*/ 1708150 h 6858000"/>
              <a:gd name="connsiteX41" fmla="*/ 7365030 w 7440612"/>
              <a:gd name="connsiteY41" fmla="*/ 1743075 h 6858000"/>
              <a:gd name="connsiteX42" fmla="*/ 7385185 w 7440612"/>
              <a:gd name="connsiteY42" fmla="*/ 1782762 h 6858000"/>
              <a:gd name="connsiteX43" fmla="*/ 7401981 w 7440612"/>
              <a:gd name="connsiteY43" fmla="*/ 1824037 h 6858000"/>
              <a:gd name="connsiteX44" fmla="*/ 7417098 w 7440612"/>
              <a:gd name="connsiteY44" fmla="*/ 1870075 h 6858000"/>
              <a:gd name="connsiteX45" fmla="*/ 7428855 w 7440612"/>
              <a:gd name="connsiteY45" fmla="*/ 1922462 h 6858000"/>
              <a:gd name="connsiteX46" fmla="*/ 7437253 w 7440612"/>
              <a:gd name="connsiteY46" fmla="*/ 1982787 h 6858000"/>
              <a:gd name="connsiteX47" fmla="*/ 7440612 w 7440612"/>
              <a:gd name="connsiteY47" fmla="*/ 2051050 h 6858000"/>
              <a:gd name="connsiteX48" fmla="*/ 7437253 w 7440612"/>
              <a:gd name="connsiteY48" fmla="*/ 2119312 h 6858000"/>
              <a:gd name="connsiteX49" fmla="*/ 7428855 w 7440612"/>
              <a:gd name="connsiteY49" fmla="*/ 2179637 h 6858000"/>
              <a:gd name="connsiteX50" fmla="*/ 7417098 w 7440612"/>
              <a:gd name="connsiteY50" fmla="*/ 2232025 h 6858000"/>
              <a:gd name="connsiteX51" fmla="*/ 7401981 w 7440612"/>
              <a:gd name="connsiteY51" fmla="*/ 2278062 h 6858000"/>
              <a:gd name="connsiteX52" fmla="*/ 7385185 w 7440612"/>
              <a:gd name="connsiteY52" fmla="*/ 2319337 h 6858000"/>
              <a:gd name="connsiteX53" fmla="*/ 7365030 w 7440612"/>
              <a:gd name="connsiteY53" fmla="*/ 2359025 h 6858000"/>
              <a:gd name="connsiteX54" fmla="*/ 7344875 w 7440612"/>
              <a:gd name="connsiteY54" fmla="*/ 2395537 h 6858000"/>
              <a:gd name="connsiteX55" fmla="*/ 7324720 w 7440612"/>
              <a:gd name="connsiteY55" fmla="*/ 2433637 h 6858000"/>
              <a:gd name="connsiteX56" fmla="*/ 7306244 w 7440612"/>
              <a:gd name="connsiteY56" fmla="*/ 2471737 h 6858000"/>
              <a:gd name="connsiteX57" fmla="*/ 7287768 w 7440612"/>
              <a:gd name="connsiteY57" fmla="*/ 2513012 h 6858000"/>
              <a:gd name="connsiteX58" fmla="*/ 7272653 w 7440612"/>
              <a:gd name="connsiteY58" fmla="*/ 2560637 h 6858000"/>
              <a:gd name="connsiteX59" fmla="*/ 7262575 w 7440612"/>
              <a:gd name="connsiteY59" fmla="*/ 2613025 h 6858000"/>
              <a:gd name="connsiteX60" fmla="*/ 7252497 w 7440612"/>
              <a:gd name="connsiteY60" fmla="*/ 2671762 h 6858000"/>
              <a:gd name="connsiteX61" fmla="*/ 7250817 w 7440612"/>
              <a:gd name="connsiteY61" fmla="*/ 2741612 h 6858000"/>
              <a:gd name="connsiteX62" fmla="*/ 7252497 w 7440612"/>
              <a:gd name="connsiteY62" fmla="*/ 2809875 h 6858000"/>
              <a:gd name="connsiteX63" fmla="*/ 7262575 w 7440612"/>
              <a:gd name="connsiteY63" fmla="*/ 2868612 h 6858000"/>
              <a:gd name="connsiteX64" fmla="*/ 7272653 w 7440612"/>
              <a:gd name="connsiteY64" fmla="*/ 2922587 h 6858000"/>
              <a:gd name="connsiteX65" fmla="*/ 7287768 w 7440612"/>
              <a:gd name="connsiteY65" fmla="*/ 2967037 h 6858000"/>
              <a:gd name="connsiteX66" fmla="*/ 7306244 w 7440612"/>
              <a:gd name="connsiteY66" fmla="*/ 3009900 h 6858000"/>
              <a:gd name="connsiteX67" fmla="*/ 7324720 w 7440612"/>
              <a:gd name="connsiteY67" fmla="*/ 3046412 h 6858000"/>
              <a:gd name="connsiteX68" fmla="*/ 7344875 w 7440612"/>
              <a:gd name="connsiteY68" fmla="*/ 3084512 h 6858000"/>
              <a:gd name="connsiteX69" fmla="*/ 7365030 w 7440612"/>
              <a:gd name="connsiteY69" fmla="*/ 3121025 h 6858000"/>
              <a:gd name="connsiteX70" fmla="*/ 7385185 w 7440612"/>
              <a:gd name="connsiteY70" fmla="*/ 3160712 h 6858000"/>
              <a:gd name="connsiteX71" fmla="*/ 7401981 w 7440612"/>
              <a:gd name="connsiteY71" fmla="*/ 3201987 h 6858000"/>
              <a:gd name="connsiteX72" fmla="*/ 7417098 w 7440612"/>
              <a:gd name="connsiteY72" fmla="*/ 3248025 h 6858000"/>
              <a:gd name="connsiteX73" fmla="*/ 7428855 w 7440612"/>
              <a:gd name="connsiteY73" fmla="*/ 3300412 h 6858000"/>
              <a:gd name="connsiteX74" fmla="*/ 7437253 w 7440612"/>
              <a:gd name="connsiteY74" fmla="*/ 3360737 h 6858000"/>
              <a:gd name="connsiteX75" fmla="*/ 7440612 w 7440612"/>
              <a:gd name="connsiteY75" fmla="*/ 3427412 h 6858000"/>
              <a:gd name="connsiteX76" fmla="*/ 7437253 w 7440612"/>
              <a:gd name="connsiteY76" fmla="*/ 3497262 h 6858000"/>
              <a:gd name="connsiteX77" fmla="*/ 7428855 w 7440612"/>
              <a:gd name="connsiteY77" fmla="*/ 3557587 h 6858000"/>
              <a:gd name="connsiteX78" fmla="*/ 7417098 w 7440612"/>
              <a:gd name="connsiteY78" fmla="*/ 3609975 h 6858000"/>
              <a:gd name="connsiteX79" fmla="*/ 7401981 w 7440612"/>
              <a:gd name="connsiteY79" fmla="*/ 3656012 h 6858000"/>
              <a:gd name="connsiteX80" fmla="*/ 7385185 w 7440612"/>
              <a:gd name="connsiteY80" fmla="*/ 3697287 h 6858000"/>
              <a:gd name="connsiteX81" fmla="*/ 7365030 w 7440612"/>
              <a:gd name="connsiteY81" fmla="*/ 3736975 h 6858000"/>
              <a:gd name="connsiteX82" fmla="*/ 7324720 w 7440612"/>
              <a:gd name="connsiteY82" fmla="*/ 3811587 h 6858000"/>
              <a:gd name="connsiteX83" fmla="*/ 7306244 w 7440612"/>
              <a:gd name="connsiteY83" fmla="*/ 3848100 h 6858000"/>
              <a:gd name="connsiteX84" fmla="*/ 7287768 w 7440612"/>
              <a:gd name="connsiteY84" fmla="*/ 3890962 h 6858000"/>
              <a:gd name="connsiteX85" fmla="*/ 7272653 w 7440612"/>
              <a:gd name="connsiteY85" fmla="*/ 3935412 h 6858000"/>
              <a:gd name="connsiteX86" fmla="*/ 7262575 w 7440612"/>
              <a:gd name="connsiteY86" fmla="*/ 3987800 h 6858000"/>
              <a:gd name="connsiteX87" fmla="*/ 7252497 w 7440612"/>
              <a:gd name="connsiteY87" fmla="*/ 4048125 h 6858000"/>
              <a:gd name="connsiteX88" fmla="*/ 7250817 w 7440612"/>
              <a:gd name="connsiteY88" fmla="*/ 4116387 h 6858000"/>
              <a:gd name="connsiteX89" fmla="*/ 7252497 w 7440612"/>
              <a:gd name="connsiteY89" fmla="*/ 4186237 h 6858000"/>
              <a:gd name="connsiteX90" fmla="*/ 7262575 w 7440612"/>
              <a:gd name="connsiteY90" fmla="*/ 4244975 h 6858000"/>
              <a:gd name="connsiteX91" fmla="*/ 7272653 w 7440612"/>
              <a:gd name="connsiteY91" fmla="*/ 4297362 h 6858000"/>
              <a:gd name="connsiteX92" fmla="*/ 7287768 w 7440612"/>
              <a:gd name="connsiteY92" fmla="*/ 4343400 h 6858000"/>
              <a:gd name="connsiteX93" fmla="*/ 7306244 w 7440612"/>
              <a:gd name="connsiteY93" fmla="*/ 4386262 h 6858000"/>
              <a:gd name="connsiteX94" fmla="*/ 7324720 w 7440612"/>
              <a:gd name="connsiteY94" fmla="*/ 4424362 h 6858000"/>
              <a:gd name="connsiteX95" fmla="*/ 7365030 w 7440612"/>
              <a:gd name="connsiteY95" fmla="*/ 4498975 h 6858000"/>
              <a:gd name="connsiteX96" fmla="*/ 7385185 w 7440612"/>
              <a:gd name="connsiteY96" fmla="*/ 4537075 h 6858000"/>
              <a:gd name="connsiteX97" fmla="*/ 7401981 w 7440612"/>
              <a:gd name="connsiteY97" fmla="*/ 4579937 h 6858000"/>
              <a:gd name="connsiteX98" fmla="*/ 7417098 w 7440612"/>
              <a:gd name="connsiteY98" fmla="*/ 4625975 h 6858000"/>
              <a:gd name="connsiteX99" fmla="*/ 7428855 w 7440612"/>
              <a:gd name="connsiteY99" fmla="*/ 4678362 h 6858000"/>
              <a:gd name="connsiteX100" fmla="*/ 7437253 w 7440612"/>
              <a:gd name="connsiteY100" fmla="*/ 4738687 h 6858000"/>
              <a:gd name="connsiteX101" fmla="*/ 7440612 w 7440612"/>
              <a:gd name="connsiteY101" fmla="*/ 4806950 h 6858000"/>
              <a:gd name="connsiteX102" fmla="*/ 7437253 w 7440612"/>
              <a:gd name="connsiteY102" fmla="*/ 4875212 h 6858000"/>
              <a:gd name="connsiteX103" fmla="*/ 7428855 w 7440612"/>
              <a:gd name="connsiteY103" fmla="*/ 4935537 h 6858000"/>
              <a:gd name="connsiteX104" fmla="*/ 7417098 w 7440612"/>
              <a:gd name="connsiteY104" fmla="*/ 4987925 h 6858000"/>
              <a:gd name="connsiteX105" fmla="*/ 7401981 w 7440612"/>
              <a:gd name="connsiteY105" fmla="*/ 5033962 h 6858000"/>
              <a:gd name="connsiteX106" fmla="*/ 7385185 w 7440612"/>
              <a:gd name="connsiteY106" fmla="*/ 5075237 h 6858000"/>
              <a:gd name="connsiteX107" fmla="*/ 7365030 w 7440612"/>
              <a:gd name="connsiteY107" fmla="*/ 5114925 h 6858000"/>
              <a:gd name="connsiteX108" fmla="*/ 7344875 w 7440612"/>
              <a:gd name="connsiteY108" fmla="*/ 5149850 h 6858000"/>
              <a:gd name="connsiteX109" fmla="*/ 7324720 w 7440612"/>
              <a:gd name="connsiteY109" fmla="*/ 5186362 h 6858000"/>
              <a:gd name="connsiteX110" fmla="*/ 7306244 w 7440612"/>
              <a:gd name="connsiteY110" fmla="*/ 5226050 h 6858000"/>
              <a:gd name="connsiteX111" fmla="*/ 7287768 w 7440612"/>
              <a:gd name="connsiteY111" fmla="*/ 5268912 h 6858000"/>
              <a:gd name="connsiteX112" fmla="*/ 7272653 w 7440612"/>
              <a:gd name="connsiteY112" fmla="*/ 5313362 h 6858000"/>
              <a:gd name="connsiteX113" fmla="*/ 7262575 w 7440612"/>
              <a:gd name="connsiteY113" fmla="*/ 5365750 h 6858000"/>
              <a:gd name="connsiteX114" fmla="*/ 7252497 w 7440612"/>
              <a:gd name="connsiteY114" fmla="*/ 5426075 h 6858000"/>
              <a:gd name="connsiteX115" fmla="*/ 7250817 w 7440612"/>
              <a:gd name="connsiteY115" fmla="*/ 5494337 h 6858000"/>
              <a:gd name="connsiteX116" fmla="*/ 7252497 w 7440612"/>
              <a:gd name="connsiteY116" fmla="*/ 5562600 h 6858000"/>
              <a:gd name="connsiteX117" fmla="*/ 7262575 w 7440612"/>
              <a:gd name="connsiteY117" fmla="*/ 5622925 h 6858000"/>
              <a:gd name="connsiteX118" fmla="*/ 7272653 w 7440612"/>
              <a:gd name="connsiteY118" fmla="*/ 5675312 h 6858000"/>
              <a:gd name="connsiteX119" fmla="*/ 7287768 w 7440612"/>
              <a:gd name="connsiteY119" fmla="*/ 5721350 h 6858000"/>
              <a:gd name="connsiteX120" fmla="*/ 7306244 w 7440612"/>
              <a:gd name="connsiteY120" fmla="*/ 5762625 h 6858000"/>
              <a:gd name="connsiteX121" fmla="*/ 7324720 w 7440612"/>
              <a:gd name="connsiteY121" fmla="*/ 5802312 h 6858000"/>
              <a:gd name="connsiteX122" fmla="*/ 7344875 w 7440612"/>
              <a:gd name="connsiteY122" fmla="*/ 5840412 h 6858000"/>
              <a:gd name="connsiteX123" fmla="*/ 7365030 w 7440612"/>
              <a:gd name="connsiteY123" fmla="*/ 5876925 h 6858000"/>
              <a:gd name="connsiteX124" fmla="*/ 7385185 w 7440612"/>
              <a:gd name="connsiteY124" fmla="*/ 5915025 h 6858000"/>
              <a:gd name="connsiteX125" fmla="*/ 7401981 w 7440612"/>
              <a:gd name="connsiteY125" fmla="*/ 5956300 h 6858000"/>
              <a:gd name="connsiteX126" fmla="*/ 7417098 w 7440612"/>
              <a:gd name="connsiteY126" fmla="*/ 6003925 h 6858000"/>
              <a:gd name="connsiteX127" fmla="*/ 7428855 w 7440612"/>
              <a:gd name="connsiteY127" fmla="*/ 6056312 h 6858000"/>
              <a:gd name="connsiteX128" fmla="*/ 7437253 w 7440612"/>
              <a:gd name="connsiteY128" fmla="*/ 6113462 h 6858000"/>
              <a:gd name="connsiteX129" fmla="*/ 7440612 w 7440612"/>
              <a:gd name="connsiteY129" fmla="*/ 6183312 h 6858000"/>
              <a:gd name="connsiteX130" fmla="*/ 7437253 w 7440612"/>
              <a:gd name="connsiteY130" fmla="*/ 6251575 h 6858000"/>
              <a:gd name="connsiteX131" fmla="*/ 7428855 w 7440612"/>
              <a:gd name="connsiteY131" fmla="*/ 6311900 h 6858000"/>
              <a:gd name="connsiteX132" fmla="*/ 7417098 w 7440612"/>
              <a:gd name="connsiteY132" fmla="*/ 6361112 h 6858000"/>
              <a:gd name="connsiteX133" fmla="*/ 7401981 w 7440612"/>
              <a:gd name="connsiteY133" fmla="*/ 6407150 h 6858000"/>
              <a:gd name="connsiteX134" fmla="*/ 7385185 w 7440612"/>
              <a:gd name="connsiteY134" fmla="*/ 6448425 h 6858000"/>
              <a:gd name="connsiteX135" fmla="*/ 7366710 w 7440612"/>
              <a:gd name="connsiteY135" fmla="*/ 6488112 h 6858000"/>
              <a:gd name="connsiteX136" fmla="*/ 7348234 w 7440612"/>
              <a:gd name="connsiteY136" fmla="*/ 6523037 h 6858000"/>
              <a:gd name="connsiteX137" fmla="*/ 7328079 w 7440612"/>
              <a:gd name="connsiteY137" fmla="*/ 6561137 h 6858000"/>
              <a:gd name="connsiteX138" fmla="*/ 7307924 w 7440612"/>
              <a:gd name="connsiteY138" fmla="*/ 6597650 h 6858000"/>
              <a:gd name="connsiteX139" fmla="*/ 7291128 w 7440612"/>
              <a:gd name="connsiteY139" fmla="*/ 6640512 h 6858000"/>
              <a:gd name="connsiteX140" fmla="*/ 7274332 w 7440612"/>
              <a:gd name="connsiteY140" fmla="*/ 6683375 h 6858000"/>
              <a:gd name="connsiteX141" fmla="*/ 7264254 w 7440612"/>
              <a:gd name="connsiteY141" fmla="*/ 6735762 h 6858000"/>
              <a:gd name="connsiteX142" fmla="*/ 7255857 w 7440612"/>
              <a:gd name="connsiteY142" fmla="*/ 6791325 h 6858000"/>
              <a:gd name="connsiteX143" fmla="*/ 7250817 w 7440612"/>
              <a:gd name="connsiteY143" fmla="*/ 6858000 h 6858000"/>
              <a:gd name="connsiteX144" fmla="*/ 4328971 w 7440612"/>
              <a:gd name="connsiteY144" fmla="*/ 6858000 h 6858000"/>
              <a:gd name="connsiteX145" fmla="*/ 3756991 w 7440612"/>
              <a:gd name="connsiteY145" fmla="*/ 6858000 h 6858000"/>
              <a:gd name="connsiteX146" fmla="*/ 3167828 w 7440612"/>
              <a:gd name="connsiteY146" fmla="*/ 6858000 h 6858000"/>
              <a:gd name="connsiteX147" fmla="*/ 2746914 w 7440612"/>
              <a:gd name="connsiteY147" fmla="*/ 6858000 h 6858000"/>
              <a:gd name="connsiteX148" fmla="*/ 0 w 7440612"/>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440612" h="6858000">
                <a:moveTo>
                  <a:pt x="0" y="0"/>
                </a:moveTo>
                <a:lnTo>
                  <a:pt x="2746914" y="0"/>
                </a:lnTo>
                <a:lnTo>
                  <a:pt x="3167828" y="0"/>
                </a:lnTo>
                <a:lnTo>
                  <a:pt x="3756991" y="0"/>
                </a:lnTo>
                <a:lnTo>
                  <a:pt x="4328971" y="0"/>
                </a:lnTo>
                <a:lnTo>
                  <a:pt x="7250817" y="0"/>
                </a:lnTo>
                <a:lnTo>
                  <a:pt x="7255857" y="66675"/>
                </a:lnTo>
                <a:lnTo>
                  <a:pt x="7264254" y="122237"/>
                </a:lnTo>
                <a:lnTo>
                  <a:pt x="7274332" y="174625"/>
                </a:lnTo>
                <a:lnTo>
                  <a:pt x="7291128" y="217487"/>
                </a:lnTo>
                <a:lnTo>
                  <a:pt x="7307924" y="260350"/>
                </a:lnTo>
                <a:lnTo>
                  <a:pt x="7328079" y="296862"/>
                </a:lnTo>
                <a:lnTo>
                  <a:pt x="7348234" y="334962"/>
                </a:lnTo>
                <a:lnTo>
                  <a:pt x="7366710" y="369887"/>
                </a:lnTo>
                <a:lnTo>
                  <a:pt x="7385185" y="409575"/>
                </a:lnTo>
                <a:lnTo>
                  <a:pt x="7401981" y="450850"/>
                </a:lnTo>
                <a:lnTo>
                  <a:pt x="7417098" y="496887"/>
                </a:lnTo>
                <a:lnTo>
                  <a:pt x="7428855" y="546100"/>
                </a:lnTo>
                <a:lnTo>
                  <a:pt x="7437253" y="606425"/>
                </a:lnTo>
                <a:lnTo>
                  <a:pt x="7440612" y="673100"/>
                </a:lnTo>
                <a:lnTo>
                  <a:pt x="7437253" y="744537"/>
                </a:lnTo>
                <a:lnTo>
                  <a:pt x="7428855" y="801687"/>
                </a:lnTo>
                <a:lnTo>
                  <a:pt x="7417098" y="854075"/>
                </a:lnTo>
                <a:lnTo>
                  <a:pt x="7401981" y="901700"/>
                </a:lnTo>
                <a:lnTo>
                  <a:pt x="7385185" y="942975"/>
                </a:lnTo>
                <a:lnTo>
                  <a:pt x="7365030" y="981075"/>
                </a:lnTo>
                <a:lnTo>
                  <a:pt x="7344875" y="1017587"/>
                </a:lnTo>
                <a:lnTo>
                  <a:pt x="7324720" y="1055687"/>
                </a:lnTo>
                <a:lnTo>
                  <a:pt x="7306244" y="1095375"/>
                </a:lnTo>
                <a:lnTo>
                  <a:pt x="7287768" y="1136650"/>
                </a:lnTo>
                <a:lnTo>
                  <a:pt x="7272653" y="1182687"/>
                </a:lnTo>
                <a:lnTo>
                  <a:pt x="7262575" y="1235075"/>
                </a:lnTo>
                <a:lnTo>
                  <a:pt x="7252497" y="1295400"/>
                </a:lnTo>
                <a:lnTo>
                  <a:pt x="7250817" y="1363662"/>
                </a:lnTo>
                <a:lnTo>
                  <a:pt x="7252497" y="1431925"/>
                </a:lnTo>
                <a:lnTo>
                  <a:pt x="7262575" y="1492250"/>
                </a:lnTo>
                <a:lnTo>
                  <a:pt x="7272653" y="1544637"/>
                </a:lnTo>
                <a:lnTo>
                  <a:pt x="7287768" y="1589087"/>
                </a:lnTo>
                <a:lnTo>
                  <a:pt x="7306244" y="1631950"/>
                </a:lnTo>
                <a:lnTo>
                  <a:pt x="7324720" y="1671637"/>
                </a:lnTo>
                <a:lnTo>
                  <a:pt x="7344875" y="1708150"/>
                </a:lnTo>
                <a:lnTo>
                  <a:pt x="7365030" y="1743075"/>
                </a:lnTo>
                <a:lnTo>
                  <a:pt x="7385185" y="1782762"/>
                </a:lnTo>
                <a:lnTo>
                  <a:pt x="7401981" y="1824037"/>
                </a:lnTo>
                <a:lnTo>
                  <a:pt x="7417098" y="1870075"/>
                </a:lnTo>
                <a:lnTo>
                  <a:pt x="7428855" y="1922462"/>
                </a:lnTo>
                <a:lnTo>
                  <a:pt x="7437253" y="1982787"/>
                </a:lnTo>
                <a:lnTo>
                  <a:pt x="7440612" y="2051050"/>
                </a:lnTo>
                <a:lnTo>
                  <a:pt x="7437253" y="2119312"/>
                </a:lnTo>
                <a:lnTo>
                  <a:pt x="7428855" y="2179637"/>
                </a:lnTo>
                <a:lnTo>
                  <a:pt x="7417098" y="2232025"/>
                </a:lnTo>
                <a:lnTo>
                  <a:pt x="7401981" y="2278062"/>
                </a:lnTo>
                <a:lnTo>
                  <a:pt x="7385185" y="2319337"/>
                </a:lnTo>
                <a:lnTo>
                  <a:pt x="7365030" y="2359025"/>
                </a:lnTo>
                <a:lnTo>
                  <a:pt x="7344875" y="2395537"/>
                </a:lnTo>
                <a:lnTo>
                  <a:pt x="7324720" y="2433637"/>
                </a:lnTo>
                <a:lnTo>
                  <a:pt x="7306244" y="2471737"/>
                </a:lnTo>
                <a:lnTo>
                  <a:pt x="7287768" y="2513012"/>
                </a:lnTo>
                <a:lnTo>
                  <a:pt x="7272653" y="2560637"/>
                </a:lnTo>
                <a:lnTo>
                  <a:pt x="7262575" y="2613025"/>
                </a:lnTo>
                <a:lnTo>
                  <a:pt x="7252497" y="2671762"/>
                </a:lnTo>
                <a:lnTo>
                  <a:pt x="7250817" y="2741612"/>
                </a:lnTo>
                <a:lnTo>
                  <a:pt x="7252497" y="2809875"/>
                </a:lnTo>
                <a:lnTo>
                  <a:pt x="7262575" y="2868612"/>
                </a:lnTo>
                <a:lnTo>
                  <a:pt x="7272653" y="2922587"/>
                </a:lnTo>
                <a:lnTo>
                  <a:pt x="7287768" y="2967037"/>
                </a:lnTo>
                <a:lnTo>
                  <a:pt x="7306244" y="3009900"/>
                </a:lnTo>
                <a:lnTo>
                  <a:pt x="7324720" y="3046412"/>
                </a:lnTo>
                <a:lnTo>
                  <a:pt x="7344875" y="3084512"/>
                </a:lnTo>
                <a:lnTo>
                  <a:pt x="7365030" y="3121025"/>
                </a:lnTo>
                <a:lnTo>
                  <a:pt x="7385185" y="3160712"/>
                </a:lnTo>
                <a:lnTo>
                  <a:pt x="7401981" y="3201987"/>
                </a:lnTo>
                <a:lnTo>
                  <a:pt x="7417098" y="3248025"/>
                </a:lnTo>
                <a:lnTo>
                  <a:pt x="7428855" y="3300412"/>
                </a:lnTo>
                <a:lnTo>
                  <a:pt x="7437253" y="3360737"/>
                </a:lnTo>
                <a:lnTo>
                  <a:pt x="7440612" y="3427412"/>
                </a:lnTo>
                <a:lnTo>
                  <a:pt x="7437253" y="3497262"/>
                </a:lnTo>
                <a:lnTo>
                  <a:pt x="7428855" y="3557587"/>
                </a:lnTo>
                <a:lnTo>
                  <a:pt x="7417098" y="3609975"/>
                </a:lnTo>
                <a:lnTo>
                  <a:pt x="7401981" y="3656012"/>
                </a:lnTo>
                <a:lnTo>
                  <a:pt x="7385185" y="3697287"/>
                </a:lnTo>
                <a:lnTo>
                  <a:pt x="7365030" y="3736975"/>
                </a:lnTo>
                <a:lnTo>
                  <a:pt x="7324720" y="3811587"/>
                </a:lnTo>
                <a:lnTo>
                  <a:pt x="7306244" y="3848100"/>
                </a:lnTo>
                <a:lnTo>
                  <a:pt x="7287768" y="3890962"/>
                </a:lnTo>
                <a:lnTo>
                  <a:pt x="7272653" y="3935412"/>
                </a:lnTo>
                <a:lnTo>
                  <a:pt x="7262575" y="3987800"/>
                </a:lnTo>
                <a:lnTo>
                  <a:pt x="7252497" y="4048125"/>
                </a:lnTo>
                <a:lnTo>
                  <a:pt x="7250817" y="4116387"/>
                </a:lnTo>
                <a:lnTo>
                  <a:pt x="7252497" y="4186237"/>
                </a:lnTo>
                <a:lnTo>
                  <a:pt x="7262575" y="4244975"/>
                </a:lnTo>
                <a:lnTo>
                  <a:pt x="7272653" y="4297362"/>
                </a:lnTo>
                <a:lnTo>
                  <a:pt x="7287768" y="4343400"/>
                </a:lnTo>
                <a:lnTo>
                  <a:pt x="7306244" y="4386262"/>
                </a:lnTo>
                <a:lnTo>
                  <a:pt x="7324720" y="4424362"/>
                </a:lnTo>
                <a:lnTo>
                  <a:pt x="7365030" y="4498975"/>
                </a:lnTo>
                <a:lnTo>
                  <a:pt x="7385185" y="4537075"/>
                </a:lnTo>
                <a:lnTo>
                  <a:pt x="7401981" y="4579937"/>
                </a:lnTo>
                <a:lnTo>
                  <a:pt x="7417098" y="4625975"/>
                </a:lnTo>
                <a:lnTo>
                  <a:pt x="7428855" y="4678362"/>
                </a:lnTo>
                <a:lnTo>
                  <a:pt x="7437253" y="4738687"/>
                </a:lnTo>
                <a:lnTo>
                  <a:pt x="7440612" y="4806950"/>
                </a:lnTo>
                <a:lnTo>
                  <a:pt x="7437253" y="4875212"/>
                </a:lnTo>
                <a:lnTo>
                  <a:pt x="7428855" y="4935537"/>
                </a:lnTo>
                <a:lnTo>
                  <a:pt x="7417098" y="4987925"/>
                </a:lnTo>
                <a:lnTo>
                  <a:pt x="7401981" y="5033962"/>
                </a:lnTo>
                <a:lnTo>
                  <a:pt x="7385185" y="5075237"/>
                </a:lnTo>
                <a:lnTo>
                  <a:pt x="7365030" y="5114925"/>
                </a:lnTo>
                <a:lnTo>
                  <a:pt x="7344875" y="5149850"/>
                </a:lnTo>
                <a:lnTo>
                  <a:pt x="7324720" y="5186362"/>
                </a:lnTo>
                <a:lnTo>
                  <a:pt x="7306244" y="5226050"/>
                </a:lnTo>
                <a:lnTo>
                  <a:pt x="7287768" y="5268912"/>
                </a:lnTo>
                <a:lnTo>
                  <a:pt x="7272653" y="5313362"/>
                </a:lnTo>
                <a:lnTo>
                  <a:pt x="7262575" y="5365750"/>
                </a:lnTo>
                <a:lnTo>
                  <a:pt x="7252497" y="5426075"/>
                </a:lnTo>
                <a:lnTo>
                  <a:pt x="7250817" y="5494337"/>
                </a:lnTo>
                <a:lnTo>
                  <a:pt x="7252497" y="5562600"/>
                </a:lnTo>
                <a:lnTo>
                  <a:pt x="7262575" y="5622925"/>
                </a:lnTo>
                <a:lnTo>
                  <a:pt x="7272653" y="5675312"/>
                </a:lnTo>
                <a:lnTo>
                  <a:pt x="7287768" y="5721350"/>
                </a:lnTo>
                <a:lnTo>
                  <a:pt x="7306244" y="5762625"/>
                </a:lnTo>
                <a:lnTo>
                  <a:pt x="7324720" y="5802312"/>
                </a:lnTo>
                <a:lnTo>
                  <a:pt x="7344875" y="5840412"/>
                </a:lnTo>
                <a:lnTo>
                  <a:pt x="7365030" y="5876925"/>
                </a:lnTo>
                <a:lnTo>
                  <a:pt x="7385185" y="5915025"/>
                </a:lnTo>
                <a:lnTo>
                  <a:pt x="7401981" y="5956300"/>
                </a:lnTo>
                <a:lnTo>
                  <a:pt x="7417098" y="6003925"/>
                </a:lnTo>
                <a:lnTo>
                  <a:pt x="7428855" y="6056312"/>
                </a:lnTo>
                <a:lnTo>
                  <a:pt x="7437253" y="6113462"/>
                </a:lnTo>
                <a:lnTo>
                  <a:pt x="7440612" y="6183312"/>
                </a:lnTo>
                <a:lnTo>
                  <a:pt x="7437253" y="6251575"/>
                </a:lnTo>
                <a:lnTo>
                  <a:pt x="7428855" y="6311900"/>
                </a:lnTo>
                <a:lnTo>
                  <a:pt x="7417098" y="6361112"/>
                </a:lnTo>
                <a:lnTo>
                  <a:pt x="7401981" y="6407150"/>
                </a:lnTo>
                <a:lnTo>
                  <a:pt x="7385185" y="6448425"/>
                </a:lnTo>
                <a:lnTo>
                  <a:pt x="7366710" y="6488112"/>
                </a:lnTo>
                <a:lnTo>
                  <a:pt x="7348234" y="6523037"/>
                </a:lnTo>
                <a:lnTo>
                  <a:pt x="7328079" y="6561137"/>
                </a:lnTo>
                <a:lnTo>
                  <a:pt x="7307924" y="6597650"/>
                </a:lnTo>
                <a:lnTo>
                  <a:pt x="7291128" y="6640512"/>
                </a:lnTo>
                <a:lnTo>
                  <a:pt x="7274332" y="6683375"/>
                </a:lnTo>
                <a:lnTo>
                  <a:pt x="7264254" y="6735762"/>
                </a:lnTo>
                <a:lnTo>
                  <a:pt x="7255857" y="6791325"/>
                </a:lnTo>
                <a:lnTo>
                  <a:pt x="7250817" y="6858000"/>
                </a:lnTo>
                <a:lnTo>
                  <a:pt x="4328971" y="6858000"/>
                </a:lnTo>
                <a:lnTo>
                  <a:pt x="3756991" y="6858000"/>
                </a:lnTo>
                <a:lnTo>
                  <a:pt x="3167828" y="6858000"/>
                </a:lnTo>
                <a:lnTo>
                  <a:pt x="2746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273" name="Google Shape;273;p36"/>
          <p:cNvSpPr txBox="1">
            <a:spLocks noGrp="1"/>
          </p:cNvSpPr>
          <p:nvPr>
            <p:ph type="title"/>
          </p:nvPr>
        </p:nvSpPr>
        <p:spPr>
          <a:xfrm>
            <a:off x="573788" y="1651000"/>
            <a:ext cx="4511923" cy="3022600"/>
          </a:xfrm>
          <a:prstGeom prst="rect">
            <a:avLst/>
          </a:prstGeom>
        </p:spPr>
        <p:txBody>
          <a:bodyPr spcFirstLastPara="1" lIns="91425" tIns="45700" rIns="91425" bIns="45700" anchor="t" anchorCtr="0">
            <a:noAutofit/>
          </a:bodyPr>
          <a:lstStyle/>
          <a:p>
            <a:pPr marL="0" lvl="0" indent="0" rtl="0">
              <a:spcBef>
                <a:spcPts val="0"/>
              </a:spcBef>
              <a:spcAft>
                <a:spcPts val="0"/>
              </a:spcAft>
              <a:buNone/>
            </a:pPr>
            <a:r>
              <a:rPr lang="en-US" sz="2800" b="1" dirty="0" err="1"/>
              <a:t>Suuri</a:t>
            </a:r>
            <a:r>
              <a:rPr lang="en-US" sz="2800" b="1" dirty="0"/>
              <a:t> </a:t>
            </a:r>
            <a:r>
              <a:rPr lang="en-US" sz="2800" b="1" dirty="0" err="1"/>
              <a:t>adressi</a:t>
            </a:r>
            <a:r>
              <a:rPr lang="en-US" sz="2800" b="1" dirty="0"/>
              <a:t>:</a:t>
            </a:r>
            <a:r>
              <a:rPr lang="en-US" sz="2800" dirty="0"/>
              <a:t> </a:t>
            </a:r>
            <a:br>
              <a:rPr lang="en-US" sz="2800" dirty="0"/>
            </a:br>
            <a:r>
              <a:rPr lang="en-US" sz="2800" dirty="0" err="1"/>
              <a:t>Ylioppilaat</a:t>
            </a:r>
            <a:r>
              <a:rPr lang="en-US" sz="2800" dirty="0"/>
              <a:t> </a:t>
            </a:r>
            <a:r>
              <a:rPr lang="en-US" sz="2800" dirty="0" err="1"/>
              <a:t>keräsivät</a:t>
            </a:r>
            <a:r>
              <a:rPr lang="en-US" sz="2800" dirty="0"/>
              <a:t> </a:t>
            </a:r>
            <a:r>
              <a:rPr lang="en-US" sz="2800" dirty="0" err="1"/>
              <a:t>yli</a:t>
            </a:r>
            <a:r>
              <a:rPr lang="en-US" sz="2800" dirty="0"/>
              <a:t> </a:t>
            </a:r>
            <a:r>
              <a:rPr lang="en-US" sz="2800" dirty="0" err="1"/>
              <a:t>puoli</a:t>
            </a:r>
            <a:r>
              <a:rPr lang="en-US" sz="2800" dirty="0"/>
              <a:t> </a:t>
            </a:r>
            <a:r>
              <a:rPr lang="en-US" sz="2800" dirty="0" err="1"/>
              <a:t>miljoonaa</a:t>
            </a:r>
            <a:r>
              <a:rPr lang="en-US" sz="2800" dirty="0"/>
              <a:t> </a:t>
            </a:r>
            <a:r>
              <a:rPr lang="en-US" sz="2800" dirty="0" err="1"/>
              <a:t>nimeä</a:t>
            </a:r>
            <a:r>
              <a:rPr lang="en-US" sz="2800" dirty="0"/>
              <a:t> </a:t>
            </a:r>
            <a:r>
              <a:rPr lang="en-US" sz="2800" dirty="0" err="1"/>
              <a:t>adressiin</a:t>
            </a:r>
            <a:r>
              <a:rPr lang="en-US" sz="2800" dirty="0"/>
              <a:t> </a:t>
            </a:r>
            <a:r>
              <a:rPr lang="en-US" sz="2800" dirty="0" err="1"/>
              <a:t>keisarille</a:t>
            </a:r>
            <a:r>
              <a:rPr lang="en-US" sz="2800" dirty="0"/>
              <a:t> </a:t>
            </a:r>
            <a:r>
              <a:rPr lang="en-US" sz="2800" dirty="0" err="1"/>
              <a:t>luovutettavaksi</a:t>
            </a:r>
            <a:r>
              <a:rPr lang="en-US" sz="2800" dirty="0"/>
              <a:t>. </a:t>
            </a:r>
            <a:br>
              <a:rPr lang="en-US" sz="2800" dirty="0"/>
            </a:br>
            <a:br>
              <a:rPr lang="en-US" sz="2800" dirty="0"/>
            </a:br>
            <a:r>
              <a:rPr lang="en-US" sz="2800" dirty="0"/>
              <a:t>500 </a:t>
            </a:r>
            <a:r>
              <a:rPr lang="en-US" sz="2800" dirty="0" err="1"/>
              <a:t>miehen</a:t>
            </a:r>
            <a:r>
              <a:rPr lang="en-US" sz="2800" dirty="0"/>
              <a:t> </a:t>
            </a:r>
            <a:r>
              <a:rPr lang="en-US" sz="2800" dirty="0" err="1"/>
              <a:t>lähetystö</a:t>
            </a:r>
            <a:r>
              <a:rPr lang="en-US" sz="2800" dirty="0"/>
              <a:t> </a:t>
            </a:r>
            <a:r>
              <a:rPr lang="en-US" sz="2800" dirty="0" err="1"/>
              <a:t>lähti</a:t>
            </a:r>
            <a:r>
              <a:rPr lang="en-US" sz="2800" dirty="0"/>
              <a:t> </a:t>
            </a:r>
            <a:r>
              <a:rPr lang="en-US" sz="2800" dirty="0" err="1"/>
              <a:t>sitä</a:t>
            </a:r>
            <a:r>
              <a:rPr lang="en-US" sz="2800" dirty="0"/>
              <a:t> </a:t>
            </a:r>
            <a:r>
              <a:rPr lang="en-US" sz="2800" dirty="0" err="1"/>
              <a:t>viemään</a:t>
            </a:r>
            <a:r>
              <a:rPr lang="en-US" sz="2800" dirty="0"/>
              <a:t> </a:t>
            </a:r>
            <a:r>
              <a:rPr lang="en-US" sz="2800" dirty="0" err="1"/>
              <a:t>Pietariin</a:t>
            </a:r>
            <a:r>
              <a:rPr lang="en-US" sz="2800" dirty="0"/>
              <a:t>, </a:t>
            </a:r>
            <a:r>
              <a:rPr lang="en-US" sz="2800" dirty="0" err="1"/>
              <a:t>mutta</a:t>
            </a:r>
            <a:r>
              <a:rPr lang="en-US" sz="2800" dirty="0"/>
              <a:t> </a:t>
            </a:r>
            <a:r>
              <a:rPr lang="en-US" sz="2800" dirty="0" err="1"/>
              <a:t>heidät</a:t>
            </a:r>
            <a:r>
              <a:rPr lang="en-US" sz="2800" dirty="0"/>
              <a:t> </a:t>
            </a:r>
            <a:r>
              <a:rPr lang="en-US" sz="2800" dirty="0" err="1"/>
              <a:t>käännytettiin</a:t>
            </a:r>
            <a:r>
              <a:rPr lang="en-US" sz="2800" dirty="0"/>
              <a:t> </a:t>
            </a:r>
            <a:r>
              <a:rPr lang="en-US" sz="2800" dirty="0" err="1"/>
              <a:t>takaisin</a:t>
            </a:r>
            <a:r>
              <a:rPr lang="en-US" sz="2800" dirty="0"/>
              <a:t> </a:t>
            </a:r>
            <a:r>
              <a:rPr lang="en-US" sz="2800" dirty="0" err="1"/>
              <a:t>Helsinkiin</a:t>
            </a:r>
            <a:r>
              <a:rPr lang="en-US" sz="2800" dirty="0"/>
              <a:t>.</a:t>
            </a:r>
          </a:p>
        </p:txBody>
      </p:sp>
      <p:sp>
        <p:nvSpPr>
          <p:cNvPr id="274" name="Google Shape;274;p36"/>
          <p:cNvSpPr txBox="1">
            <a:spLocks noGrp="1"/>
          </p:cNvSpPr>
          <p:nvPr>
            <p:ph idx="1"/>
          </p:nvPr>
        </p:nvSpPr>
        <p:spPr>
          <a:xfrm>
            <a:off x="573788" y="2286000"/>
            <a:ext cx="4511923" cy="3844800"/>
          </a:xfrm>
          <a:prstGeom prst="rect">
            <a:avLst/>
          </a:prstGeom>
        </p:spPr>
        <p:txBody>
          <a:bodyPr spcFirstLastPara="1" lIns="91425" tIns="45700" rIns="91425" bIns="45700" anchorCtr="0">
            <a:normAutofit/>
          </a:bodyPr>
          <a:lstStyle/>
          <a:p>
            <a:pPr marL="0" lvl="0" indent="0" rtl="0">
              <a:spcBef>
                <a:spcPts val="480"/>
              </a:spcBef>
              <a:spcAft>
                <a:spcPts val="600"/>
              </a:spcAft>
              <a:buNone/>
            </a:pPr>
            <a:endParaRPr lang="fi-FI" sz="1700" dirty="0">
              <a:solidFill>
                <a:schemeClr val="tx1">
                  <a:alpha val="6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0"/>
        <p:cNvGrpSpPr/>
        <p:nvPr/>
      </p:nvGrpSpPr>
      <p:grpSpPr>
        <a:xfrm>
          <a:off x="0" y="0"/>
          <a:ext cx="0" cy="0"/>
          <a:chOff x="0" y="0"/>
          <a:chExt cx="0" cy="0"/>
        </a:xfrm>
      </p:grpSpPr>
      <p:sp useBgFill="1">
        <p:nvSpPr>
          <p:cNvPr id="288" name="Rectangle 28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Google Shape;281;p37"/>
          <p:cNvSpPr txBox="1">
            <a:spLocks noGrp="1"/>
          </p:cNvSpPr>
          <p:nvPr>
            <p:ph type="title"/>
          </p:nvPr>
        </p:nvSpPr>
        <p:spPr>
          <a:xfrm>
            <a:off x="480060" y="325369"/>
            <a:ext cx="3276451" cy="1956841"/>
          </a:xfrm>
          <a:prstGeom prst="rect">
            <a:avLst/>
          </a:prstGeom>
        </p:spPr>
        <p:txBody>
          <a:bodyPr spcFirstLastPara="1" lIns="91425" tIns="45700" rIns="91425" bIns="45700" anchor="b" anchorCtr="0">
            <a:normAutofit/>
          </a:bodyPr>
          <a:lstStyle/>
          <a:p>
            <a:pPr marL="0" lvl="0" indent="0" rtl="0">
              <a:spcBef>
                <a:spcPts val="0"/>
              </a:spcBef>
              <a:spcAft>
                <a:spcPts val="0"/>
              </a:spcAft>
              <a:buNone/>
            </a:pPr>
            <a:r>
              <a:rPr lang="en-US" sz="4300"/>
              <a:t>Aleksanteri II:n patsaan kukitus</a:t>
            </a:r>
          </a:p>
        </p:txBody>
      </p:sp>
      <p:sp>
        <p:nvSpPr>
          <p:cNvPr id="29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Google Shape;282;p37"/>
          <p:cNvSpPr txBox="1">
            <a:spLocks noGrp="1"/>
          </p:cNvSpPr>
          <p:nvPr>
            <p:ph idx="1"/>
          </p:nvPr>
        </p:nvSpPr>
        <p:spPr>
          <a:xfrm>
            <a:off x="480060" y="2872899"/>
            <a:ext cx="3182691" cy="3320668"/>
          </a:xfrm>
          <a:prstGeom prst="rect">
            <a:avLst/>
          </a:prstGeom>
        </p:spPr>
        <p:txBody>
          <a:bodyPr spcFirstLastPara="1" lIns="91425" tIns="45700" rIns="91425" bIns="45700" anchorCtr="0">
            <a:normAutofit/>
          </a:bodyPr>
          <a:lstStyle/>
          <a:p>
            <a:pPr marL="0" lvl="0" indent="0" rtl="0">
              <a:spcBef>
                <a:spcPts val="480"/>
              </a:spcBef>
              <a:spcAft>
                <a:spcPts val="600"/>
              </a:spcAft>
              <a:buNone/>
            </a:pPr>
            <a:endParaRPr lang="fi-FI" sz="1900"/>
          </a:p>
        </p:txBody>
      </p:sp>
      <p:pic>
        <p:nvPicPr>
          <p:cNvPr id="283" name="Google Shape;283;p37"/>
          <p:cNvPicPr preferRelativeResize="0"/>
          <p:nvPr/>
        </p:nvPicPr>
        <p:blipFill rotWithShape="1">
          <a:blip r:embed="rId3"/>
          <a:srcRect t="6949" r="-2" b="-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7"/>
        <p:cNvGrpSpPr/>
        <p:nvPr/>
      </p:nvGrpSpPr>
      <p:grpSpPr>
        <a:xfrm>
          <a:off x="0" y="0"/>
          <a:ext cx="0" cy="0"/>
          <a:chOff x="0" y="0"/>
          <a:chExt cx="0" cy="0"/>
        </a:xfrm>
      </p:grpSpPr>
      <p:sp useBgFill="1">
        <p:nvSpPr>
          <p:cNvPr id="296" name="Rectangle 295">
            <a:extLst>
              <a:ext uri="{FF2B5EF4-FFF2-40B4-BE49-F238E27FC236}">
                <a16:creationId xmlns:a16="http://schemas.microsoft.com/office/drawing/2014/main" id="{0FBEE5C9-5C2E-46DB-81F2-F4A3DBD16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0" name="Google Shape;290;p38" descr="Tiedosto:Eugen schauman.jpg"/>
          <p:cNvPicPr preferRelativeResize="0"/>
          <p:nvPr/>
        </p:nvPicPr>
        <p:blipFill rotWithShape="1">
          <a:blip r:embed="rId3"/>
          <a:srcRect t="14980" r="1" b="42481"/>
          <a:stretch/>
        </p:blipFill>
        <p:spPr>
          <a:xfrm>
            <a:off x="3320143" y="3429004"/>
            <a:ext cx="5823858" cy="3428999"/>
          </a:xfrm>
          <a:prstGeom prst="rect">
            <a:avLst/>
          </a:prstGeom>
          <a:noFill/>
        </p:spPr>
      </p:pic>
      <p:pic>
        <p:nvPicPr>
          <p:cNvPr id="291" name="Google Shape;291;p38" descr="Suomen historian kuuluisin isänmurha aikalaispiirtäjän tulkintana: Eugen Schauman ampuu kenraalikuvernööri Nikolai Bobrikovin 16. kesäkuuta 1904. Tieto attentaatista levisi heti maailmalle, ja James Joyce ikuisti siitä kertovan uutissähkeen romaaniinsa Odysseus, jonka toiminta tapahtuu samana kesäkuun päivänä. Suomen lehdet pakotettiin vaikenemaan, mutta ravintolat täyttyivät tapausta juhlivista kansalaisista jo ennen kuin vaikeasti haavoittunut kenraalikuvernööri oli kuollut Kirurgisen sairaalan leikkauspöydällä."/>
          <p:cNvPicPr preferRelativeResize="0"/>
          <p:nvPr/>
        </p:nvPicPr>
        <p:blipFill rotWithShape="1">
          <a:blip r:embed="rId4"/>
          <a:srcRect t="1932" r="1" b="7188"/>
          <a:stretch/>
        </p:blipFill>
        <p:spPr>
          <a:xfrm>
            <a:off x="3320139" y="-3"/>
            <a:ext cx="5823860" cy="3434400"/>
          </a:xfrm>
          <a:prstGeom prst="rect">
            <a:avLst/>
          </a:prstGeom>
          <a:noFill/>
        </p:spPr>
      </p:pic>
      <p:sp>
        <p:nvSpPr>
          <p:cNvPr id="298" name="Freeform: Shape 297">
            <a:extLst>
              <a:ext uri="{FF2B5EF4-FFF2-40B4-BE49-F238E27FC236}">
                <a16:creationId xmlns:a16="http://schemas.microsoft.com/office/drawing/2014/main" id="{34D94F3A-BF39-47F6-9AAA-3C61AF7E0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628557"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0" name="Freeform: Shape 299">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520273"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302" name="Freeform: Shape 301">
            <a:extLst>
              <a:ext uri="{FF2B5EF4-FFF2-40B4-BE49-F238E27FC236}">
                <a16:creationId xmlns:a16="http://schemas.microsoft.com/office/drawing/2014/main" id="{B47765B4-4036-4622-8B6B-AB9832B66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520273"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88" name="Google Shape;288;p38"/>
          <p:cNvSpPr txBox="1">
            <a:spLocks noGrp="1"/>
          </p:cNvSpPr>
          <p:nvPr>
            <p:ph type="title"/>
          </p:nvPr>
        </p:nvSpPr>
        <p:spPr>
          <a:xfrm>
            <a:off x="573788" y="662400"/>
            <a:ext cx="2538000" cy="1492132"/>
          </a:xfrm>
          <a:prstGeom prst="rect">
            <a:avLst/>
          </a:prstGeom>
        </p:spPr>
        <p:txBody>
          <a:bodyPr spcFirstLastPara="1" lIns="91425" tIns="45700" rIns="91425" bIns="45700" anchor="t" anchorCtr="0">
            <a:normAutofit/>
          </a:bodyPr>
          <a:lstStyle/>
          <a:p>
            <a:pPr marL="0" marR="0" lvl="0" indent="0" rtl="0">
              <a:spcBef>
                <a:spcPts val="0"/>
              </a:spcBef>
              <a:spcAft>
                <a:spcPts val="0"/>
              </a:spcAft>
              <a:buClr>
                <a:schemeClr val="dk1"/>
              </a:buClr>
              <a:buSzPts val="3200"/>
              <a:buFont typeface="Corbel"/>
              <a:buNone/>
            </a:pPr>
            <a:r>
              <a:rPr lang="en-US" sz="2300" b="0" i="0" u="none" strike="noStrike" cap="none">
                <a:solidFill>
                  <a:schemeClr val="bg1"/>
                </a:solidFill>
                <a:latin typeface="Corbel"/>
                <a:ea typeface="Corbel"/>
                <a:cs typeface="Corbel"/>
                <a:sym typeface="Corbel"/>
              </a:rPr>
              <a:t>Eugen Schauman ja Bobrikovin murha</a:t>
            </a:r>
            <a:endParaRPr lang="en-US" sz="2300">
              <a:solidFill>
                <a:schemeClr val="bg1"/>
              </a:solidFill>
            </a:endParaRPr>
          </a:p>
        </p:txBody>
      </p:sp>
      <p:sp>
        <p:nvSpPr>
          <p:cNvPr id="289" name="Google Shape;289;p38"/>
          <p:cNvSpPr txBox="1">
            <a:spLocks noGrp="1"/>
          </p:cNvSpPr>
          <p:nvPr>
            <p:ph idx="1"/>
          </p:nvPr>
        </p:nvSpPr>
        <p:spPr>
          <a:xfrm>
            <a:off x="573788" y="2286000"/>
            <a:ext cx="2538000" cy="3844800"/>
          </a:xfrm>
          <a:prstGeom prst="rect">
            <a:avLst/>
          </a:prstGeom>
        </p:spPr>
        <p:txBody>
          <a:bodyPr spcFirstLastPara="1" lIns="91425" tIns="45700" rIns="91425" bIns="45700" anchorCtr="0">
            <a:normAutofit/>
          </a:bodyPr>
          <a:lstStyle/>
          <a:p>
            <a:pPr marL="285750" marR="0" lvl="0" indent="-64770" rtl="0">
              <a:spcBef>
                <a:spcPts val="0"/>
              </a:spcBef>
              <a:spcAft>
                <a:spcPts val="0"/>
              </a:spcAft>
              <a:buClr>
                <a:srgbClr val="1287C3"/>
              </a:buClr>
              <a:buSzPts val="3480"/>
              <a:buFont typeface="Arial"/>
              <a:buNone/>
            </a:pPr>
            <a:endParaRPr lang="fi-FI" sz="1700" dirty="0">
              <a:solidFill>
                <a:schemeClr val="bg1">
                  <a:alpha val="60000"/>
                </a:schemeClr>
              </a:solidFill>
              <a:latin typeface="Corbel"/>
              <a:ea typeface="Corbel"/>
              <a:cs typeface="Corbel"/>
              <a:sym typeface="Corbe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303" name="Rectangle 302">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8" name="Google Shape;298;p39"/>
          <p:cNvPicPr preferRelativeResize="0">
            <a:picLocks noGrp="1"/>
          </p:cNvPicPr>
          <p:nvPr>
            <p:ph idx="1"/>
          </p:nvPr>
        </p:nvPicPr>
        <p:blipFill rotWithShape="1">
          <a:blip r:embed="rId3"/>
          <a:srcRect l="10203" r="22410"/>
          <a:stretch/>
        </p:blipFill>
        <p:spPr>
          <a:xfrm>
            <a:off x="3002691" y="10"/>
            <a:ext cx="6141309" cy="6857989"/>
          </a:xfrm>
          <a:prstGeom prst="rect">
            <a:avLst/>
          </a:prstGeom>
          <a:noFill/>
        </p:spPr>
      </p:pic>
      <p:sp>
        <p:nvSpPr>
          <p:cNvPr id="305" name="Freeform: Shape 304">
            <a:extLst>
              <a:ext uri="{FF2B5EF4-FFF2-40B4-BE49-F238E27FC236}">
                <a16:creationId xmlns:a16="http://schemas.microsoft.com/office/drawing/2014/main" id="{465EB4C2-5647-453F-B661-B28146057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312871"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txBody>
          <a:bodyPr/>
          <a:lstStyle/>
          <a:p>
            <a:endParaRPr lang="fi-FI"/>
          </a:p>
        </p:txBody>
      </p:sp>
      <p:grpSp>
        <p:nvGrpSpPr>
          <p:cNvPr id="307" name="Group 306">
            <a:extLst>
              <a:ext uri="{FF2B5EF4-FFF2-40B4-BE49-F238E27FC236}">
                <a16:creationId xmlns:a16="http://schemas.microsoft.com/office/drawing/2014/main" id="{1D015EAF-FDA0-4A49-B71D-F0521EA99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204588" cy="6858000"/>
            <a:chOff x="0" y="2006221"/>
            <a:chExt cx="4272784" cy="6858000"/>
          </a:xfrm>
        </p:grpSpPr>
        <p:sp useBgFill="1">
          <p:nvSpPr>
            <p:cNvPr id="308" name="Freeform: Shape 307">
              <a:extLst>
                <a:ext uri="{FF2B5EF4-FFF2-40B4-BE49-F238E27FC236}">
                  <a16:creationId xmlns:a16="http://schemas.microsoft.com/office/drawing/2014/main" id="{0047FB3A-C0F9-4DD9-A4E0-B203F96AA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0" y="2006221"/>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309" name="Freeform: Shape 308">
              <a:extLst>
                <a:ext uri="{FF2B5EF4-FFF2-40B4-BE49-F238E27FC236}">
                  <a16:creationId xmlns:a16="http://schemas.microsoft.com/office/drawing/2014/main" id="{6C42C509-4662-4775-BF18-33FB465BC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0" y="2006221"/>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296" name="Google Shape;296;p39"/>
          <p:cNvSpPr txBox="1">
            <a:spLocks noGrp="1"/>
          </p:cNvSpPr>
          <p:nvPr>
            <p:ph type="title"/>
          </p:nvPr>
        </p:nvSpPr>
        <p:spPr>
          <a:xfrm>
            <a:off x="342900" y="723406"/>
            <a:ext cx="2425514" cy="3826728"/>
          </a:xfrm>
          <a:prstGeom prst="rect">
            <a:avLst/>
          </a:prstGeom>
        </p:spPr>
        <p:txBody>
          <a:bodyPr spcFirstLastPara="1" vert="horz" lIns="91440" tIns="45720" rIns="91440" bIns="45720" rtlCol="0" anchor="b" anchorCtr="0">
            <a:normAutofit/>
          </a:bodyPr>
          <a:lstStyle/>
          <a:p>
            <a:pPr marL="0" lvl="0" indent="0" algn="ctr" defTabSz="914400">
              <a:spcAft>
                <a:spcPts val="0"/>
              </a:spcAft>
            </a:pPr>
            <a:r>
              <a:rPr lang="en-US" sz="4300"/>
              <a:t>Venäjän ja Japanin sota 1904-1905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8"/>
        <p:cNvGrpSpPr/>
        <p:nvPr/>
      </p:nvGrpSpPr>
      <p:grpSpPr>
        <a:xfrm>
          <a:off x="0" y="0"/>
          <a:ext cx="0" cy="0"/>
          <a:chOff x="0" y="0"/>
          <a:chExt cx="0" cy="0"/>
        </a:xfrm>
      </p:grpSpPr>
      <p:sp>
        <p:nvSpPr>
          <p:cNvPr id="316" name="Rectangle 315">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Freeform: Shape 317">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312871"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txBody>
          <a:bodyPr/>
          <a:lstStyle/>
          <a:p>
            <a:endParaRPr lang="fi-FI"/>
          </a:p>
        </p:txBody>
      </p:sp>
      <p:sp useBgFill="1">
        <p:nvSpPr>
          <p:cNvPr id="320" name="Freeform: Shape 319">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204588"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322" name="Freeform: Shape 321">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2871"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 name="Google Shape;309;p41"/>
          <p:cNvSpPr txBox="1">
            <a:spLocks noGrp="1"/>
          </p:cNvSpPr>
          <p:nvPr>
            <p:ph type="title"/>
          </p:nvPr>
        </p:nvSpPr>
        <p:spPr>
          <a:xfrm>
            <a:off x="342900" y="723406"/>
            <a:ext cx="2425514" cy="3826728"/>
          </a:xfrm>
          <a:prstGeom prst="rect">
            <a:avLst/>
          </a:prstGeom>
        </p:spPr>
        <p:txBody>
          <a:bodyPr spcFirstLastPara="1" vert="horz" lIns="91440" tIns="45720" rIns="91440" bIns="45720" rtlCol="0" anchor="b" anchorCtr="0">
            <a:normAutofit/>
          </a:bodyPr>
          <a:lstStyle/>
          <a:p>
            <a:pPr marL="0" lvl="0" indent="0" algn="ctr" defTabSz="914400">
              <a:spcAft>
                <a:spcPts val="0"/>
              </a:spcAft>
            </a:pPr>
            <a:r>
              <a:rPr lang="en-US" sz="3500" kern="1200">
                <a:solidFill>
                  <a:schemeClr val="tx1"/>
                </a:solidFill>
                <a:latin typeface="+mj-lt"/>
                <a:ea typeface="+mj-ea"/>
                <a:cs typeface="+mj-cs"/>
              </a:rPr>
              <a:t>Marraskuun manifesti 1905</a:t>
            </a:r>
          </a:p>
        </p:txBody>
      </p:sp>
      <p:pic>
        <p:nvPicPr>
          <p:cNvPr id="311" name="Google Shape;311;p41"/>
          <p:cNvPicPr preferRelativeResize="0">
            <a:picLocks noGrp="1"/>
          </p:cNvPicPr>
          <p:nvPr>
            <p:ph idx="1"/>
          </p:nvPr>
        </p:nvPicPr>
        <p:blipFill>
          <a:blip r:embed="rId3"/>
          <a:stretch>
            <a:fillRect/>
          </a:stretch>
        </p:blipFill>
        <p:spPr>
          <a:xfrm>
            <a:off x="3924625" y="643469"/>
            <a:ext cx="4498632" cy="557106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2"/>
        <p:cNvGrpSpPr/>
        <p:nvPr/>
      </p:nvGrpSpPr>
      <p:grpSpPr>
        <a:xfrm>
          <a:off x="0" y="0"/>
          <a:ext cx="0" cy="0"/>
          <a:chOff x="0" y="0"/>
          <a:chExt cx="0" cy="0"/>
        </a:xfrm>
      </p:grpSpPr>
      <p:sp useBgFill="1">
        <p:nvSpPr>
          <p:cNvPr id="316" name="Rectangle 315">
            <a:extLst>
              <a:ext uri="{FF2B5EF4-FFF2-40B4-BE49-F238E27FC236}">
                <a16:creationId xmlns:a16="http://schemas.microsoft.com/office/drawing/2014/main" id="{826B4A43-2A34-4B22-882C-D7552FA9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B429BAE5-B200-4FC0-BBC1-8D7C57D1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8" y="0"/>
            <a:ext cx="342382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p40"/>
          <p:cNvSpPr txBox="1">
            <a:spLocks noGrp="1"/>
          </p:cNvSpPr>
          <p:nvPr>
            <p:ph type="title"/>
          </p:nvPr>
        </p:nvSpPr>
        <p:spPr>
          <a:xfrm>
            <a:off x="544530" y="832207"/>
            <a:ext cx="3252973" cy="5668345"/>
          </a:xfrm>
          <a:prstGeom prst="rect">
            <a:avLst/>
          </a:prstGeom>
        </p:spPr>
        <p:txBody>
          <a:bodyPr spcFirstLastPara="1" vert="horz" lIns="91440" tIns="45720" rIns="91440" bIns="45720" rtlCol="0" anchor="b" anchorCtr="0">
            <a:noAutofit/>
          </a:bodyPr>
          <a:lstStyle/>
          <a:p>
            <a:pPr marL="0" marR="0" lvl="0" indent="0" defTabSz="914400">
              <a:spcAft>
                <a:spcPts val="0"/>
              </a:spcAft>
              <a:buClr>
                <a:schemeClr val="dk1"/>
              </a:buClr>
              <a:buSzPts val="2400"/>
            </a:pPr>
            <a:r>
              <a:rPr lang="en-US" sz="2800" b="1" i="0" u="sng" strike="noStrike" kern="1200" cap="none" dirty="0" err="1">
                <a:solidFill>
                  <a:schemeClr val="tx1"/>
                </a:solidFill>
                <a:latin typeface="+mj-lt"/>
                <a:ea typeface="+mj-ea"/>
                <a:cs typeface="+mj-cs"/>
                <a:sym typeface="Corbel"/>
              </a:rPr>
              <a:t>Suurlakko</a:t>
            </a:r>
            <a:r>
              <a:rPr lang="en-US" sz="2800" b="1" i="0" u="sng" strike="noStrike" kern="1200" cap="none" dirty="0">
                <a:solidFill>
                  <a:schemeClr val="tx1"/>
                </a:solidFill>
                <a:latin typeface="+mj-lt"/>
                <a:ea typeface="+mj-ea"/>
                <a:cs typeface="+mj-cs"/>
                <a:sym typeface="Corbel"/>
              </a:rPr>
              <a:t> 1905:</a:t>
            </a:r>
            <a:br>
              <a:rPr lang="en-US" sz="2800" b="1" i="0" u="sng" strike="noStrike" kern="1200" cap="none" dirty="0">
                <a:solidFill>
                  <a:schemeClr val="tx1"/>
                </a:solidFill>
                <a:latin typeface="+mj-lt"/>
                <a:ea typeface="+mj-ea"/>
                <a:cs typeface="+mj-cs"/>
                <a:sym typeface="Corbel"/>
              </a:rPr>
            </a:br>
            <a:r>
              <a:rPr lang="en-US" sz="2800" b="0" i="1" u="none" strike="noStrike" kern="1200" cap="none" dirty="0" err="1">
                <a:solidFill>
                  <a:schemeClr val="tx1"/>
                </a:solidFill>
                <a:latin typeface="+mj-lt"/>
                <a:ea typeface="+mj-ea"/>
                <a:cs typeface="+mj-cs"/>
                <a:sym typeface="Corbel"/>
              </a:rPr>
              <a:t>SDP:n</a:t>
            </a:r>
            <a:r>
              <a:rPr lang="en-US" sz="2800" b="0" i="1" u="none" strike="noStrike" kern="1200" cap="none" dirty="0">
                <a:solidFill>
                  <a:schemeClr val="tx1"/>
                </a:solidFill>
                <a:latin typeface="+mj-lt"/>
                <a:ea typeface="+mj-ea"/>
                <a:cs typeface="+mj-cs"/>
                <a:sym typeface="Corbel"/>
              </a:rPr>
              <a:t> </a:t>
            </a:r>
            <a:r>
              <a:rPr lang="en-US" sz="2800" b="0" i="1" u="none" strike="noStrike" kern="1200" cap="none" dirty="0" err="1">
                <a:solidFill>
                  <a:schemeClr val="tx1"/>
                </a:solidFill>
                <a:latin typeface="+mj-lt"/>
                <a:ea typeface="+mj-ea"/>
                <a:cs typeface="+mj-cs"/>
                <a:sym typeface="Corbel"/>
              </a:rPr>
              <a:t>punaisessa</a:t>
            </a:r>
            <a:r>
              <a:rPr lang="en-US" sz="2800" b="0" i="1" u="none" strike="noStrike" kern="1200" cap="none" dirty="0">
                <a:solidFill>
                  <a:schemeClr val="tx1"/>
                </a:solidFill>
                <a:latin typeface="+mj-lt"/>
                <a:ea typeface="+mj-ea"/>
                <a:cs typeface="+mj-cs"/>
                <a:sym typeface="Corbel"/>
              </a:rPr>
              <a:t> </a:t>
            </a:r>
            <a:r>
              <a:rPr lang="en-US" sz="2800" b="0" i="1" u="none" strike="noStrike" kern="1200" cap="none" dirty="0" err="1">
                <a:solidFill>
                  <a:schemeClr val="tx1"/>
                </a:solidFill>
                <a:latin typeface="+mj-lt"/>
                <a:ea typeface="+mj-ea"/>
                <a:cs typeface="+mj-cs"/>
                <a:sym typeface="Corbel"/>
              </a:rPr>
              <a:t>julistuksessa</a:t>
            </a:r>
            <a:r>
              <a:rPr lang="en-US" sz="2800" b="0" i="0" u="none" strike="noStrike" kern="1200" cap="none" dirty="0">
                <a:solidFill>
                  <a:schemeClr val="tx1"/>
                </a:solidFill>
                <a:latin typeface="+mj-lt"/>
                <a:ea typeface="+mj-ea"/>
                <a:cs typeface="+mj-cs"/>
                <a:sym typeface="Corbel"/>
              </a:rPr>
              <a:t> </a:t>
            </a:r>
            <a:r>
              <a:rPr lang="en-US" sz="2800" b="0" i="0" u="none" strike="noStrike" kern="1200" cap="none" dirty="0" err="1">
                <a:solidFill>
                  <a:schemeClr val="tx1"/>
                </a:solidFill>
                <a:latin typeface="+mj-lt"/>
                <a:ea typeface="+mj-ea"/>
                <a:cs typeface="+mj-cs"/>
                <a:sym typeface="Corbel"/>
              </a:rPr>
              <a:t>Tampereella</a:t>
            </a:r>
            <a:r>
              <a:rPr lang="en-US" sz="2800" b="0" i="0" u="none" strike="noStrike" kern="1200" cap="none" dirty="0">
                <a:solidFill>
                  <a:schemeClr val="tx1"/>
                </a:solidFill>
                <a:latin typeface="+mj-lt"/>
                <a:ea typeface="+mj-ea"/>
                <a:cs typeface="+mj-cs"/>
                <a:sym typeface="Corbel"/>
              </a:rPr>
              <a:t> </a:t>
            </a:r>
            <a:r>
              <a:rPr lang="en-US" sz="2800" b="0" i="0" u="none" strike="noStrike" kern="1200" cap="none" dirty="0" err="1">
                <a:solidFill>
                  <a:schemeClr val="tx1"/>
                </a:solidFill>
                <a:latin typeface="+mj-lt"/>
                <a:ea typeface="+mj-ea"/>
                <a:cs typeface="+mj-cs"/>
                <a:sym typeface="Corbel"/>
              </a:rPr>
              <a:t>vaadittiin</a:t>
            </a:r>
            <a:r>
              <a:rPr lang="en-US" sz="2800" b="0" i="0" u="none" strike="noStrike" kern="1200" cap="none" dirty="0">
                <a:solidFill>
                  <a:schemeClr val="tx1"/>
                </a:solidFill>
                <a:latin typeface="+mj-lt"/>
                <a:ea typeface="+mj-ea"/>
                <a:cs typeface="+mj-cs"/>
                <a:sym typeface="Corbel"/>
              </a:rPr>
              <a:t> </a:t>
            </a:r>
            <a:r>
              <a:rPr lang="en-US" sz="2800" b="1" i="0" u="none" strike="noStrike" kern="1200" cap="none" dirty="0" err="1">
                <a:solidFill>
                  <a:schemeClr val="tx1"/>
                </a:solidFill>
                <a:latin typeface="+mj-lt"/>
                <a:ea typeface="+mj-ea"/>
                <a:cs typeface="+mj-cs"/>
              </a:rPr>
              <a:t>yleistä</a:t>
            </a:r>
            <a:r>
              <a:rPr lang="en-US" sz="2800" b="1" i="0" u="none" strike="noStrike" kern="1200" cap="none" dirty="0">
                <a:solidFill>
                  <a:schemeClr val="tx1"/>
                </a:solidFill>
                <a:latin typeface="+mj-lt"/>
                <a:ea typeface="+mj-ea"/>
                <a:cs typeface="+mj-cs"/>
              </a:rPr>
              <a:t> ja </a:t>
            </a:r>
            <a:r>
              <a:rPr lang="en-US" sz="2800" b="1" i="0" u="none" strike="noStrike" kern="1200" cap="none" dirty="0" err="1">
                <a:solidFill>
                  <a:schemeClr val="tx1"/>
                </a:solidFill>
                <a:latin typeface="+mj-lt"/>
                <a:ea typeface="+mj-ea"/>
                <a:cs typeface="+mj-cs"/>
              </a:rPr>
              <a:t>yhtäläistä</a:t>
            </a:r>
            <a:r>
              <a:rPr lang="en-US" sz="2800" b="1" i="0" u="none" strike="noStrike" kern="1200" cap="none" dirty="0">
                <a:solidFill>
                  <a:schemeClr val="tx1"/>
                </a:solidFill>
                <a:latin typeface="+mj-lt"/>
                <a:ea typeface="+mj-ea"/>
                <a:cs typeface="+mj-cs"/>
              </a:rPr>
              <a:t> </a:t>
            </a:r>
            <a:r>
              <a:rPr lang="en-US" sz="2800" b="1" i="0" u="none" strike="noStrike" kern="1200" cap="none" dirty="0" err="1">
                <a:solidFill>
                  <a:schemeClr val="tx1"/>
                </a:solidFill>
                <a:latin typeface="+mj-lt"/>
                <a:ea typeface="+mj-ea"/>
                <a:cs typeface="+mj-cs"/>
              </a:rPr>
              <a:t>äänioikeutta</a:t>
            </a:r>
            <a:r>
              <a:rPr lang="en-US" sz="2800" b="0" i="0" u="none" strike="noStrike" kern="1200" cap="none" dirty="0">
                <a:solidFill>
                  <a:schemeClr val="tx1"/>
                </a:solidFill>
                <a:latin typeface="+mj-lt"/>
                <a:ea typeface="+mj-ea"/>
                <a:cs typeface="+mj-cs"/>
                <a:sym typeface="Corbel"/>
              </a:rPr>
              <a:t>. </a:t>
            </a:r>
            <a:br>
              <a:rPr lang="en-US" sz="2800" b="0" i="0" u="none" strike="noStrike" kern="1200" cap="none" dirty="0">
                <a:solidFill>
                  <a:schemeClr val="tx1"/>
                </a:solidFill>
                <a:latin typeface="+mj-lt"/>
                <a:ea typeface="+mj-ea"/>
                <a:cs typeface="+mj-cs"/>
                <a:sym typeface="Corbel"/>
              </a:rPr>
            </a:br>
            <a:br>
              <a:rPr lang="en-US" sz="2800" b="0" i="0" u="none" strike="noStrike" kern="1200" cap="none" dirty="0">
                <a:solidFill>
                  <a:schemeClr val="tx1"/>
                </a:solidFill>
                <a:latin typeface="+mj-lt"/>
                <a:ea typeface="+mj-ea"/>
                <a:cs typeface="+mj-cs"/>
                <a:sym typeface="Corbel"/>
              </a:rPr>
            </a:br>
            <a:r>
              <a:rPr lang="en-US" sz="2800" b="0" i="0" u="none" strike="noStrike" kern="1200" cap="none" dirty="0" err="1">
                <a:solidFill>
                  <a:schemeClr val="tx1"/>
                </a:solidFill>
                <a:latin typeface="+mj-lt"/>
                <a:ea typeface="+mj-ea"/>
                <a:cs typeface="+mj-cs"/>
                <a:sym typeface="Corbel"/>
              </a:rPr>
              <a:t>Lakkoilu</a:t>
            </a:r>
            <a:r>
              <a:rPr lang="en-US" sz="2800" b="0" i="0" u="none" strike="noStrike" kern="1200" cap="none" dirty="0">
                <a:solidFill>
                  <a:schemeClr val="tx1"/>
                </a:solidFill>
                <a:latin typeface="+mj-lt"/>
                <a:ea typeface="+mj-ea"/>
                <a:cs typeface="+mj-cs"/>
                <a:sym typeface="Corbel"/>
              </a:rPr>
              <a:t> </a:t>
            </a:r>
            <a:r>
              <a:rPr lang="en-US" sz="2800" b="0" i="0" u="none" strike="noStrike" kern="1200" cap="none" dirty="0" err="1">
                <a:solidFill>
                  <a:schemeClr val="tx1"/>
                </a:solidFill>
                <a:latin typeface="+mj-lt"/>
                <a:ea typeface="+mj-ea"/>
                <a:cs typeface="+mj-cs"/>
                <a:sym typeface="Corbel"/>
              </a:rPr>
              <a:t>johti</a:t>
            </a:r>
            <a:r>
              <a:rPr lang="en-US" sz="2800" b="0" i="0" u="none" strike="noStrike" kern="1200" cap="none" dirty="0">
                <a:solidFill>
                  <a:schemeClr val="tx1"/>
                </a:solidFill>
                <a:latin typeface="+mj-lt"/>
                <a:ea typeface="+mj-ea"/>
                <a:cs typeface="+mj-cs"/>
                <a:sym typeface="Corbel"/>
              </a:rPr>
              <a:t> </a:t>
            </a:r>
            <a:r>
              <a:rPr lang="en-US" sz="2800" b="0" i="0" u="none" strike="noStrike" kern="1200" cap="none" dirty="0" err="1">
                <a:solidFill>
                  <a:schemeClr val="tx1"/>
                </a:solidFill>
                <a:latin typeface="+mj-lt"/>
                <a:ea typeface="+mj-ea"/>
                <a:cs typeface="+mj-cs"/>
                <a:sym typeface="Corbel"/>
              </a:rPr>
              <a:t>myös</a:t>
            </a:r>
            <a:r>
              <a:rPr lang="en-US" sz="2800" b="0" i="0" u="none" strike="noStrike" kern="1200" cap="none" dirty="0">
                <a:solidFill>
                  <a:schemeClr val="tx1"/>
                </a:solidFill>
                <a:latin typeface="+mj-lt"/>
                <a:ea typeface="+mj-ea"/>
                <a:cs typeface="+mj-cs"/>
                <a:sym typeface="Corbel"/>
              </a:rPr>
              <a:t> </a:t>
            </a:r>
            <a:r>
              <a:rPr lang="en-US" sz="2800" b="0" i="0" u="none" strike="noStrike" kern="1200" cap="none" dirty="0" err="1">
                <a:solidFill>
                  <a:schemeClr val="tx1"/>
                </a:solidFill>
                <a:latin typeface="+mj-lt"/>
                <a:ea typeface="+mj-ea"/>
                <a:cs typeface="+mj-cs"/>
                <a:sym typeface="Corbel"/>
              </a:rPr>
              <a:t>väkivaltaisuuksiin</a:t>
            </a:r>
            <a:r>
              <a:rPr lang="en-US" sz="2800" b="0" i="0" u="none" strike="noStrike" kern="1200" cap="none" dirty="0">
                <a:solidFill>
                  <a:schemeClr val="tx1"/>
                </a:solidFill>
                <a:latin typeface="+mj-lt"/>
                <a:ea typeface="+mj-ea"/>
                <a:cs typeface="+mj-cs"/>
                <a:sym typeface="Corbel"/>
              </a:rPr>
              <a:t> </a:t>
            </a:r>
            <a:r>
              <a:rPr lang="en-US" sz="2800" b="0" i="0" u="none" strike="noStrike" kern="1200" cap="none" dirty="0" err="1">
                <a:solidFill>
                  <a:schemeClr val="tx1"/>
                </a:solidFill>
                <a:latin typeface="+mj-lt"/>
                <a:ea typeface="+mj-ea"/>
                <a:cs typeface="+mj-cs"/>
                <a:sym typeface="Corbel"/>
              </a:rPr>
              <a:t>työläisten</a:t>
            </a:r>
            <a:r>
              <a:rPr lang="en-US" sz="2800" b="0" i="0" u="none" strike="noStrike" kern="1200" cap="none" dirty="0">
                <a:solidFill>
                  <a:schemeClr val="tx1"/>
                </a:solidFill>
                <a:latin typeface="+mj-lt"/>
                <a:ea typeface="+mj-ea"/>
                <a:cs typeface="+mj-cs"/>
                <a:sym typeface="Corbel"/>
              </a:rPr>
              <a:t> </a:t>
            </a:r>
            <a:r>
              <a:rPr lang="en-US" sz="2800" b="1" i="0" u="none" strike="noStrike" kern="1200" cap="none" dirty="0" err="1">
                <a:solidFill>
                  <a:schemeClr val="tx1"/>
                </a:solidFill>
                <a:latin typeface="+mj-lt"/>
                <a:ea typeface="+mj-ea"/>
                <a:cs typeface="+mj-cs"/>
                <a:sym typeface="Corbel"/>
              </a:rPr>
              <a:t>punakaartien</a:t>
            </a:r>
            <a:r>
              <a:rPr lang="en-US" sz="2800" b="0" i="0" u="none" strike="noStrike" kern="1200" cap="none" dirty="0">
                <a:solidFill>
                  <a:schemeClr val="tx1"/>
                </a:solidFill>
                <a:latin typeface="+mj-lt"/>
                <a:ea typeface="+mj-ea"/>
                <a:cs typeface="+mj-cs"/>
                <a:sym typeface="Corbel"/>
              </a:rPr>
              <a:t> ja </a:t>
            </a:r>
            <a:r>
              <a:rPr lang="en-US" sz="2800" dirty="0" err="1">
                <a:sym typeface="Corbel"/>
              </a:rPr>
              <a:t>porvarien</a:t>
            </a:r>
            <a:r>
              <a:rPr lang="en-US" sz="2800" dirty="0">
                <a:sym typeface="Corbel"/>
              </a:rPr>
              <a:t> </a:t>
            </a:r>
            <a:r>
              <a:rPr lang="en-US" sz="2800" b="1" dirty="0" err="1">
                <a:sym typeface="Corbel"/>
              </a:rPr>
              <a:t>suojeluskuntien</a:t>
            </a:r>
            <a:r>
              <a:rPr lang="en-US" sz="2800" b="1" i="0" u="none" strike="noStrike" kern="1200" cap="none" dirty="0">
                <a:solidFill>
                  <a:schemeClr val="tx1"/>
                </a:solidFill>
                <a:latin typeface="+mj-lt"/>
                <a:ea typeface="+mj-ea"/>
                <a:cs typeface="+mj-cs"/>
                <a:sym typeface="Corbel"/>
              </a:rPr>
              <a:t> </a:t>
            </a:r>
            <a:r>
              <a:rPr lang="en-US" sz="2800" b="0" i="0" u="none" strike="noStrike" kern="1200" cap="none" dirty="0" err="1">
                <a:solidFill>
                  <a:schemeClr val="tx1"/>
                </a:solidFill>
                <a:latin typeface="+mj-lt"/>
                <a:ea typeface="+mj-ea"/>
                <a:cs typeface="+mj-cs"/>
                <a:sym typeface="Corbel"/>
              </a:rPr>
              <a:t>välillä</a:t>
            </a:r>
            <a:r>
              <a:rPr lang="en-US" sz="2800" b="0" i="0" u="none" strike="noStrike" kern="1200" cap="none" dirty="0">
                <a:solidFill>
                  <a:schemeClr val="tx1"/>
                </a:solidFill>
                <a:latin typeface="+mj-lt"/>
                <a:ea typeface="+mj-ea"/>
                <a:cs typeface="+mj-cs"/>
                <a:sym typeface="Corbel"/>
              </a:rPr>
              <a:t>.</a:t>
            </a:r>
            <a:endParaRPr lang="en-US" sz="2800" kern="1200" dirty="0">
              <a:solidFill>
                <a:schemeClr val="tx1"/>
              </a:solidFill>
              <a:latin typeface="+mj-lt"/>
              <a:ea typeface="+mj-ea"/>
              <a:cs typeface="+mj-cs"/>
            </a:endParaRPr>
          </a:p>
        </p:txBody>
      </p:sp>
      <p:grpSp>
        <p:nvGrpSpPr>
          <p:cNvPr id="324" name="Group 323">
            <a:extLst>
              <a:ext uri="{FF2B5EF4-FFF2-40B4-BE49-F238E27FC236}">
                <a16:creationId xmlns:a16="http://schemas.microsoft.com/office/drawing/2014/main" id="{A9644633-5AE1-44D6-8F5F-6376DDA1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325" name="Rectangle 64">
              <a:extLst>
                <a:ext uri="{FF2B5EF4-FFF2-40B4-BE49-F238E27FC236}">
                  <a16:creationId xmlns:a16="http://schemas.microsoft.com/office/drawing/2014/main" id="{4FA74995-C5A7-4DBF-BFD1-C4831852D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66">
              <a:extLst>
                <a:ext uri="{FF2B5EF4-FFF2-40B4-BE49-F238E27FC236}">
                  <a16:creationId xmlns:a16="http://schemas.microsoft.com/office/drawing/2014/main" id="{009DC7CE-EC50-455B-AEF3-758096A62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64">
              <a:extLst>
                <a:ext uri="{FF2B5EF4-FFF2-40B4-BE49-F238E27FC236}">
                  <a16:creationId xmlns:a16="http://schemas.microsoft.com/office/drawing/2014/main" id="{680D0724-2EE2-4A8E-B7FC-994977F2A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66">
              <a:extLst>
                <a:ext uri="{FF2B5EF4-FFF2-40B4-BE49-F238E27FC236}">
                  <a16:creationId xmlns:a16="http://schemas.microsoft.com/office/drawing/2014/main" id="{D7DD4A6B-2000-4A3E-BBCE-637ED6CDD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64">
              <a:extLst>
                <a:ext uri="{FF2B5EF4-FFF2-40B4-BE49-F238E27FC236}">
                  <a16:creationId xmlns:a16="http://schemas.microsoft.com/office/drawing/2014/main" id="{694A6722-0FE9-4640-B93F-C2BAA895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66">
              <a:extLst>
                <a:ext uri="{FF2B5EF4-FFF2-40B4-BE49-F238E27FC236}">
                  <a16:creationId xmlns:a16="http://schemas.microsoft.com/office/drawing/2014/main" id="{19F6A010-3765-4FAB-8CCA-7AC189141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64">
              <a:extLst>
                <a:ext uri="{FF2B5EF4-FFF2-40B4-BE49-F238E27FC236}">
                  <a16:creationId xmlns:a16="http://schemas.microsoft.com/office/drawing/2014/main" id="{2ED876B1-4DDC-4999-864F-EFF32EFF5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66">
              <a:extLst>
                <a:ext uri="{FF2B5EF4-FFF2-40B4-BE49-F238E27FC236}">
                  <a16:creationId xmlns:a16="http://schemas.microsoft.com/office/drawing/2014/main" id="{2DD9B48A-E7DB-4540-8781-F434856A7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64">
              <a:extLst>
                <a:ext uri="{FF2B5EF4-FFF2-40B4-BE49-F238E27FC236}">
                  <a16:creationId xmlns:a16="http://schemas.microsoft.com/office/drawing/2014/main" id="{2BEF54FF-8FAE-4B7F-ACE8-52ED70B04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66">
              <a:extLst>
                <a:ext uri="{FF2B5EF4-FFF2-40B4-BE49-F238E27FC236}">
                  <a16:creationId xmlns:a16="http://schemas.microsoft.com/office/drawing/2014/main" id="{16F687E9-D21B-46CB-8A13-9BFDA780F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64">
              <a:extLst>
                <a:ext uri="{FF2B5EF4-FFF2-40B4-BE49-F238E27FC236}">
                  <a16:creationId xmlns:a16="http://schemas.microsoft.com/office/drawing/2014/main" id="{49C0A7C4-BA67-480B-9F9A-E9653575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66">
              <a:extLst>
                <a:ext uri="{FF2B5EF4-FFF2-40B4-BE49-F238E27FC236}">
                  <a16:creationId xmlns:a16="http://schemas.microsoft.com/office/drawing/2014/main" id="{5C27E413-D9C4-45A2-AB5A-A00612798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64">
              <a:extLst>
                <a:ext uri="{FF2B5EF4-FFF2-40B4-BE49-F238E27FC236}">
                  <a16:creationId xmlns:a16="http://schemas.microsoft.com/office/drawing/2014/main" id="{76F8DD1F-1A00-4D5A-B979-33A41277C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66">
              <a:extLst>
                <a:ext uri="{FF2B5EF4-FFF2-40B4-BE49-F238E27FC236}">
                  <a16:creationId xmlns:a16="http://schemas.microsoft.com/office/drawing/2014/main" id="{D16F8034-114D-4513-A6BD-F05ABF9AF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64">
              <a:extLst>
                <a:ext uri="{FF2B5EF4-FFF2-40B4-BE49-F238E27FC236}">
                  <a16:creationId xmlns:a16="http://schemas.microsoft.com/office/drawing/2014/main" id="{1DAD48F0-0B0E-40E2-9ED5-E0FBB99C4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66">
              <a:extLst>
                <a:ext uri="{FF2B5EF4-FFF2-40B4-BE49-F238E27FC236}">
                  <a16:creationId xmlns:a16="http://schemas.microsoft.com/office/drawing/2014/main" id="{A58F217F-BBAB-4ACB-91C0-B119DEFD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64">
              <a:extLst>
                <a:ext uri="{FF2B5EF4-FFF2-40B4-BE49-F238E27FC236}">
                  <a16:creationId xmlns:a16="http://schemas.microsoft.com/office/drawing/2014/main" id="{17D6638B-4C45-4C73-AFE3-8C41F939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66">
              <a:extLst>
                <a:ext uri="{FF2B5EF4-FFF2-40B4-BE49-F238E27FC236}">
                  <a16:creationId xmlns:a16="http://schemas.microsoft.com/office/drawing/2014/main" id="{31A3013F-24A0-486B-A892-92E42BD74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64">
              <a:extLst>
                <a:ext uri="{FF2B5EF4-FFF2-40B4-BE49-F238E27FC236}">
                  <a16:creationId xmlns:a16="http://schemas.microsoft.com/office/drawing/2014/main" id="{F4540C9F-BC47-470D-A9C2-4AB05FB4C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66">
              <a:extLst>
                <a:ext uri="{FF2B5EF4-FFF2-40B4-BE49-F238E27FC236}">
                  <a16:creationId xmlns:a16="http://schemas.microsoft.com/office/drawing/2014/main" id="{A38505B1-1AD2-47B0-8122-2EB533CB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4" name="Google Shape;304;p40" descr="Kuva, joka sisältää kohteen ulko, taivas, kaupunki, valkoinen&#10;&#10;Kuvaus luotu automaattisesti"/>
          <p:cNvPicPr preferRelativeResize="0">
            <a:picLocks noGrp="1"/>
          </p:cNvPicPr>
          <p:nvPr>
            <p:ph idx="1"/>
          </p:nvPr>
        </p:nvPicPr>
        <p:blipFill rotWithShape="1">
          <a:blip r:embed="rId3"/>
          <a:srcRect l="18259" r="26637"/>
          <a:stretch/>
        </p:blipFill>
        <p:spPr>
          <a:xfrm>
            <a:off x="4235654" y="382384"/>
            <a:ext cx="4602533" cy="611816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Otsikko 1">
            <a:extLst>
              <a:ext uri="{FF2B5EF4-FFF2-40B4-BE49-F238E27FC236}">
                <a16:creationId xmlns:a16="http://schemas.microsoft.com/office/drawing/2014/main" id="{478FF49C-6991-BEBB-59AC-4A690C215ABD}"/>
              </a:ext>
            </a:extLst>
          </p:cNvPr>
          <p:cNvSpPr>
            <a:spLocks noGrp="1"/>
          </p:cNvSpPr>
          <p:nvPr>
            <p:ph type="title"/>
          </p:nvPr>
        </p:nvSpPr>
        <p:spPr>
          <a:xfrm>
            <a:off x="627507" y="557189"/>
            <a:ext cx="3674279" cy="3346901"/>
          </a:xfrm>
          <a:noFill/>
        </p:spPr>
        <p:txBody>
          <a:bodyPr vert="horz" lIns="91440" tIns="45720" rIns="91440" bIns="45720" rtlCol="0" anchor="b">
            <a:normAutofit/>
          </a:bodyPr>
          <a:lstStyle/>
          <a:p>
            <a:pPr defTabSz="914400"/>
            <a:r>
              <a:rPr lang="en-US" sz="3100" i="1" dirty="0"/>
              <a:t>Ragnhild </a:t>
            </a:r>
            <a:r>
              <a:rPr lang="en-US" sz="3100" i="1" dirty="0" err="1"/>
              <a:t>Sellenin</a:t>
            </a:r>
            <a:r>
              <a:rPr lang="en-US" sz="3100" i="1" dirty="0"/>
              <a:t> </a:t>
            </a:r>
            <a:r>
              <a:rPr lang="en-US" sz="3100" dirty="0" err="1"/>
              <a:t>teos</a:t>
            </a:r>
            <a:r>
              <a:rPr lang="en-US" sz="3100" dirty="0"/>
              <a:t> v. 1906, </a:t>
            </a:r>
            <a:r>
              <a:rPr lang="en-US" sz="3100" dirty="0" err="1"/>
              <a:t>mukaelma</a:t>
            </a:r>
            <a:r>
              <a:rPr lang="en-US" sz="3100" dirty="0"/>
              <a:t> </a:t>
            </a:r>
            <a:r>
              <a:rPr lang="en-US" sz="3100" dirty="0" err="1"/>
              <a:t>Eetu</a:t>
            </a:r>
            <a:r>
              <a:rPr lang="en-US" sz="3100" dirty="0"/>
              <a:t> </a:t>
            </a:r>
            <a:r>
              <a:rPr lang="en-US" sz="3100" dirty="0" err="1"/>
              <a:t>Iston</a:t>
            </a:r>
            <a:r>
              <a:rPr lang="en-US" sz="3100" dirty="0"/>
              <a:t> </a:t>
            </a:r>
            <a:r>
              <a:rPr lang="en-US" sz="3100" dirty="0" err="1"/>
              <a:t>Hyökkäys-teoksesta</a:t>
            </a:r>
            <a:r>
              <a:rPr lang="en-US" sz="3100" dirty="0"/>
              <a:t>. </a:t>
            </a:r>
            <a:r>
              <a:rPr lang="en-US" sz="3100" dirty="0" err="1"/>
              <a:t>Kuvastaa</a:t>
            </a:r>
            <a:r>
              <a:rPr lang="en-US" sz="3100" dirty="0"/>
              <a:t> </a:t>
            </a:r>
            <a:r>
              <a:rPr lang="en-US" sz="3100" dirty="0" err="1"/>
              <a:t>venäläistämistoimien</a:t>
            </a:r>
            <a:r>
              <a:rPr lang="en-US" sz="3100" dirty="0"/>
              <a:t> </a:t>
            </a:r>
            <a:r>
              <a:rPr lang="en-US" sz="3100" dirty="0" err="1"/>
              <a:t>taukoamista</a:t>
            </a:r>
            <a:r>
              <a:rPr lang="en-US" sz="3100" dirty="0"/>
              <a:t>.</a:t>
            </a:r>
          </a:p>
        </p:txBody>
      </p:sp>
      <p:pic>
        <p:nvPicPr>
          <p:cNvPr id="1026" name="Picture 2">
            <a:extLst>
              <a:ext uri="{FF2B5EF4-FFF2-40B4-BE49-F238E27FC236}">
                <a16:creationId xmlns:a16="http://schemas.microsoft.com/office/drawing/2014/main" id="{E2CB27F7-50BB-7C57-A7A0-D454CA6FF21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781"/>
          <a:stretch/>
        </p:blipFill>
        <p:spPr bwMode="auto">
          <a:xfrm>
            <a:off x="4571999" y="10"/>
            <a:ext cx="457924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22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5"/>
        <p:cNvGrpSpPr/>
        <p:nvPr/>
      </p:nvGrpSpPr>
      <p:grpSpPr>
        <a:xfrm>
          <a:off x="0" y="0"/>
          <a:ext cx="0" cy="0"/>
          <a:chOff x="0" y="0"/>
          <a:chExt cx="0" cy="0"/>
        </a:xfrm>
      </p:grpSpPr>
      <p:sp useBgFill="1">
        <p:nvSpPr>
          <p:cNvPr id="322" name="Rectangle 321">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Google Shape;316;p42"/>
          <p:cNvSpPr txBox="1">
            <a:spLocks noGrp="1"/>
          </p:cNvSpPr>
          <p:nvPr>
            <p:ph type="title"/>
          </p:nvPr>
        </p:nvSpPr>
        <p:spPr>
          <a:xfrm>
            <a:off x="953691" y="662400"/>
            <a:ext cx="7541790" cy="1325563"/>
          </a:xfrm>
          <a:prstGeom prst="rect">
            <a:avLst/>
          </a:prstGeom>
        </p:spPr>
        <p:txBody>
          <a:bodyPr spcFirstLastPara="1" lIns="91425" tIns="45700" rIns="91425" bIns="45700" anchor="t" anchorCtr="0">
            <a:normAutofit/>
          </a:bodyPr>
          <a:lstStyle/>
          <a:p>
            <a:pPr marL="0" marR="0" lvl="0" indent="0" rtl="0">
              <a:spcBef>
                <a:spcPts val="0"/>
              </a:spcBef>
              <a:spcAft>
                <a:spcPts val="0"/>
              </a:spcAft>
              <a:buClr>
                <a:schemeClr val="dk1"/>
              </a:buClr>
              <a:buSzPts val="4000"/>
              <a:buFont typeface="Corbel"/>
              <a:buNone/>
            </a:pPr>
            <a:r>
              <a:rPr lang="en-US" b="0" i="0" u="none" strike="noStrike" cap="none">
                <a:latin typeface="Corbel"/>
                <a:ea typeface="Corbel"/>
                <a:cs typeface="Corbel"/>
                <a:sym typeface="Corbel"/>
              </a:rPr>
              <a:t>Eduskuntauudistus v. 1906</a:t>
            </a:r>
            <a:endParaRPr lang="en-US"/>
          </a:p>
        </p:txBody>
      </p:sp>
      <p:grpSp>
        <p:nvGrpSpPr>
          <p:cNvPr id="324" name="Group 323">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325"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fi-FI"/>
            </a:p>
          </p:txBody>
        </p:sp>
        <p:sp>
          <p:nvSpPr>
            <p:cNvPr id="326"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fi-FI"/>
            </a:p>
          </p:txBody>
        </p:sp>
      </p:grpSp>
      <p:sp>
        <p:nvSpPr>
          <p:cNvPr id="317" name="Google Shape;317;p42"/>
          <p:cNvSpPr txBox="1">
            <a:spLocks noGrp="1"/>
          </p:cNvSpPr>
          <p:nvPr>
            <p:ph idx="1"/>
          </p:nvPr>
        </p:nvSpPr>
        <p:spPr>
          <a:xfrm>
            <a:off x="938758" y="1500027"/>
            <a:ext cx="7566834" cy="4695574"/>
          </a:xfrm>
          <a:prstGeom prst="rect">
            <a:avLst/>
          </a:prstGeom>
        </p:spPr>
        <p:txBody>
          <a:bodyPr spcFirstLastPara="1" lIns="91425" tIns="45700" rIns="91425" bIns="45700" anchorCtr="0">
            <a:normAutofit lnSpcReduction="10000"/>
          </a:bodyPr>
          <a:lstStyle/>
          <a:p>
            <a:pPr marL="285750" marR="0" lvl="0" indent="-285750" rtl="0">
              <a:spcBef>
                <a:spcPts val="1100"/>
              </a:spcBef>
              <a:spcAft>
                <a:spcPts val="0"/>
              </a:spcAft>
              <a:buClr>
                <a:srgbClr val="1287C3"/>
              </a:buClr>
              <a:buSzPts val="3625"/>
              <a:buFont typeface="Arial"/>
              <a:buChar char="•"/>
            </a:pPr>
            <a:r>
              <a:rPr lang="en-US" sz="3600" b="0" i="0" u="none" dirty="0" err="1">
                <a:solidFill>
                  <a:schemeClr val="tx1">
                    <a:alpha val="60000"/>
                  </a:schemeClr>
                </a:solidFill>
                <a:latin typeface="Corbel"/>
                <a:ea typeface="Corbel"/>
                <a:cs typeface="Corbel"/>
                <a:sym typeface="Corbel"/>
              </a:rPr>
              <a:t>Säätyvaltiopäivät</a:t>
            </a:r>
            <a:r>
              <a:rPr lang="en-US" sz="3600" b="0" i="0" u="none" dirty="0">
                <a:solidFill>
                  <a:schemeClr val="tx1">
                    <a:alpha val="60000"/>
                  </a:schemeClr>
                </a:solidFill>
                <a:latin typeface="Corbel"/>
                <a:ea typeface="Corbel"/>
                <a:cs typeface="Corbel"/>
                <a:sym typeface="Corbel"/>
              </a:rPr>
              <a:t> </a:t>
            </a:r>
            <a:r>
              <a:rPr lang="en-US" sz="3600" b="0" i="0" u="none" dirty="0" err="1">
                <a:solidFill>
                  <a:schemeClr val="tx1">
                    <a:alpha val="60000"/>
                  </a:schemeClr>
                </a:solidFill>
                <a:latin typeface="Corbel"/>
                <a:ea typeface="Corbel"/>
                <a:cs typeface="Corbel"/>
                <a:sym typeface="Corbel"/>
              </a:rPr>
              <a:t>korvattiin</a:t>
            </a:r>
            <a:r>
              <a:rPr lang="en-US" sz="3600" b="0" i="0" u="none" dirty="0">
                <a:solidFill>
                  <a:schemeClr val="tx1">
                    <a:alpha val="60000"/>
                  </a:schemeClr>
                </a:solidFill>
                <a:latin typeface="Corbel"/>
                <a:ea typeface="Corbel"/>
                <a:cs typeface="Corbel"/>
                <a:sym typeface="Corbel"/>
              </a:rPr>
              <a:t> </a:t>
            </a:r>
            <a:r>
              <a:rPr lang="en-US" sz="3600" b="1" i="0" u="none" dirty="0" err="1">
                <a:solidFill>
                  <a:schemeClr val="tx1">
                    <a:alpha val="60000"/>
                  </a:schemeClr>
                </a:solidFill>
                <a:latin typeface="Corbel"/>
                <a:ea typeface="Corbel"/>
                <a:cs typeface="Corbel"/>
                <a:sym typeface="Corbel"/>
              </a:rPr>
              <a:t>eduskunnalla</a:t>
            </a:r>
            <a:endParaRPr lang="en-US" sz="3600" b="1" dirty="0">
              <a:solidFill>
                <a:schemeClr val="tx1">
                  <a:alpha val="60000"/>
                </a:schemeClr>
              </a:solidFill>
              <a:latin typeface="Corbel"/>
              <a:ea typeface="Corbel"/>
              <a:cs typeface="Corbel"/>
              <a:sym typeface="Corbel"/>
            </a:endParaRPr>
          </a:p>
          <a:p>
            <a:pPr marL="285750" marR="0" lvl="0" indent="-285750" rtl="0">
              <a:spcBef>
                <a:spcPts val="1100"/>
              </a:spcBef>
              <a:spcAft>
                <a:spcPts val="0"/>
              </a:spcAft>
              <a:buClr>
                <a:srgbClr val="1287C3"/>
              </a:buClr>
              <a:buSzPts val="3625"/>
              <a:buFont typeface="Arial"/>
              <a:buChar char="•"/>
            </a:pPr>
            <a:r>
              <a:rPr lang="en-US" sz="3600" b="1" dirty="0" err="1">
                <a:solidFill>
                  <a:schemeClr val="tx1">
                    <a:alpha val="60000"/>
                  </a:schemeClr>
                </a:solidFill>
                <a:latin typeface="Corbel"/>
                <a:ea typeface="Corbel"/>
                <a:cs typeface="Corbel"/>
                <a:sym typeface="Corbel"/>
              </a:rPr>
              <a:t>Y</a:t>
            </a:r>
            <a:r>
              <a:rPr lang="en-US" sz="3600" b="1" i="0" u="none" dirty="0" err="1">
                <a:solidFill>
                  <a:schemeClr val="tx1">
                    <a:alpha val="60000"/>
                  </a:schemeClr>
                </a:solidFill>
                <a:latin typeface="Corbel"/>
                <a:ea typeface="Corbel"/>
                <a:cs typeface="Corbel"/>
                <a:sym typeface="Corbel"/>
              </a:rPr>
              <a:t>leinen</a:t>
            </a:r>
            <a:r>
              <a:rPr lang="en-US" sz="3600" b="1" i="0" u="none" dirty="0">
                <a:solidFill>
                  <a:schemeClr val="tx1">
                    <a:alpha val="60000"/>
                  </a:schemeClr>
                </a:solidFill>
                <a:latin typeface="Corbel"/>
                <a:ea typeface="Corbel"/>
                <a:cs typeface="Corbel"/>
                <a:sym typeface="Corbel"/>
              </a:rPr>
              <a:t> ja </a:t>
            </a:r>
            <a:r>
              <a:rPr lang="en-US" sz="3600" b="1" i="0" u="none" dirty="0" err="1">
                <a:solidFill>
                  <a:schemeClr val="tx1">
                    <a:alpha val="60000"/>
                  </a:schemeClr>
                </a:solidFill>
                <a:latin typeface="Corbel"/>
                <a:ea typeface="Corbel"/>
                <a:cs typeface="Corbel"/>
                <a:sym typeface="Corbel"/>
              </a:rPr>
              <a:t>yhtäläinen</a:t>
            </a:r>
            <a:r>
              <a:rPr lang="en-US" sz="3600" b="1" i="0" u="none" dirty="0">
                <a:solidFill>
                  <a:schemeClr val="tx1">
                    <a:alpha val="60000"/>
                  </a:schemeClr>
                </a:solidFill>
                <a:latin typeface="Corbel"/>
                <a:ea typeface="Corbel"/>
                <a:cs typeface="Corbel"/>
                <a:sym typeface="Corbel"/>
              </a:rPr>
              <a:t> </a:t>
            </a:r>
            <a:r>
              <a:rPr lang="en-US" sz="3600" b="1" i="0" u="none" dirty="0" err="1">
                <a:solidFill>
                  <a:schemeClr val="tx1">
                    <a:alpha val="60000"/>
                  </a:schemeClr>
                </a:solidFill>
                <a:latin typeface="Corbel"/>
                <a:ea typeface="Corbel"/>
                <a:cs typeface="Corbel"/>
                <a:sym typeface="Corbel"/>
              </a:rPr>
              <a:t>äänioikeus</a:t>
            </a:r>
            <a:r>
              <a:rPr lang="en-US" sz="3600" b="1" i="0" u="none" dirty="0">
                <a:solidFill>
                  <a:schemeClr val="tx1">
                    <a:alpha val="60000"/>
                  </a:schemeClr>
                </a:solidFill>
                <a:latin typeface="Corbel"/>
                <a:ea typeface="Corbel"/>
                <a:cs typeface="Corbel"/>
                <a:sym typeface="Corbel"/>
              </a:rPr>
              <a:t> ja </a:t>
            </a:r>
            <a:r>
              <a:rPr lang="en-US" sz="3600" b="1" i="0" u="none" dirty="0" err="1">
                <a:solidFill>
                  <a:schemeClr val="tx1">
                    <a:alpha val="60000"/>
                  </a:schemeClr>
                </a:solidFill>
                <a:latin typeface="Corbel"/>
                <a:ea typeface="Corbel"/>
                <a:cs typeface="Corbel"/>
                <a:sym typeface="Corbel"/>
              </a:rPr>
              <a:t>vaalikelpoisuus</a:t>
            </a:r>
            <a:r>
              <a:rPr lang="en-US" sz="3600" b="0" i="0" u="none" dirty="0">
                <a:solidFill>
                  <a:schemeClr val="tx1">
                    <a:alpha val="60000"/>
                  </a:schemeClr>
                </a:solidFill>
                <a:latin typeface="Corbel"/>
                <a:ea typeface="Corbel"/>
                <a:cs typeface="Corbel"/>
                <a:sym typeface="Corbel"/>
              </a:rPr>
              <a:t> (</a:t>
            </a:r>
            <a:r>
              <a:rPr lang="en-US" sz="3600" b="0" i="0" u="none" dirty="0" err="1">
                <a:solidFill>
                  <a:schemeClr val="tx1">
                    <a:alpha val="60000"/>
                  </a:schemeClr>
                </a:solidFill>
                <a:latin typeface="Corbel"/>
                <a:ea typeface="Corbel"/>
                <a:cs typeface="Corbel"/>
                <a:sym typeface="Corbel"/>
              </a:rPr>
              <a:t>kaikki</a:t>
            </a:r>
            <a:r>
              <a:rPr lang="en-US" sz="3600" b="0" i="0" u="none" dirty="0">
                <a:solidFill>
                  <a:schemeClr val="tx1">
                    <a:alpha val="60000"/>
                  </a:schemeClr>
                </a:solidFill>
                <a:latin typeface="Corbel"/>
                <a:ea typeface="Corbel"/>
                <a:cs typeface="Corbel"/>
                <a:sym typeface="Corbel"/>
              </a:rPr>
              <a:t> </a:t>
            </a:r>
            <a:r>
              <a:rPr lang="en-US" sz="3600" b="0" i="0" u="none" dirty="0" err="1">
                <a:solidFill>
                  <a:schemeClr val="tx1">
                    <a:alpha val="60000"/>
                  </a:schemeClr>
                </a:solidFill>
                <a:latin typeface="Corbel"/>
                <a:ea typeface="Corbel"/>
                <a:cs typeface="Corbel"/>
                <a:sym typeface="Corbel"/>
              </a:rPr>
              <a:t>yli</a:t>
            </a:r>
            <a:r>
              <a:rPr lang="en-US" sz="3600" b="0" i="0" u="none" dirty="0">
                <a:solidFill>
                  <a:schemeClr val="tx1">
                    <a:alpha val="60000"/>
                  </a:schemeClr>
                </a:solidFill>
                <a:latin typeface="Corbel"/>
                <a:ea typeface="Corbel"/>
                <a:cs typeface="Corbel"/>
                <a:sym typeface="Corbel"/>
              </a:rPr>
              <a:t> 24-v.) </a:t>
            </a:r>
            <a:endParaRPr lang="en-US" sz="3600" dirty="0">
              <a:solidFill>
                <a:schemeClr val="tx1">
                  <a:alpha val="60000"/>
                </a:schemeClr>
              </a:solidFill>
              <a:latin typeface="Corbel"/>
              <a:ea typeface="Corbel"/>
              <a:cs typeface="Corbel"/>
              <a:sym typeface="Corbel"/>
            </a:endParaRPr>
          </a:p>
          <a:p>
            <a:pPr marL="285750" marR="0" lvl="0" indent="-285750" rtl="0">
              <a:spcBef>
                <a:spcPts val="1100"/>
              </a:spcBef>
              <a:spcAft>
                <a:spcPts val="0"/>
              </a:spcAft>
              <a:buClr>
                <a:srgbClr val="1287C3"/>
              </a:buClr>
              <a:buSzPts val="3625"/>
              <a:buFont typeface="Arial"/>
              <a:buChar char="•"/>
            </a:pPr>
            <a:r>
              <a:rPr lang="en-US" sz="3600" b="1" i="1" dirty="0" err="1">
                <a:solidFill>
                  <a:schemeClr val="tx1">
                    <a:alpha val="60000"/>
                  </a:schemeClr>
                </a:solidFill>
                <a:latin typeface="Corbel"/>
                <a:ea typeface="Corbel"/>
                <a:cs typeface="Corbel"/>
                <a:sym typeface="Corbel"/>
              </a:rPr>
              <a:t>N</a:t>
            </a:r>
            <a:r>
              <a:rPr lang="en-US" sz="3600" b="1" i="1" u="none" dirty="0" err="1">
                <a:solidFill>
                  <a:schemeClr val="tx1">
                    <a:alpha val="60000"/>
                  </a:schemeClr>
                </a:solidFill>
                <a:latin typeface="Corbel"/>
                <a:ea typeface="Corbel"/>
                <a:cs typeface="Corbel"/>
                <a:sym typeface="Corbel"/>
              </a:rPr>
              <a:t>aisille</a:t>
            </a:r>
            <a:r>
              <a:rPr lang="en-US" sz="3600" b="1" i="1" u="none" dirty="0">
                <a:solidFill>
                  <a:schemeClr val="tx1">
                    <a:alpha val="60000"/>
                  </a:schemeClr>
                </a:solidFill>
                <a:latin typeface="Corbel"/>
                <a:ea typeface="Corbel"/>
                <a:cs typeface="Corbel"/>
                <a:sym typeface="Corbel"/>
              </a:rPr>
              <a:t> </a:t>
            </a:r>
            <a:r>
              <a:rPr lang="en-US" sz="3600" b="1" i="1" u="none" dirty="0" err="1">
                <a:solidFill>
                  <a:schemeClr val="tx1">
                    <a:alpha val="60000"/>
                  </a:schemeClr>
                </a:solidFill>
                <a:latin typeface="Corbel"/>
                <a:ea typeface="Corbel"/>
                <a:cs typeface="Corbel"/>
                <a:sym typeface="Corbel"/>
              </a:rPr>
              <a:t>äänioikeus</a:t>
            </a:r>
            <a:r>
              <a:rPr lang="en-US" sz="3600" b="1" i="1" u="none" dirty="0">
                <a:solidFill>
                  <a:schemeClr val="tx1">
                    <a:alpha val="60000"/>
                  </a:schemeClr>
                </a:solidFill>
                <a:latin typeface="Corbel"/>
                <a:ea typeface="Corbel"/>
                <a:cs typeface="Corbel"/>
                <a:sym typeface="Corbel"/>
              </a:rPr>
              <a:t>, 19 </a:t>
            </a:r>
            <a:r>
              <a:rPr lang="en-US" sz="3600" b="1" i="1" u="none" dirty="0" err="1">
                <a:solidFill>
                  <a:schemeClr val="tx1">
                    <a:alpha val="60000"/>
                  </a:schemeClr>
                </a:solidFill>
                <a:latin typeface="Corbel"/>
                <a:ea typeface="Corbel"/>
                <a:cs typeface="Corbel"/>
                <a:sym typeface="Corbel"/>
              </a:rPr>
              <a:t>naiskansanedustajaa</a:t>
            </a:r>
            <a:r>
              <a:rPr lang="en-US" sz="3600" b="1" i="1" u="none" dirty="0">
                <a:solidFill>
                  <a:schemeClr val="tx1">
                    <a:alpha val="60000"/>
                  </a:schemeClr>
                </a:solidFill>
                <a:latin typeface="Corbel"/>
                <a:ea typeface="Corbel"/>
                <a:cs typeface="Corbel"/>
                <a:sym typeface="Corbel"/>
              </a:rPr>
              <a:t> </a:t>
            </a:r>
            <a:r>
              <a:rPr lang="en-US" sz="3600" b="1" i="1" u="none" dirty="0" err="1">
                <a:solidFill>
                  <a:schemeClr val="tx1">
                    <a:alpha val="60000"/>
                  </a:schemeClr>
                </a:solidFill>
                <a:latin typeface="Corbel"/>
                <a:ea typeface="Corbel"/>
                <a:cs typeface="Corbel"/>
                <a:sym typeface="Corbel"/>
              </a:rPr>
              <a:t>olivat</a:t>
            </a:r>
            <a:r>
              <a:rPr lang="en-US" sz="3600" b="1" i="1" u="none" dirty="0">
                <a:solidFill>
                  <a:schemeClr val="tx1">
                    <a:alpha val="60000"/>
                  </a:schemeClr>
                </a:solidFill>
                <a:latin typeface="Corbel"/>
                <a:ea typeface="Corbel"/>
                <a:cs typeface="Corbel"/>
                <a:sym typeface="Corbel"/>
              </a:rPr>
              <a:t> </a:t>
            </a:r>
            <a:r>
              <a:rPr lang="en-US" sz="3600" b="1" i="1" u="none" dirty="0" err="1">
                <a:solidFill>
                  <a:schemeClr val="tx1">
                    <a:alpha val="60000"/>
                  </a:schemeClr>
                </a:solidFill>
                <a:latin typeface="Corbel"/>
                <a:ea typeface="Corbel"/>
                <a:cs typeface="Corbel"/>
                <a:sym typeface="Corbel"/>
              </a:rPr>
              <a:t>maailman</a:t>
            </a:r>
            <a:r>
              <a:rPr lang="en-US" sz="3600" b="1" i="1" u="none" dirty="0">
                <a:solidFill>
                  <a:schemeClr val="tx1">
                    <a:alpha val="60000"/>
                  </a:schemeClr>
                </a:solidFill>
                <a:latin typeface="Corbel"/>
                <a:ea typeface="Corbel"/>
                <a:cs typeface="Corbel"/>
                <a:sym typeface="Corbel"/>
              </a:rPr>
              <a:t> </a:t>
            </a:r>
            <a:r>
              <a:rPr lang="en-US" sz="3600" b="1" i="1" u="none" dirty="0" err="1">
                <a:solidFill>
                  <a:schemeClr val="tx1">
                    <a:alpha val="60000"/>
                  </a:schemeClr>
                </a:solidFill>
                <a:latin typeface="Corbel"/>
                <a:ea typeface="Corbel"/>
                <a:cs typeface="Corbel"/>
                <a:sym typeface="Corbel"/>
              </a:rPr>
              <a:t>ensimmäisiä</a:t>
            </a:r>
            <a:r>
              <a:rPr lang="en-US" sz="3600" b="1" i="1" u="none" dirty="0">
                <a:solidFill>
                  <a:schemeClr val="tx1">
                    <a:alpha val="60000"/>
                  </a:schemeClr>
                </a:solidFill>
                <a:latin typeface="Corbel"/>
                <a:ea typeface="Corbel"/>
                <a:cs typeface="Corbel"/>
                <a:sym typeface="Corbel"/>
              </a:rPr>
              <a:t>!</a:t>
            </a:r>
            <a:endParaRPr lang="en-US" sz="3600" b="1" i="1" dirty="0">
              <a:solidFill>
                <a:schemeClr val="tx1">
                  <a:alpha val="60000"/>
                </a:schemeClr>
              </a:solidFill>
            </a:endParaRPr>
          </a:p>
          <a:p>
            <a:pPr marL="285750" marR="0" lvl="0" indent="-285750" rtl="0">
              <a:spcBef>
                <a:spcPts val="1100"/>
              </a:spcBef>
              <a:spcAft>
                <a:spcPts val="0"/>
              </a:spcAft>
              <a:buClr>
                <a:srgbClr val="1287C3"/>
              </a:buClr>
              <a:buSzPts val="3625"/>
              <a:buFont typeface="Arial"/>
              <a:buChar char="•"/>
            </a:pPr>
            <a:r>
              <a:rPr lang="en-US" sz="3600" b="1" i="0" u="none" dirty="0" err="1">
                <a:solidFill>
                  <a:schemeClr val="tx1">
                    <a:alpha val="60000"/>
                  </a:schemeClr>
                </a:solidFill>
                <a:latin typeface="Corbel"/>
                <a:ea typeface="Corbel"/>
                <a:cs typeface="Corbel"/>
                <a:sym typeface="Corbel"/>
              </a:rPr>
              <a:t>Ensimmäiset</a:t>
            </a:r>
            <a:r>
              <a:rPr lang="en-US" sz="3600" b="1" i="0" u="none" dirty="0">
                <a:solidFill>
                  <a:schemeClr val="tx1">
                    <a:alpha val="60000"/>
                  </a:schemeClr>
                </a:solidFill>
                <a:latin typeface="Corbel"/>
                <a:ea typeface="Corbel"/>
                <a:cs typeface="Corbel"/>
                <a:sym typeface="Corbel"/>
              </a:rPr>
              <a:t> </a:t>
            </a:r>
            <a:r>
              <a:rPr lang="en-US" sz="3600" b="1" i="0" u="none" dirty="0" err="1">
                <a:solidFill>
                  <a:schemeClr val="tx1">
                    <a:alpha val="60000"/>
                  </a:schemeClr>
                </a:solidFill>
                <a:latin typeface="Corbel"/>
                <a:ea typeface="Corbel"/>
                <a:cs typeface="Corbel"/>
                <a:sym typeface="Corbel"/>
              </a:rPr>
              <a:t>eduskuntavaalit</a:t>
            </a:r>
            <a:r>
              <a:rPr lang="en-US" sz="3600" dirty="0">
                <a:solidFill>
                  <a:schemeClr val="tx1">
                    <a:alpha val="60000"/>
                  </a:schemeClr>
                </a:solidFill>
              </a:rPr>
              <a:t> v. </a:t>
            </a:r>
            <a:r>
              <a:rPr lang="en-US" sz="3600" b="0" i="0" u="none" dirty="0">
                <a:solidFill>
                  <a:schemeClr val="tx1">
                    <a:alpha val="60000"/>
                  </a:schemeClr>
                </a:solidFill>
                <a:latin typeface="Corbel"/>
                <a:ea typeface="Corbel"/>
                <a:cs typeface="Corbel"/>
                <a:sym typeface="Corbel"/>
              </a:rPr>
              <a:t>1907</a:t>
            </a:r>
            <a:endParaRPr lang="en-US" sz="1700" b="0" i="0" u="none" dirty="0">
              <a:solidFill>
                <a:schemeClr val="tx1">
                  <a:alpha val="60000"/>
                </a:schemeClr>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fade">
                                      <p:cBhvr>
                                        <p:cTn id="7" dur="500"/>
                                        <p:tgtEl>
                                          <p:spTgt spid="3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
                                            <p:txEl>
                                              <p:pRg st="1" end="1"/>
                                            </p:txEl>
                                          </p:spTgt>
                                        </p:tgtEl>
                                        <p:attrNameLst>
                                          <p:attrName>style.visibility</p:attrName>
                                        </p:attrNameLst>
                                      </p:cBhvr>
                                      <p:to>
                                        <p:strVal val="visible"/>
                                      </p:to>
                                    </p:set>
                                    <p:animEffect transition="in" filter="fade">
                                      <p:cBhvr>
                                        <p:cTn id="12" dur="500"/>
                                        <p:tgtEl>
                                          <p:spTgt spid="3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
                                            <p:txEl>
                                              <p:pRg st="2" end="2"/>
                                            </p:txEl>
                                          </p:spTgt>
                                        </p:tgtEl>
                                        <p:attrNameLst>
                                          <p:attrName>style.visibility</p:attrName>
                                        </p:attrNameLst>
                                      </p:cBhvr>
                                      <p:to>
                                        <p:strVal val="visible"/>
                                      </p:to>
                                    </p:set>
                                    <p:animEffect transition="in" filter="fade">
                                      <p:cBhvr>
                                        <p:cTn id="17" dur="500"/>
                                        <p:tgtEl>
                                          <p:spTgt spid="3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xEl>
                                              <p:pRg st="3" end="3"/>
                                            </p:txEl>
                                          </p:spTgt>
                                        </p:tgtEl>
                                        <p:attrNameLst>
                                          <p:attrName>style.visibility</p:attrName>
                                        </p:attrNameLst>
                                      </p:cBhvr>
                                      <p:to>
                                        <p:strVal val="visible"/>
                                      </p:to>
                                    </p:set>
                                    <p:animEffect transition="in" filter="fade">
                                      <p:cBhvr>
                                        <p:cTn id="22" dur="500"/>
                                        <p:tgtEl>
                                          <p:spTgt spid="3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1"/>
        <p:cNvGrpSpPr/>
        <p:nvPr/>
      </p:nvGrpSpPr>
      <p:grpSpPr>
        <a:xfrm>
          <a:off x="0" y="0"/>
          <a:ext cx="0" cy="0"/>
          <a:chOff x="0" y="0"/>
          <a:chExt cx="0" cy="0"/>
        </a:xfrm>
      </p:grpSpPr>
      <p:sp useBgFill="1">
        <p:nvSpPr>
          <p:cNvPr id="208" name="Rectangle 20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Shape 20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02" name="Google Shape;202;p25"/>
          <p:cNvSpPr txBox="1">
            <a:spLocks noGrp="1"/>
          </p:cNvSpPr>
          <p:nvPr>
            <p:ph type="title"/>
          </p:nvPr>
        </p:nvSpPr>
        <p:spPr>
          <a:xfrm>
            <a:off x="628650" y="713312"/>
            <a:ext cx="3028950" cy="5431376"/>
          </a:xfrm>
          <a:prstGeom prst="rect">
            <a:avLst/>
          </a:prstGeom>
        </p:spPr>
        <p:txBody>
          <a:bodyPr spcFirstLastPara="1" lIns="91425" tIns="45700" rIns="91425" bIns="45700" anchorCtr="0">
            <a:normAutofit/>
          </a:bodyPr>
          <a:lstStyle/>
          <a:p>
            <a:pPr marL="0" marR="0" lvl="0" indent="0" rtl="0">
              <a:spcBef>
                <a:spcPts val="0"/>
              </a:spcBef>
              <a:spcAft>
                <a:spcPts val="0"/>
              </a:spcAft>
              <a:buClr>
                <a:schemeClr val="dk1"/>
              </a:buClr>
              <a:buSzPts val="3200"/>
              <a:buFont typeface="Corbel"/>
              <a:buNone/>
            </a:pPr>
            <a:r>
              <a:rPr lang="en-US" sz="2800" dirty="0">
                <a:latin typeface="Corbel"/>
                <a:ea typeface="Corbel"/>
                <a:cs typeface="Corbel"/>
                <a:sym typeface="Corbel"/>
              </a:rPr>
              <a:t>I </a:t>
            </a:r>
            <a:r>
              <a:rPr lang="en-US" sz="2800" dirty="0" err="1">
                <a:latin typeface="Corbel"/>
                <a:ea typeface="Corbel"/>
                <a:cs typeface="Corbel"/>
                <a:sym typeface="Corbel"/>
              </a:rPr>
              <a:t>Venäläistämiskausi</a:t>
            </a:r>
            <a:r>
              <a:rPr lang="en-US" sz="2800" dirty="0">
                <a:latin typeface="Corbel"/>
                <a:ea typeface="Corbel"/>
                <a:cs typeface="Corbel"/>
                <a:sym typeface="Corbel"/>
              </a:rPr>
              <a:t> </a:t>
            </a:r>
            <a:r>
              <a:rPr lang="en-US" sz="2800" b="0" i="0" u="none" strike="noStrike" cap="none" dirty="0">
                <a:latin typeface="Corbel"/>
                <a:ea typeface="Corbel"/>
                <a:cs typeface="Corbel"/>
                <a:sym typeface="Corbel"/>
              </a:rPr>
              <a:t>1899-1905</a:t>
            </a:r>
            <a:endParaRPr lang="en-US" sz="2800" dirty="0"/>
          </a:p>
        </p:txBody>
      </p:sp>
      <p:sp>
        <p:nvSpPr>
          <p:cNvPr id="203" name="Google Shape;203;p25"/>
          <p:cNvSpPr txBox="1">
            <a:spLocks noGrp="1"/>
          </p:cNvSpPr>
          <p:nvPr>
            <p:ph idx="1"/>
          </p:nvPr>
        </p:nvSpPr>
        <p:spPr>
          <a:xfrm>
            <a:off x="4571999" y="296333"/>
            <a:ext cx="4275668" cy="6400800"/>
          </a:xfrm>
          <a:prstGeom prst="rect">
            <a:avLst/>
          </a:prstGeom>
        </p:spPr>
        <p:txBody>
          <a:bodyPr spcFirstLastPara="1" lIns="91425" tIns="45700" rIns="91425" bIns="45700" anchor="ctr" anchorCtr="0">
            <a:normAutofit/>
          </a:bodyPr>
          <a:lstStyle/>
          <a:p>
            <a:pPr marL="285750" marR="0" lvl="0" indent="-255270" rtl="0">
              <a:spcBef>
                <a:spcPts val="0"/>
              </a:spcBef>
              <a:spcAft>
                <a:spcPts val="0"/>
              </a:spcAft>
              <a:buClr>
                <a:srgbClr val="1287C3"/>
              </a:buClr>
              <a:buSzPts val="3000"/>
              <a:buFont typeface="Arial"/>
              <a:buChar char="•"/>
            </a:pPr>
            <a:r>
              <a:rPr lang="en-US" sz="2800" b="0" i="1" u="none" strike="noStrike" cap="none" dirty="0" err="1">
                <a:latin typeface="Corbel"/>
                <a:ea typeface="Corbel"/>
                <a:cs typeface="Corbel"/>
                <a:sym typeface="Corbel"/>
              </a:rPr>
              <a:t>Miksi</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Venäjä</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alkoi</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rajoittaa</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Suomen</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autonomiaa</a:t>
            </a:r>
            <a:r>
              <a:rPr lang="en-US" sz="2800" b="0" i="1" u="none" strike="noStrike" cap="none" dirty="0">
                <a:latin typeface="Corbel"/>
                <a:ea typeface="Corbel"/>
                <a:cs typeface="Corbel"/>
                <a:sym typeface="Corbel"/>
              </a:rPr>
              <a:t>?</a:t>
            </a:r>
            <a:endParaRPr lang="en-US" sz="2800" dirty="0"/>
          </a:p>
          <a:p>
            <a:pPr marL="285750" marR="0" lvl="0" indent="-255270" rtl="0">
              <a:spcBef>
                <a:spcPts val="1080"/>
              </a:spcBef>
              <a:spcAft>
                <a:spcPts val="0"/>
              </a:spcAft>
              <a:buClr>
                <a:srgbClr val="1287C3"/>
              </a:buClr>
              <a:buSzPts val="3000"/>
              <a:buFont typeface="Arial"/>
              <a:buChar char="•"/>
            </a:pPr>
            <a:r>
              <a:rPr lang="en-US" sz="2800" b="1" i="0" u="none" strike="noStrike" cap="none" dirty="0" err="1">
                <a:latin typeface="Corbel"/>
                <a:ea typeface="Corbel"/>
                <a:cs typeface="Corbel"/>
                <a:sym typeface="Corbel"/>
              </a:rPr>
              <a:t>Saksan</a:t>
            </a:r>
            <a:r>
              <a:rPr lang="en-US" sz="2800" b="1" i="0" u="none" strike="noStrike" cap="none" dirty="0">
                <a:latin typeface="Corbel"/>
                <a:ea typeface="Corbel"/>
                <a:cs typeface="Corbel"/>
                <a:sym typeface="Corbel"/>
              </a:rPr>
              <a:t> </a:t>
            </a:r>
            <a:r>
              <a:rPr lang="en-US" sz="2800" b="1" i="0" u="none" strike="noStrike" cap="none" dirty="0" err="1">
                <a:latin typeface="Corbel"/>
                <a:ea typeface="Corbel"/>
                <a:cs typeface="Corbel"/>
                <a:sym typeface="Corbel"/>
              </a:rPr>
              <a:t>yhdistymine</a:t>
            </a:r>
            <a:r>
              <a:rPr lang="en-US" sz="2800" b="1" dirty="0" err="1"/>
              <a:t>n</a:t>
            </a:r>
            <a:r>
              <a:rPr lang="en-US" sz="2800" b="1" dirty="0"/>
              <a:t> </a:t>
            </a:r>
            <a:r>
              <a:rPr lang="en-US" sz="2800" b="0" i="0" u="none" strike="noStrike" cap="none" dirty="0">
                <a:latin typeface="Corbel"/>
                <a:ea typeface="Corbel"/>
                <a:cs typeface="Corbel"/>
                <a:sym typeface="Corbel"/>
              </a:rPr>
              <a:t>1871: </a:t>
            </a:r>
            <a:r>
              <a:rPr lang="en-US" sz="2800" b="0" i="1" u="none" strike="noStrike" cap="none" dirty="0" err="1">
                <a:latin typeface="Corbel"/>
                <a:ea typeface="Corbel"/>
                <a:cs typeface="Corbel"/>
                <a:sym typeface="Corbel"/>
              </a:rPr>
              <a:t>Pietari</a:t>
            </a:r>
            <a:r>
              <a:rPr lang="en-US" sz="2800" i="1" dirty="0" err="1"/>
              <a:t>n</a:t>
            </a:r>
            <a:r>
              <a:rPr lang="en-US" sz="2800" i="1" dirty="0"/>
              <a:t> </a:t>
            </a:r>
            <a:r>
              <a:rPr lang="en-US" sz="2800" dirty="0" err="1"/>
              <a:t>turvallisuus</a:t>
            </a:r>
            <a:endParaRPr lang="en-US" sz="2800" dirty="0"/>
          </a:p>
          <a:p>
            <a:pPr marL="285750" marR="0" lvl="0" indent="-255270" rtl="0">
              <a:spcBef>
                <a:spcPts val="1080"/>
              </a:spcBef>
              <a:spcAft>
                <a:spcPts val="0"/>
              </a:spcAft>
              <a:buClr>
                <a:srgbClr val="1287C3"/>
              </a:buClr>
              <a:buSzPts val="3000"/>
              <a:buFont typeface="Arial"/>
              <a:buChar char="•"/>
            </a:pPr>
            <a:r>
              <a:rPr lang="en-US" sz="2800" b="1" dirty="0" err="1">
                <a:latin typeface="Corbel"/>
                <a:sym typeface="Corbel"/>
              </a:rPr>
              <a:t>Venäjän</a:t>
            </a:r>
            <a:r>
              <a:rPr lang="en-US" sz="2800" b="1" dirty="0">
                <a:latin typeface="Corbel"/>
                <a:sym typeface="Corbel"/>
              </a:rPr>
              <a:t> </a:t>
            </a:r>
            <a:r>
              <a:rPr lang="en-US" sz="2800" b="1" dirty="0" err="1">
                <a:latin typeface="Corbel"/>
                <a:sym typeface="Corbel"/>
              </a:rPr>
              <a:t>yhtenäistäminen</a:t>
            </a:r>
            <a:r>
              <a:rPr lang="en-US" sz="2800" b="1" dirty="0">
                <a:latin typeface="Corbel"/>
                <a:sym typeface="Corbel"/>
              </a:rPr>
              <a:t> </a:t>
            </a:r>
            <a:r>
              <a:rPr lang="en-US" sz="2800" dirty="0">
                <a:latin typeface="Corbel"/>
                <a:sym typeface="Corbel"/>
              </a:rPr>
              <a:t>(</a:t>
            </a:r>
            <a:r>
              <a:rPr lang="en-US" sz="2800" dirty="0" err="1">
                <a:latin typeface="Corbel"/>
                <a:sym typeface="Corbel"/>
              </a:rPr>
              <a:t>paljon</a:t>
            </a:r>
            <a:r>
              <a:rPr lang="en-US" sz="2800" dirty="0">
                <a:latin typeface="Corbel"/>
                <a:sym typeface="Corbel"/>
              </a:rPr>
              <a:t> </a:t>
            </a:r>
            <a:r>
              <a:rPr lang="en-US" sz="2800" dirty="0" err="1">
                <a:latin typeface="Corbel"/>
                <a:sym typeface="Corbel"/>
              </a:rPr>
              <a:t>vähemmistökansoja</a:t>
            </a:r>
            <a:r>
              <a:rPr lang="en-US" sz="2800" dirty="0">
                <a:latin typeface="Corbel"/>
                <a:sym typeface="Corbel"/>
              </a:rPr>
              <a:t>)</a:t>
            </a:r>
            <a:endParaRPr lang="en-US" sz="2800" dirty="0"/>
          </a:p>
          <a:p>
            <a:pPr marL="285750" marR="0" lvl="0" indent="-255270" rtl="0">
              <a:spcBef>
                <a:spcPts val="1080"/>
              </a:spcBef>
              <a:spcAft>
                <a:spcPts val="0"/>
              </a:spcAft>
              <a:buClr>
                <a:srgbClr val="1287C3"/>
              </a:buClr>
              <a:buSzPts val="3000"/>
              <a:buFont typeface="Arial"/>
              <a:buChar char="•"/>
            </a:pPr>
            <a:r>
              <a:rPr lang="en-US" sz="2800" b="0" i="0" u="none" strike="noStrike" cap="none" dirty="0" err="1">
                <a:latin typeface="Corbel"/>
                <a:ea typeface="Corbel"/>
                <a:cs typeface="Corbel"/>
                <a:sym typeface="Corbel"/>
              </a:rPr>
              <a:t>Suomen</a:t>
            </a:r>
            <a:r>
              <a:rPr lang="en-US" sz="2800" b="0" i="0" u="none" strike="noStrike" cap="none" dirty="0">
                <a:latin typeface="Corbel"/>
                <a:ea typeface="Corbel"/>
                <a:cs typeface="Corbel"/>
                <a:sym typeface="Corbel"/>
              </a:rPr>
              <a:t> </a:t>
            </a:r>
            <a:r>
              <a:rPr lang="en-US" sz="2800" b="1" i="0" u="none" strike="noStrike" cap="none">
                <a:latin typeface="Corbel"/>
                <a:ea typeface="Corbel"/>
                <a:cs typeface="Corbel"/>
                <a:sym typeface="Corbel"/>
              </a:rPr>
              <a:t>erityisoikeudet</a:t>
            </a:r>
            <a:r>
              <a:rPr lang="en-US" sz="2800" b="0" i="0"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tulliraja</a:t>
            </a:r>
            <a:r>
              <a:rPr lang="en-US" sz="2800" b="0" i="0" u="none" strike="noStrike" cap="none" dirty="0">
                <a:latin typeface="Corbel"/>
                <a:ea typeface="Corbel"/>
                <a:cs typeface="Corbel"/>
                <a:sym typeface="Corbel"/>
              </a:rPr>
              <a:t>, </a:t>
            </a:r>
            <a:r>
              <a:rPr lang="en-US" sz="2800" b="0" i="0" u="none" strike="noStrike" cap="none" dirty="0" err="1">
                <a:latin typeface="Corbel"/>
                <a:ea typeface="Corbel"/>
                <a:cs typeface="Corbel"/>
                <a:sym typeface="Corbel"/>
              </a:rPr>
              <a:t>venäläisillä</a:t>
            </a:r>
            <a:r>
              <a:rPr lang="en-US" sz="2800" b="0" i="0"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ei</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kansalaisoikeuksia</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maassa</a:t>
            </a:r>
            <a:r>
              <a:rPr lang="en-US" sz="2800" b="0" i="0" u="none" strike="noStrike" cap="none" dirty="0">
                <a:latin typeface="Corbel"/>
                <a:ea typeface="Corbel"/>
                <a:cs typeface="Corbel"/>
                <a:sym typeface="Corbel"/>
              </a:rPr>
              <a:t>, </a:t>
            </a:r>
            <a:r>
              <a:rPr lang="en-US" sz="2800" b="0" i="0" u="none" strike="noStrike" cap="none" dirty="0" err="1">
                <a:latin typeface="Corbel"/>
                <a:ea typeface="Corbel"/>
                <a:cs typeface="Corbel"/>
                <a:sym typeface="Corbel"/>
              </a:rPr>
              <a:t>Suomessa</a:t>
            </a:r>
            <a:r>
              <a:rPr lang="en-US" sz="2800" b="0" i="0" u="none" strike="noStrike" cap="none" dirty="0">
                <a:latin typeface="Corbel"/>
                <a:ea typeface="Corbel"/>
                <a:cs typeface="Corbel"/>
                <a:sym typeface="Corbel"/>
              </a:rPr>
              <a:t> </a:t>
            </a:r>
            <a:r>
              <a:rPr lang="en-US" sz="2800" b="0" i="0" u="none" strike="noStrike" cap="none" dirty="0" err="1">
                <a:latin typeface="Corbel"/>
                <a:ea typeface="Corbel"/>
                <a:cs typeface="Corbel"/>
                <a:sym typeface="Corbel"/>
              </a:rPr>
              <a:t>ei</a:t>
            </a:r>
            <a:r>
              <a:rPr lang="en-US" sz="2800" b="0" i="0" u="none" strike="noStrike" cap="none" dirty="0">
                <a:latin typeface="Corbel"/>
                <a:ea typeface="Corbel"/>
                <a:cs typeface="Corbel"/>
                <a:sym typeface="Corbel"/>
              </a:rPr>
              <a:t> </a:t>
            </a:r>
            <a:r>
              <a:rPr lang="en-US" sz="2800" b="0" i="0" u="none" strike="noStrike" cap="none" dirty="0" err="1">
                <a:latin typeface="Corbel"/>
                <a:ea typeface="Corbel"/>
                <a:cs typeface="Corbel"/>
                <a:sym typeface="Corbel"/>
              </a:rPr>
              <a:t>hallittu</a:t>
            </a:r>
            <a:r>
              <a:rPr lang="en-US" sz="2800" b="0" i="0"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venäjän</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kieltä</a:t>
            </a:r>
            <a:endParaRPr lang="en-US" sz="2800" dirty="0"/>
          </a:p>
          <a:p>
            <a:pPr marL="285750" marR="0" lvl="0" indent="-64770" rtl="0">
              <a:spcBef>
                <a:spcPts val="1080"/>
              </a:spcBef>
              <a:spcAft>
                <a:spcPts val="0"/>
              </a:spcAft>
              <a:buClr>
                <a:srgbClr val="1287C3"/>
              </a:buClr>
              <a:buSzPts val="3480"/>
              <a:buFont typeface="Arial"/>
              <a:buNone/>
            </a:pPr>
            <a:endParaRPr lang="en-US" sz="1700" b="0" i="0" u="none" dirty="0">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animEffect transition="in" filter="fade">
                                      <p:cBhvr>
                                        <p:cTn id="7" dur="500"/>
                                        <p:tgtEl>
                                          <p:spTgt spid="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xEl>
                                              <p:pRg st="1" end="1"/>
                                            </p:txEl>
                                          </p:spTgt>
                                        </p:tgtEl>
                                        <p:attrNameLst>
                                          <p:attrName>style.visibility</p:attrName>
                                        </p:attrNameLst>
                                      </p:cBhvr>
                                      <p:to>
                                        <p:strVal val="visible"/>
                                      </p:to>
                                    </p:set>
                                    <p:animEffect transition="in" filter="fade">
                                      <p:cBhvr>
                                        <p:cTn id="12" dur="500"/>
                                        <p:tgtEl>
                                          <p:spTgt spid="2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
                                            <p:txEl>
                                              <p:pRg st="2" end="2"/>
                                            </p:txEl>
                                          </p:spTgt>
                                        </p:tgtEl>
                                        <p:attrNameLst>
                                          <p:attrName>style.visibility</p:attrName>
                                        </p:attrNameLst>
                                      </p:cBhvr>
                                      <p:to>
                                        <p:strVal val="visible"/>
                                      </p:to>
                                    </p:set>
                                    <p:animEffect transition="in" filter="fade">
                                      <p:cBhvr>
                                        <p:cTn id="17" dur="500"/>
                                        <p:tgtEl>
                                          <p:spTgt spid="2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
                                            <p:txEl>
                                              <p:pRg st="3" end="3"/>
                                            </p:txEl>
                                          </p:spTgt>
                                        </p:tgtEl>
                                        <p:attrNameLst>
                                          <p:attrName>style.visibility</p:attrName>
                                        </p:attrNameLst>
                                      </p:cBhvr>
                                      <p:to>
                                        <p:strVal val="visible"/>
                                      </p:to>
                                    </p:set>
                                    <p:animEffect transition="in" filter="fade">
                                      <p:cBhvr>
                                        <p:cTn id="22" dur="500"/>
                                        <p:tgtEl>
                                          <p:spTgt spid="2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1"/>
        <p:cNvGrpSpPr/>
        <p:nvPr/>
      </p:nvGrpSpPr>
      <p:grpSpPr>
        <a:xfrm>
          <a:off x="0" y="0"/>
          <a:ext cx="0" cy="0"/>
          <a:chOff x="0" y="0"/>
          <a:chExt cx="0" cy="0"/>
        </a:xfrm>
      </p:grpSpPr>
      <p:sp useBgFill="1">
        <p:nvSpPr>
          <p:cNvPr id="329" name="Rectangle 328">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4" name="Google Shape;324;p43" descr="Tiedosto:Eduskunta1907.jpg"/>
          <p:cNvPicPr preferRelativeResize="0"/>
          <p:nvPr/>
        </p:nvPicPr>
        <p:blipFill rotWithShape="1">
          <a:blip r:embed="rId3"/>
          <a:srcRect t="433" r="-1" b="-1"/>
          <a:stretch/>
        </p:blipFill>
        <p:spPr>
          <a:xfrm>
            <a:off x="452753" y="-1"/>
            <a:ext cx="8691247" cy="6857999"/>
          </a:xfrm>
          <a:prstGeom prst="rect">
            <a:avLst/>
          </a:prstGeom>
          <a:noFill/>
        </p:spPr>
      </p:pic>
      <p:sp>
        <p:nvSpPr>
          <p:cNvPr id="331" name="Rectangle 33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Google Shape;322;p43"/>
          <p:cNvSpPr txBox="1">
            <a:spLocks noGrp="1"/>
          </p:cNvSpPr>
          <p:nvPr>
            <p:ph type="title"/>
          </p:nvPr>
        </p:nvSpPr>
        <p:spPr>
          <a:xfrm>
            <a:off x="874986" y="721805"/>
            <a:ext cx="2906015" cy="2147520"/>
          </a:xfrm>
          <a:prstGeom prst="rect">
            <a:avLst/>
          </a:prstGeom>
        </p:spPr>
        <p:txBody>
          <a:bodyPr spcFirstLastPara="1" lIns="91425" tIns="45700" rIns="91425" bIns="45700" anchorCtr="0">
            <a:normAutofit/>
          </a:bodyPr>
          <a:lstStyle/>
          <a:p>
            <a:pPr marL="0" marR="0" lvl="0" indent="0" rtl="0">
              <a:spcBef>
                <a:spcPts val="0"/>
              </a:spcBef>
              <a:spcAft>
                <a:spcPts val="0"/>
              </a:spcAft>
              <a:buClr>
                <a:schemeClr val="dk1"/>
              </a:buClr>
              <a:buSzPts val="3200"/>
              <a:buFont typeface="Corbel"/>
              <a:buNone/>
            </a:pPr>
            <a:r>
              <a:rPr lang="en-US" sz="2800" b="0" i="0" u="none" strike="noStrike" cap="none">
                <a:solidFill>
                  <a:schemeClr val="bg1"/>
                </a:solidFill>
                <a:latin typeface="Corbel"/>
                <a:ea typeface="Corbel"/>
                <a:cs typeface="Corbel"/>
                <a:sym typeface="Corbel"/>
              </a:rPr>
              <a:t>Eduskunta vapaapalokunnan talossa 1907</a:t>
            </a:r>
            <a:endParaRPr lang="en-US" sz="2800">
              <a:solidFill>
                <a:schemeClr val="bg1"/>
              </a:solidFill>
            </a:endParaRPr>
          </a:p>
        </p:txBody>
      </p:sp>
      <p:sp>
        <p:nvSpPr>
          <p:cNvPr id="333" name="Rectangle 33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5" name="Group 334">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33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7" name="Rectangle 35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Google Shape;323;p43"/>
          <p:cNvSpPr txBox="1">
            <a:spLocks noGrp="1"/>
          </p:cNvSpPr>
          <p:nvPr>
            <p:ph idx="1"/>
          </p:nvPr>
        </p:nvSpPr>
        <p:spPr>
          <a:xfrm>
            <a:off x="874986" y="3379979"/>
            <a:ext cx="2906014" cy="3186359"/>
          </a:xfrm>
          <a:prstGeom prst="rect">
            <a:avLst/>
          </a:prstGeom>
        </p:spPr>
        <p:txBody>
          <a:bodyPr spcFirstLastPara="1" lIns="91425" tIns="45700" rIns="91425" bIns="45700" anchor="ctr" anchorCtr="0">
            <a:normAutofit/>
          </a:bodyPr>
          <a:lstStyle/>
          <a:p>
            <a:pPr marL="285750" marR="0" lvl="0" indent="-64770" rtl="0">
              <a:spcBef>
                <a:spcPts val="0"/>
              </a:spcBef>
              <a:spcAft>
                <a:spcPts val="0"/>
              </a:spcAft>
              <a:buClr>
                <a:srgbClr val="1287C3"/>
              </a:buClr>
              <a:buSzPts val="3480"/>
              <a:buFont typeface="Arial"/>
              <a:buNone/>
            </a:pPr>
            <a:endParaRPr lang="fi-FI" sz="1600">
              <a:solidFill>
                <a:schemeClr val="bg1"/>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8"/>
        <p:cNvGrpSpPr/>
        <p:nvPr/>
      </p:nvGrpSpPr>
      <p:grpSpPr>
        <a:xfrm>
          <a:off x="0" y="0"/>
          <a:ext cx="0" cy="0"/>
          <a:chOff x="0" y="0"/>
          <a:chExt cx="0" cy="0"/>
        </a:xfrm>
      </p:grpSpPr>
      <p:sp useBgFill="1">
        <p:nvSpPr>
          <p:cNvPr id="341" name="Rectangle 33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1" name="Google Shape;331;p44" descr="eduskunta1931siren"/>
          <p:cNvPicPr preferRelativeResize="0"/>
          <p:nvPr/>
        </p:nvPicPr>
        <p:blipFill rotWithShape="1">
          <a:blip r:embed="rId3"/>
          <a:srcRect l="12362" r="27238"/>
          <a:stretch/>
        </p:blipFill>
        <p:spPr>
          <a:xfrm>
            <a:off x="2432021" y="10"/>
            <a:ext cx="671198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p:spPr>
      </p:pic>
      <p:sp useBgFill="1">
        <p:nvSpPr>
          <p:cNvPr id="343" name="Freeform: Shape 33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0" name="Freeform: Shape 33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9" name="Google Shape;329;p44"/>
          <p:cNvSpPr txBox="1">
            <a:spLocks noGrp="1"/>
          </p:cNvSpPr>
          <p:nvPr>
            <p:ph type="title"/>
          </p:nvPr>
        </p:nvSpPr>
        <p:spPr>
          <a:xfrm>
            <a:off x="278320" y="1161288"/>
            <a:ext cx="2578608" cy="1125728"/>
          </a:xfrm>
          <a:prstGeom prst="rect">
            <a:avLst/>
          </a:prstGeom>
        </p:spPr>
        <p:txBody>
          <a:bodyPr spcFirstLastPara="1" lIns="91425" tIns="45700" rIns="91425" bIns="45700" anchor="b" anchorCtr="0">
            <a:normAutofit/>
          </a:bodyPr>
          <a:lstStyle/>
          <a:p>
            <a:pPr marL="0" marR="0" lvl="0" indent="0" rtl="0">
              <a:spcBef>
                <a:spcPts val="0"/>
              </a:spcBef>
              <a:spcAft>
                <a:spcPts val="0"/>
              </a:spcAft>
              <a:buClr>
                <a:schemeClr val="dk1"/>
              </a:buClr>
              <a:buSzPts val="4000"/>
              <a:buFont typeface="Corbel"/>
              <a:buNone/>
            </a:pPr>
            <a:r>
              <a:rPr lang="en-US" sz="2400" b="0" i="0" u="none" strike="noStrike" cap="none">
                <a:latin typeface="Corbel"/>
                <a:ea typeface="Corbel"/>
                <a:cs typeface="Corbel"/>
                <a:sym typeface="Corbel"/>
              </a:rPr>
              <a:t>Eduskuntatalo 1931 (J.S. Siren)</a:t>
            </a:r>
            <a:endParaRPr lang="en-US" sz="2400"/>
          </a:p>
        </p:txBody>
      </p:sp>
      <p:sp>
        <p:nvSpPr>
          <p:cNvPr id="342" name="Rectangle 3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4" name="Rectangle 3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5031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0" name="Google Shape;330;p44"/>
          <p:cNvSpPr txBox="1">
            <a:spLocks noGrp="1"/>
          </p:cNvSpPr>
          <p:nvPr>
            <p:ph idx="1"/>
          </p:nvPr>
        </p:nvSpPr>
        <p:spPr>
          <a:xfrm>
            <a:off x="278320" y="2718054"/>
            <a:ext cx="2579180" cy="3207258"/>
          </a:xfrm>
          <a:prstGeom prst="rect">
            <a:avLst/>
          </a:prstGeom>
        </p:spPr>
        <p:txBody>
          <a:bodyPr spcFirstLastPara="1" lIns="91425" tIns="45700" rIns="91425" bIns="45700" anchor="t" anchorCtr="0">
            <a:normAutofit/>
          </a:bodyPr>
          <a:lstStyle/>
          <a:p>
            <a:pPr marL="285750" marR="0" lvl="0" indent="-64770" rtl="0">
              <a:spcBef>
                <a:spcPts val="0"/>
              </a:spcBef>
              <a:spcAft>
                <a:spcPts val="0"/>
              </a:spcAft>
              <a:buClr>
                <a:srgbClr val="1287C3"/>
              </a:buClr>
              <a:buSzPts val="3480"/>
              <a:buFont typeface="Arial"/>
              <a:buNone/>
            </a:pPr>
            <a:endParaRPr lang="fi-FI" sz="1500">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5"/>
        <p:cNvGrpSpPr/>
        <p:nvPr/>
      </p:nvGrpSpPr>
      <p:grpSpPr>
        <a:xfrm>
          <a:off x="0" y="0"/>
          <a:ext cx="0" cy="0"/>
          <a:chOff x="0" y="0"/>
          <a:chExt cx="0" cy="0"/>
        </a:xfrm>
      </p:grpSpPr>
      <p:sp useBgFill="1">
        <p:nvSpPr>
          <p:cNvPr id="372" name="Rectangle 341">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Freeform: Shape 343">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6" name="Google Shape;336;p45"/>
          <p:cNvSpPr txBox="1">
            <a:spLocks noGrp="1"/>
          </p:cNvSpPr>
          <p:nvPr>
            <p:ph type="title"/>
          </p:nvPr>
        </p:nvSpPr>
        <p:spPr>
          <a:xfrm>
            <a:off x="580056" y="992094"/>
            <a:ext cx="2712684" cy="2795160"/>
          </a:xfrm>
          <a:prstGeom prst="rect">
            <a:avLst/>
          </a:prstGeom>
        </p:spPr>
        <p:txBody>
          <a:bodyPr spcFirstLastPara="1" vert="horz" lIns="91440" tIns="45720" rIns="91440" bIns="45720" rtlCol="0" anchor="b" anchorCtr="0">
            <a:normAutofit/>
          </a:bodyPr>
          <a:lstStyle/>
          <a:p>
            <a:pPr marL="0" marR="0" lvl="0" indent="0" algn="ctr" defTabSz="914400">
              <a:spcAft>
                <a:spcPts val="0"/>
              </a:spcAft>
              <a:buClr>
                <a:schemeClr val="dk1"/>
              </a:buClr>
              <a:buSzPts val="2800"/>
            </a:pPr>
            <a:r>
              <a:rPr lang="en-US" sz="2900" b="0" i="0" u="none" strike="noStrike" kern="1200" cap="none">
                <a:solidFill>
                  <a:schemeClr val="tx1"/>
                </a:solidFill>
                <a:latin typeface="+mj-lt"/>
                <a:ea typeface="+mj-ea"/>
                <a:cs typeface="+mj-cs"/>
                <a:sym typeface="Corbel"/>
              </a:rPr>
              <a:t>Miina Sillanpää: kansanedustaja ja ensimmäinen naispuolinen ministeri</a:t>
            </a:r>
            <a:endParaRPr lang="en-US" sz="2900" kern="1200">
              <a:solidFill>
                <a:schemeClr val="tx1"/>
              </a:solidFill>
              <a:latin typeface="+mj-lt"/>
              <a:ea typeface="+mj-ea"/>
              <a:cs typeface="+mj-cs"/>
            </a:endParaRPr>
          </a:p>
        </p:txBody>
      </p:sp>
      <p:pic>
        <p:nvPicPr>
          <p:cNvPr id="337" name="Google Shape;337;p45"/>
          <p:cNvPicPr preferRelativeResize="0">
            <a:picLocks noGrp="1"/>
          </p:cNvPicPr>
          <p:nvPr>
            <p:ph idx="1"/>
          </p:nvPr>
        </p:nvPicPr>
        <p:blipFill rotWithShape="1">
          <a:blip r:embed="rId3"/>
          <a:stretch/>
        </p:blipFill>
        <p:spPr>
          <a:xfrm>
            <a:off x="4421813" y="633145"/>
            <a:ext cx="4281487" cy="556173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1"/>
        <p:cNvGrpSpPr/>
        <p:nvPr/>
      </p:nvGrpSpPr>
      <p:grpSpPr>
        <a:xfrm>
          <a:off x="0" y="0"/>
          <a:ext cx="0" cy="0"/>
          <a:chOff x="0" y="0"/>
          <a:chExt cx="0" cy="0"/>
        </a:xfrm>
      </p:grpSpPr>
      <p:sp useBgFill="1">
        <p:nvSpPr>
          <p:cNvPr id="348" name="Rectangle 34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Freeform: Shape 349">
            <a:extLst>
              <a:ext uri="{FF2B5EF4-FFF2-40B4-BE49-F238E27FC236}">
                <a16:creationId xmlns:a16="http://schemas.microsoft.com/office/drawing/2014/main" id="{AA5CF486-D9E5-4A66-898A-F3D62B81B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 y="-5"/>
            <a:ext cx="9144861" cy="2200064"/>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 name="connsiteX0" fmla="*/ 1148 w 12193149"/>
              <a:gd name="connsiteY0" fmla="*/ 818782 h 3163521"/>
              <a:gd name="connsiteX1" fmla="*/ 12181789 w 12193149"/>
              <a:gd name="connsiteY1" fmla="*/ 0 h 3163521"/>
              <a:gd name="connsiteX2" fmla="*/ 12193149 w 12193149"/>
              <a:gd name="connsiteY2" fmla="*/ 1398521 h 3163521"/>
              <a:gd name="connsiteX3" fmla="*/ 12185986 w 12193149"/>
              <a:gd name="connsiteY3" fmla="*/ 1402971 h 3163521"/>
              <a:gd name="connsiteX4" fmla="*/ 12156363 w 12193149"/>
              <a:gd name="connsiteY4" fmla="*/ 1416148 h 3163521"/>
              <a:gd name="connsiteX5" fmla="*/ 12139215 w 12193149"/>
              <a:gd name="connsiteY5" fmla="*/ 1441961 h 3163521"/>
              <a:gd name="connsiteX6" fmla="*/ 12126327 w 12193149"/>
              <a:gd name="connsiteY6" fmla="*/ 1443472 h 3163521"/>
              <a:gd name="connsiteX7" fmla="*/ 12124007 w 12193149"/>
              <a:gd name="connsiteY7" fmla="*/ 1443576 h 3163521"/>
              <a:gd name="connsiteX8" fmla="*/ 12116854 w 12193149"/>
              <a:gd name="connsiteY8" fmla="*/ 1447390 h 3163521"/>
              <a:gd name="connsiteX9" fmla="*/ 12099497 w 12193149"/>
              <a:gd name="connsiteY9" fmla="*/ 1446921 h 3163521"/>
              <a:gd name="connsiteX10" fmla="*/ 12087073 w 12193149"/>
              <a:gd name="connsiteY10" fmla="*/ 1455123 h 3163521"/>
              <a:gd name="connsiteX11" fmla="*/ 12031073 w 12193149"/>
              <a:gd name="connsiteY11" fmla="*/ 1498791 h 3163521"/>
              <a:gd name="connsiteX12" fmla="*/ 11995833 w 12193149"/>
              <a:gd name="connsiteY12" fmla="*/ 1522240 h 3163521"/>
              <a:gd name="connsiteX13" fmla="*/ 11979717 w 12193149"/>
              <a:gd name="connsiteY13" fmla="*/ 1526943 h 3163521"/>
              <a:gd name="connsiteX14" fmla="*/ 11959046 w 12193149"/>
              <a:gd name="connsiteY14" fmla="*/ 1536340 h 3163521"/>
              <a:gd name="connsiteX15" fmla="*/ 11920454 w 12193149"/>
              <a:gd name="connsiteY15" fmla="*/ 1549665 h 3163521"/>
              <a:gd name="connsiteX16" fmla="*/ 11903656 w 12193149"/>
              <a:gd name="connsiteY16" fmla="*/ 1561208 h 3163521"/>
              <a:gd name="connsiteX17" fmla="*/ 11895048 w 12193149"/>
              <a:gd name="connsiteY17" fmla="*/ 1563573 h 3163521"/>
              <a:gd name="connsiteX18" fmla="*/ 11891968 w 12193149"/>
              <a:gd name="connsiteY18" fmla="*/ 1574511 h 3163521"/>
              <a:gd name="connsiteX19" fmla="*/ 11870776 w 12193149"/>
              <a:gd name="connsiteY19" fmla="*/ 1596598 h 3163521"/>
              <a:gd name="connsiteX20" fmla="*/ 11813376 w 12193149"/>
              <a:gd name="connsiteY20" fmla="*/ 1616441 h 3163521"/>
              <a:gd name="connsiteX21" fmla="*/ 11590693 w 12193149"/>
              <a:gd name="connsiteY21" fmla="*/ 1782559 h 3163521"/>
              <a:gd name="connsiteX22" fmla="*/ 11506817 w 12193149"/>
              <a:gd name="connsiteY22" fmla="*/ 1852405 h 3163521"/>
              <a:gd name="connsiteX23" fmla="*/ 11280332 w 12193149"/>
              <a:gd name="connsiteY23" fmla="*/ 2042353 h 3163521"/>
              <a:gd name="connsiteX24" fmla="*/ 11228309 w 12193149"/>
              <a:gd name="connsiteY24" fmla="*/ 2095018 h 3163521"/>
              <a:gd name="connsiteX25" fmla="*/ 11218087 w 12193149"/>
              <a:gd name="connsiteY25" fmla="*/ 2094743 h 3163521"/>
              <a:gd name="connsiteX26" fmla="*/ 11217184 w 12193149"/>
              <a:gd name="connsiteY26" fmla="*/ 2093800 h 3163521"/>
              <a:gd name="connsiteX27" fmla="*/ 11188885 w 12193149"/>
              <a:gd name="connsiteY27" fmla="*/ 2111165 h 3163521"/>
              <a:gd name="connsiteX28" fmla="*/ 11184501 w 12193149"/>
              <a:gd name="connsiteY28" fmla="*/ 2111307 h 3163521"/>
              <a:gd name="connsiteX29" fmla="*/ 11166854 w 12193149"/>
              <a:gd name="connsiteY29" fmla="*/ 2125394 h 3163521"/>
              <a:gd name="connsiteX30" fmla="*/ 11157311 w 12193149"/>
              <a:gd name="connsiteY30" fmla="*/ 2131196 h 3163521"/>
              <a:gd name="connsiteX31" fmla="*/ 11155496 w 12193149"/>
              <a:gd name="connsiteY31" fmla="*/ 2135879 h 3163521"/>
              <a:gd name="connsiteX32" fmla="*/ 11140961 w 12193149"/>
              <a:gd name="connsiteY32" fmla="*/ 2142897 h 3163521"/>
              <a:gd name="connsiteX33" fmla="*/ 11138961 w 12193149"/>
              <a:gd name="connsiteY33" fmla="*/ 2142554 h 3163521"/>
              <a:gd name="connsiteX34" fmla="*/ 11128208 w 12193149"/>
              <a:gd name="connsiteY34" fmla="*/ 2152614 h 3163521"/>
              <a:gd name="connsiteX35" fmla="*/ 11120691 w 12193149"/>
              <a:gd name="connsiteY35" fmla="*/ 2166206 h 3163521"/>
              <a:gd name="connsiteX36" fmla="*/ 10894683 w 12193149"/>
              <a:gd name="connsiteY36" fmla="*/ 2292181 h 3163521"/>
              <a:gd name="connsiteX37" fmla="*/ 10773300 w 12193149"/>
              <a:gd name="connsiteY37" fmla="*/ 2341973 h 3163521"/>
              <a:gd name="connsiteX38" fmla="*/ 10627668 w 12193149"/>
              <a:gd name="connsiteY38" fmla="*/ 2378011 h 3163521"/>
              <a:gd name="connsiteX39" fmla="*/ 10581895 w 12193149"/>
              <a:gd name="connsiteY39" fmla="*/ 2387471 h 3163521"/>
              <a:gd name="connsiteX40" fmla="*/ 10547790 w 12193149"/>
              <a:gd name="connsiteY40" fmla="*/ 2417205 h 3163521"/>
              <a:gd name="connsiteX41" fmla="*/ 10529643 w 12193149"/>
              <a:gd name="connsiteY41" fmla="*/ 2415689 h 3163521"/>
              <a:gd name="connsiteX42" fmla="*/ 10526446 w 12193149"/>
              <a:gd name="connsiteY42" fmla="*/ 2415193 h 3163521"/>
              <a:gd name="connsiteX43" fmla="*/ 10515129 w 12193149"/>
              <a:gd name="connsiteY43" fmla="*/ 2418319 h 3163521"/>
              <a:gd name="connsiteX44" fmla="*/ 10491735 w 12193149"/>
              <a:gd name="connsiteY44" fmla="*/ 2412938 h 3163521"/>
              <a:gd name="connsiteX45" fmla="*/ 10471418 w 12193149"/>
              <a:gd name="connsiteY45" fmla="*/ 2420475 h 3163521"/>
              <a:gd name="connsiteX46" fmla="*/ 10377042 w 12193149"/>
              <a:gd name="connsiteY46" fmla="*/ 2463380 h 3163521"/>
              <a:gd name="connsiteX47" fmla="*/ 10319338 w 12193149"/>
              <a:gd name="connsiteY47" fmla="*/ 2485003 h 3163521"/>
              <a:gd name="connsiteX48" fmla="*/ 10295467 w 12193149"/>
              <a:gd name="connsiteY48" fmla="*/ 2486861 h 3163521"/>
              <a:gd name="connsiteX49" fmla="*/ 10263443 w 12193149"/>
              <a:gd name="connsiteY49" fmla="*/ 2493730 h 3163521"/>
              <a:gd name="connsiteX50" fmla="*/ 10205418 w 12193149"/>
              <a:gd name="connsiteY50" fmla="*/ 2500931 h 3163521"/>
              <a:gd name="connsiteX51" fmla="*/ 10177759 w 12193149"/>
              <a:gd name="connsiteY51" fmla="*/ 2511725 h 3163521"/>
              <a:gd name="connsiteX52" fmla="*/ 10165070 w 12193149"/>
              <a:gd name="connsiteY52" fmla="*/ 2512521 h 3163521"/>
              <a:gd name="connsiteX53" fmla="*/ 10156308 w 12193149"/>
              <a:gd name="connsiteY53" fmla="*/ 2526269 h 3163521"/>
              <a:gd name="connsiteX54" fmla="*/ 10118267 w 12193149"/>
              <a:gd name="connsiteY54" fmla="*/ 2549924 h 3163521"/>
              <a:gd name="connsiteX55" fmla="*/ 10083317 w 12193149"/>
              <a:gd name="connsiteY55" fmla="*/ 2562078 h 3163521"/>
              <a:gd name="connsiteX56" fmla="*/ 10040388 w 12193149"/>
              <a:gd name="connsiteY56" fmla="*/ 2560414 h 3163521"/>
              <a:gd name="connsiteX57" fmla="*/ 9961167 w 12193149"/>
              <a:gd name="connsiteY57" fmla="*/ 2575929 h 3163521"/>
              <a:gd name="connsiteX58" fmla="*/ 9848940 w 12193149"/>
              <a:gd name="connsiteY58" fmla="*/ 2582697 h 3163521"/>
              <a:gd name="connsiteX59" fmla="*/ 9729457 w 12193149"/>
              <a:gd name="connsiteY59" fmla="*/ 2602904 h 3163521"/>
              <a:gd name="connsiteX60" fmla="*/ 9613704 w 12193149"/>
              <a:gd name="connsiteY60" fmla="*/ 2631153 h 3163521"/>
              <a:gd name="connsiteX61" fmla="*/ 9338590 w 12193149"/>
              <a:gd name="connsiteY61" fmla="*/ 2688075 h 3163521"/>
              <a:gd name="connsiteX62" fmla="*/ 9232518 w 12193149"/>
              <a:gd name="connsiteY62" fmla="*/ 2711931 h 3163521"/>
              <a:gd name="connsiteX63" fmla="*/ 9156690 w 12193149"/>
              <a:gd name="connsiteY63" fmla="*/ 2722010 h 3163521"/>
              <a:gd name="connsiteX64" fmla="*/ 9054601 w 12193149"/>
              <a:gd name="connsiteY64" fmla="*/ 2729537 h 3163521"/>
              <a:gd name="connsiteX65" fmla="*/ 9006634 w 12193149"/>
              <a:gd name="connsiteY65" fmla="*/ 2732822 h 3163521"/>
              <a:gd name="connsiteX66" fmla="*/ 9006349 w 12193149"/>
              <a:gd name="connsiteY66" fmla="*/ 2732582 h 3163521"/>
              <a:gd name="connsiteX67" fmla="*/ 8997380 w 12193149"/>
              <a:gd name="connsiteY67" fmla="*/ 2733793 h 3163521"/>
              <a:gd name="connsiteX68" fmla="*/ 8991542 w 12193149"/>
              <a:gd name="connsiteY68" fmla="*/ 2735854 h 3163521"/>
              <a:gd name="connsiteX69" fmla="*/ 8975485 w 12193149"/>
              <a:gd name="connsiteY69" fmla="*/ 2739080 h 3163521"/>
              <a:gd name="connsiteX70" fmla="*/ 8969159 w 12193149"/>
              <a:gd name="connsiteY70" fmla="*/ 2738380 h 3163521"/>
              <a:gd name="connsiteX71" fmla="*/ 8964196 w 12193149"/>
              <a:gd name="connsiteY71" fmla="*/ 2736155 h 3163521"/>
              <a:gd name="connsiteX72" fmla="*/ 8930136 w 12193149"/>
              <a:gd name="connsiteY72" fmla="*/ 2732967 h 3163521"/>
              <a:gd name="connsiteX73" fmla="*/ 8753592 w 12193149"/>
              <a:gd name="connsiteY73" fmla="*/ 2752199 h 3163521"/>
              <a:gd name="connsiteX74" fmla="*/ 8708995 w 12193149"/>
              <a:gd name="connsiteY74" fmla="*/ 2754300 h 3163521"/>
              <a:gd name="connsiteX75" fmla="*/ 8597219 w 12193149"/>
              <a:gd name="connsiteY75" fmla="*/ 2762872 h 3163521"/>
              <a:gd name="connsiteX76" fmla="*/ 8526378 w 12193149"/>
              <a:gd name="connsiteY76" fmla="*/ 2748030 h 3163521"/>
              <a:gd name="connsiteX77" fmla="*/ 8512131 w 12193149"/>
              <a:gd name="connsiteY77" fmla="*/ 2753945 h 3163521"/>
              <a:gd name="connsiteX78" fmla="*/ 8507315 w 12193149"/>
              <a:gd name="connsiteY78" fmla="*/ 2756946 h 3163521"/>
              <a:gd name="connsiteX79" fmla="*/ 8499116 w 12193149"/>
              <a:gd name="connsiteY79" fmla="*/ 2759684 h 3163521"/>
              <a:gd name="connsiteX80" fmla="*/ 8498742 w 12193149"/>
              <a:gd name="connsiteY80" fmla="*/ 2759505 h 3163521"/>
              <a:gd name="connsiteX81" fmla="*/ 8491397 w 12193149"/>
              <a:gd name="connsiteY81" fmla="*/ 2762555 h 3163521"/>
              <a:gd name="connsiteX82" fmla="*/ 8368330 w 12193149"/>
              <a:gd name="connsiteY82" fmla="*/ 2776597 h 3163521"/>
              <a:gd name="connsiteX83" fmla="*/ 8354947 w 12193149"/>
              <a:gd name="connsiteY83" fmla="*/ 2776791 h 3163521"/>
              <a:gd name="connsiteX84" fmla="*/ 8321252 w 12193149"/>
              <a:gd name="connsiteY84" fmla="*/ 2793369 h 3163521"/>
              <a:gd name="connsiteX85" fmla="*/ 8315581 w 12193149"/>
              <a:gd name="connsiteY85" fmla="*/ 2793695 h 3163521"/>
              <a:gd name="connsiteX86" fmla="*/ 8296322 w 12193149"/>
              <a:gd name="connsiteY86" fmla="*/ 2807590 h 3163521"/>
              <a:gd name="connsiteX87" fmla="*/ 8285424 w 12193149"/>
              <a:gd name="connsiteY87" fmla="*/ 2813413 h 3163521"/>
              <a:gd name="connsiteX88" fmla="*/ 8284298 w 12193149"/>
              <a:gd name="connsiteY88" fmla="*/ 2817856 h 3163521"/>
              <a:gd name="connsiteX89" fmla="*/ 8267224 w 12193149"/>
              <a:gd name="connsiteY89" fmla="*/ 2825031 h 3163521"/>
              <a:gd name="connsiteX90" fmla="*/ 8264525 w 12193149"/>
              <a:gd name="connsiteY90" fmla="*/ 2824801 h 3163521"/>
              <a:gd name="connsiteX91" fmla="*/ 8253181 w 12193149"/>
              <a:gd name="connsiteY91" fmla="*/ 2834644 h 3163521"/>
              <a:gd name="connsiteX92" fmla="*/ 8246982 w 12193149"/>
              <a:gd name="connsiteY92" fmla="*/ 2847636 h 3163521"/>
              <a:gd name="connsiteX93" fmla="*/ 8091420 w 12193149"/>
              <a:gd name="connsiteY93" fmla="*/ 2893797 h 3163521"/>
              <a:gd name="connsiteX94" fmla="*/ 7906555 w 12193149"/>
              <a:gd name="connsiteY94" fmla="*/ 2935770 h 3163521"/>
              <a:gd name="connsiteX95" fmla="*/ 7719893 w 12193149"/>
              <a:gd name="connsiteY95" fmla="*/ 2961485 h 3163521"/>
              <a:gd name="connsiteX96" fmla="*/ 7615495 w 12193149"/>
              <a:gd name="connsiteY96" fmla="*/ 2958014 h 3163521"/>
              <a:gd name="connsiteX97" fmla="*/ 7528691 w 12193149"/>
              <a:gd name="connsiteY97" fmla="*/ 2963842 h 3163521"/>
              <a:gd name="connsiteX98" fmla="*/ 7520719 w 12193149"/>
              <a:gd name="connsiteY98" fmla="*/ 2966395 h 3163521"/>
              <a:gd name="connsiteX99" fmla="*/ 7508559 w 12193149"/>
              <a:gd name="connsiteY99" fmla="*/ 2967730 h 3163521"/>
              <a:gd name="connsiteX100" fmla="*/ 7508188 w 12193149"/>
              <a:gd name="connsiteY100" fmla="*/ 2967403 h 3163521"/>
              <a:gd name="connsiteX101" fmla="*/ 7496943 w 12193149"/>
              <a:gd name="connsiteY101" fmla="*/ 2969355 h 3163521"/>
              <a:gd name="connsiteX102" fmla="*/ 7219707 w 12193149"/>
              <a:gd name="connsiteY102" fmla="*/ 2975462 h 3163521"/>
              <a:gd name="connsiteX103" fmla="*/ 7202249 w 12193149"/>
              <a:gd name="connsiteY103" fmla="*/ 2980012 h 3163521"/>
              <a:gd name="connsiteX104" fmla="*/ 7198152 w 12193149"/>
              <a:gd name="connsiteY104" fmla="*/ 2985370 h 3163521"/>
              <a:gd name="connsiteX105" fmla="*/ 7171956 w 12193149"/>
              <a:gd name="connsiteY105" fmla="*/ 2990018 h 3163521"/>
              <a:gd name="connsiteX106" fmla="*/ 7098136 w 12193149"/>
              <a:gd name="connsiteY106" fmla="*/ 3002246 h 3163521"/>
              <a:gd name="connsiteX107" fmla="*/ 7019644 w 12193149"/>
              <a:gd name="connsiteY107" fmla="*/ 3001872 h 3163521"/>
              <a:gd name="connsiteX108" fmla="*/ 6905294 w 12193149"/>
              <a:gd name="connsiteY108" fmla="*/ 3031378 h 3163521"/>
              <a:gd name="connsiteX109" fmla="*/ 6709370 w 12193149"/>
              <a:gd name="connsiteY109" fmla="*/ 3059333 h 3163521"/>
              <a:gd name="connsiteX110" fmla="*/ 6550602 w 12193149"/>
              <a:gd name="connsiteY110" fmla="*/ 3088109 h 3163521"/>
              <a:gd name="connsiteX111" fmla="*/ 6318708 w 12193149"/>
              <a:gd name="connsiteY111" fmla="*/ 3134909 h 3163521"/>
              <a:gd name="connsiteX112" fmla="*/ 6169822 w 12193149"/>
              <a:gd name="connsiteY112" fmla="*/ 3136996 h 3163521"/>
              <a:gd name="connsiteX113" fmla="*/ 6074996 w 12193149"/>
              <a:gd name="connsiteY113" fmla="*/ 3157458 h 3163521"/>
              <a:gd name="connsiteX114" fmla="*/ 6069677 w 12193149"/>
              <a:gd name="connsiteY114" fmla="*/ 3155921 h 3163521"/>
              <a:gd name="connsiteX115" fmla="*/ 6049786 w 12193149"/>
              <a:gd name="connsiteY115" fmla="*/ 3156604 h 3163521"/>
              <a:gd name="connsiteX116" fmla="*/ 6042433 w 12193149"/>
              <a:gd name="connsiteY116" fmla="*/ 3148255 h 3163521"/>
              <a:gd name="connsiteX117" fmla="*/ 6011238 w 12193149"/>
              <a:gd name="connsiteY117" fmla="*/ 3143162 h 3163521"/>
              <a:gd name="connsiteX118" fmla="*/ 5958523 w 12193149"/>
              <a:gd name="connsiteY118" fmla="*/ 3146806 h 3163521"/>
              <a:gd name="connsiteX119" fmla="*/ 5760067 w 12193149"/>
              <a:gd name="connsiteY119" fmla="*/ 3162498 h 3163521"/>
              <a:gd name="connsiteX120" fmla="*/ 5628108 w 12193149"/>
              <a:gd name="connsiteY120" fmla="*/ 3163521 h 3163521"/>
              <a:gd name="connsiteX121" fmla="*/ 5472054 w 12193149"/>
              <a:gd name="connsiteY121" fmla="*/ 3149501 h 3163521"/>
              <a:gd name="connsiteX122" fmla="*/ 5433909 w 12193149"/>
              <a:gd name="connsiteY122" fmla="*/ 3138248 h 3163521"/>
              <a:gd name="connsiteX123" fmla="*/ 5382817 w 12193149"/>
              <a:gd name="connsiteY123" fmla="*/ 3120546 h 3163521"/>
              <a:gd name="connsiteX124" fmla="*/ 5262912 w 12193149"/>
              <a:gd name="connsiteY124" fmla="*/ 3100129 h 3163521"/>
              <a:gd name="connsiteX125" fmla="*/ 5224109 w 12193149"/>
              <a:gd name="connsiteY125" fmla="*/ 3089005 h 3163521"/>
              <a:gd name="connsiteX126" fmla="*/ 5175808 w 12193149"/>
              <a:gd name="connsiteY126" fmla="*/ 3086015 h 3163521"/>
              <a:gd name="connsiteX127" fmla="*/ 5157702 w 12193149"/>
              <a:gd name="connsiteY127" fmla="*/ 3078792 h 3163521"/>
              <a:gd name="connsiteX128" fmla="*/ 5143747 w 12193149"/>
              <a:gd name="connsiteY128" fmla="*/ 3075392 h 3163521"/>
              <a:gd name="connsiteX129" fmla="*/ 5140744 w 12193149"/>
              <a:gd name="connsiteY129" fmla="*/ 3073291 h 3163521"/>
              <a:gd name="connsiteX130" fmla="*/ 5122807 w 12193149"/>
              <a:gd name="connsiteY130" fmla="*/ 3062438 h 3163521"/>
              <a:gd name="connsiteX131" fmla="*/ 5066938 w 12193149"/>
              <a:gd name="connsiteY131" fmla="*/ 3069009 h 3163521"/>
              <a:gd name="connsiteX132" fmla="*/ 5012662 w 12193149"/>
              <a:gd name="connsiteY132" fmla="*/ 3052628 h 3163521"/>
              <a:gd name="connsiteX133" fmla="*/ 4841589 w 12193149"/>
              <a:gd name="connsiteY133" fmla="*/ 3028611 h 3163521"/>
              <a:gd name="connsiteX134" fmla="*/ 4763595 w 12193149"/>
              <a:gd name="connsiteY134" fmla="*/ 3000843 h 3163521"/>
              <a:gd name="connsiteX135" fmla="*/ 4724334 w 12193149"/>
              <a:gd name="connsiteY135" fmla="*/ 2991829 h 3163521"/>
              <a:gd name="connsiteX136" fmla="*/ 4722324 w 12193149"/>
              <a:gd name="connsiteY136" fmla="*/ 2991080 h 3163521"/>
              <a:gd name="connsiteX137" fmla="*/ 4723259 w 12193149"/>
              <a:gd name="connsiteY137" fmla="*/ 2990869 h 3163521"/>
              <a:gd name="connsiteX138" fmla="*/ 4718350 w 12193149"/>
              <a:gd name="connsiteY138" fmla="*/ 2989599 h 3163521"/>
              <a:gd name="connsiteX139" fmla="*/ 4722324 w 12193149"/>
              <a:gd name="connsiteY139" fmla="*/ 2991080 h 3163521"/>
              <a:gd name="connsiteX140" fmla="*/ 4716674 w 12193149"/>
              <a:gd name="connsiteY140" fmla="*/ 2992355 h 3163521"/>
              <a:gd name="connsiteX141" fmla="*/ 4516962 w 12193149"/>
              <a:gd name="connsiteY141" fmla="*/ 2982453 h 3163521"/>
              <a:gd name="connsiteX142" fmla="*/ 4429691 w 12193149"/>
              <a:gd name="connsiteY142" fmla="*/ 2971802 h 3163521"/>
              <a:gd name="connsiteX143" fmla="*/ 4364023 w 12193149"/>
              <a:gd name="connsiteY143" fmla="*/ 2970456 h 3163521"/>
              <a:gd name="connsiteX144" fmla="*/ 4318114 w 12193149"/>
              <a:gd name="connsiteY144" fmla="*/ 2977071 h 3163521"/>
              <a:gd name="connsiteX145" fmla="*/ 4316258 w 12193149"/>
              <a:gd name="connsiteY145" fmla="*/ 2975730 h 3163521"/>
              <a:gd name="connsiteX146" fmla="*/ 4296292 w 12193149"/>
              <a:gd name="connsiteY146" fmla="*/ 2973851 h 3163521"/>
              <a:gd name="connsiteX147" fmla="*/ 4291212 w 12193149"/>
              <a:gd name="connsiteY147" fmla="*/ 2976768 h 3163521"/>
              <a:gd name="connsiteX148" fmla="*/ 4277290 w 12193149"/>
              <a:gd name="connsiteY148" fmla="*/ 2976522 h 3163521"/>
              <a:gd name="connsiteX149" fmla="*/ 4249265 w 12193149"/>
              <a:gd name="connsiteY149" fmla="*/ 2978846 h 3163521"/>
              <a:gd name="connsiteX150" fmla="*/ 4203199 w 12193149"/>
              <a:gd name="connsiteY150" fmla="*/ 2976051 h 3163521"/>
              <a:gd name="connsiteX151" fmla="*/ 4202893 w 12193149"/>
              <a:gd name="connsiteY151" fmla="*/ 2974792 h 3163521"/>
              <a:gd name="connsiteX152" fmla="*/ 4192396 w 12193149"/>
              <a:gd name="connsiteY152" fmla="*/ 2969158 h 3163521"/>
              <a:gd name="connsiteX153" fmla="*/ 4143893 w 12193149"/>
              <a:gd name="connsiteY153" fmla="*/ 2953293 h 3163521"/>
              <a:gd name="connsiteX154" fmla="*/ 4084245 w 12193149"/>
              <a:gd name="connsiteY154" fmla="*/ 2926760 h 3163521"/>
              <a:gd name="connsiteX155" fmla="*/ 4075694 w 12193149"/>
              <a:gd name="connsiteY155" fmla="*/ 2925925 h 3163521"/>
              <a:gd name="connsiteX156" fmla="*/ 4075575 w 12193149"/>
              <a:gd name="connsiteY156" fmla="*/ 2925626 h 3163521"/>
              <a:gd name="connsiteX157" fmla="*/ 4066658 w 12193149"/>
              <a:gd name="connsiteY157" fmla="*/ 2924182 h 3163521"/>
              <a:gd name="connsiteX158" fmla="*/ 4060102 w 12193149"/>
              <a:gd name="connsiteY158" fmla="*/ 2924400 h 3163521"/>
              <a:gd name="connsiteX159" fmla="*/ 4043512 w 12193149"/>
              <a:gd name="connsiteY159" fmla="*/ 2922779 h 3163521"/>
              <a:gd name="connsiteX160" fmla="*/ 4038145 w 12193149"/>
              <a:gd name="connsiteY160" fmla="*/ 2920345 h 3163521"/>
              <a:gd name="connsiteX161" fmla="*/ 4036511 w 12193149"/>
              <a:gd name="connsiteY161" fmla="*/ 2916678 h 3163521"/>
              <a:gd name="connsiteX162" fmla="*/ 4034926 w 12193149"/>
              <a:gd name="connsiteY162" fmla="*/ 2916913 h 3163521"/>
              <a:gd name="connsiteX163" fmla="*/ 4005686 w 12193149"/>
              <a:gd name="connsiteY163" fmla="*/ 2904345 h 3163521"/>
              <a:gd name="connsiteX164" fmla="*/ 3937994 w 12193149"/>
              <a:gd name="connsiteY164" fmla="*/ 2886888 h 3163521"/>
              <a:gd name="connsiteX165" fmla="*/ 3898423 w 12193149"/>
              <a:gd name="connsiteY165" fmla="*/ 2881233 h 3163521"/>
              <a:gd name="connsiteX166" fmla="*/ 3790908 w 12193149"/>
              <a:gd name="connsiteY166" fmla="*/ 2860995 h 3163521"/>
              <a:gd name="connsiteX167" fmla="*/ 3683661 w 12193149"/>
              <a:gd name="connsiteY167" fmla="*/ 2837072 h 3163521"/>
              <a:gd name="connsiteX168" fmla="*/ 3611183 w 12193149"/>
              <a:gd name="connsiteY168" fmla="*/ 2804801 h 3163521"/>
              <a:gd name="connsiteX169" fmla="*/ 3605003 w 12193149"/>
              <a:gd name="connsiteY169" fmla="*/ 2806163 h 3163521"/>
              <a:gd name="connsiteX170" fmla="*/ 3595884 w 12193149"/>
              <a:gd name="connsiteY170" fmla="*/ 2806327 h 3163521"/>
              <a:gd name="connsiteX171" fmla="*/ 3595649 w 12193149"/>
              <a:gd name="connsiteY171" fmla="*/ 2806058 h 3163521"/>
              <a:gd name="connsiteX172" fmla="*/ 3587126 w 12193149"/>
              <a:gd name="connsiteY172" fmla="*/ 2806748 h 3163521"/>
              <a:gd name="connsiteX173" fmla="*/ 3537283 w 12193149"/>
              <a:gd name="connsiteY173" fmla="*/ 2797049 h 3163521"/>
              <a:gd name="connsiteX174" fmla="*/ 3474371 w 12193149"/>
              <a:gd name="connsiteY174" fmla="*/ 2793388 h 3163521"/>
              <a:gd name="connsiteX175" fmla="*/ 3401876 w 12193149"/>
              <a:gd name="connsiteY175" fmla="*/ 2781340 h 3163521"/>
              <a:gd name="connsiteX176" fmla="*/ 3365036 w 12193149"/>
              <a:gd name="connsiteY176" fmla="*/ 2798292 h 3163521"/>
              <a:gd name="connsiteX177" fmla="*/ 3345174 w 12193149"/>
              <a:gd name="connsiteY177" fmla="*/ 2799974 h 3163521"/>
              <a:gd name="connsiteX178" fmla="*/ 3342846 w 12193149"/>
              <a:gd name="connsiteY178" fmla="*/ 2798999 h 3163521"/>
              <a:gd name="connsiteX179" fmla="*/ 3263504 w 12193149"/>
              <a:gd name="connsiteY179" fmla="*/ 2804876 h 3163521"/>
              <a:gd name="connsiteX180" fmla="*/ 3143704 w 12193149"/>
              <a:gd name="connsiteY180" fmla="*/ 2812651 h 3163521"/>
              <a:gd name="connsiteX181" fmla="*/ 3031439 w 12193149"/>
              <a:gd name="connsiteY181" fmla="*/ 2815294 h 3163521"/>
              <a:gd name="connsiteX182" fmla="*/ 2782717 w 12193149"/>
              <a:gd name="connsiteY182" fmla="*/ 2837115 h 3163521"/>
              <a:gd name="connsiteX183" fmla="*/ 2647675 w 12193149"/>
              <a:gd name="connsiteY183" fmla="*/ 2847651 h 3163521"/>
              <a:gd name="connsiteX184" fmla="*/ 2569176 w 12193149"/>
              <a:gd name="connsiteY184" fmla="*/ 2821410 h 3163521"/>
              <a:gd name="connsiteX185" fmla="*/ 2444403 w 12193149"/>
              <a:gd name="connsiteY185" fmla="*/ 2835311 h 3163521"/>
              <a:gd name="connsiteX186" fmla="*/ 2316260 w 12193149"/>
              <a:gd name="connsiteY186" fmla="*/ 2843778 h 3163521"/>
              <a:gd name="connsiteX187" fmla="*/ 2209726 w 12193149"/>
              <a:gd name="connsiteY187" fmla="*/ 2838545 h 3163521"/>
              <a:gd name="connsiteX188" fmla="*/ 2095813 w 12193149"/>
              <a:gd name="connsiteY188" fmla="*/ 2821834 h 3163521"/>
              <a:gd name="connsiteX189" fmla="*/ 1998504 w 12193149"/>
              <a:gd name="connsiteY189" fmla="*/ 2813814 h 3163521"/>
              <a:gd name="connsiteX190" fmla="*/ 1929320 w 12193149"/>
              <a:gd name="connsiteY190" fmla="*/ 2835759 h 3163521"/>
              <a:gd name="connsiteX191" fmla="*/ 1922798 w 12193149"/>
              <a:gd name="connsiteY191" fmla="*/ 2830928 h 3163521"/>
              <a:gd name="connsiteX192" fmla="*/ 1874228 w 12193149"/>
              <a:gd name="connsiteY192" fmla="*/ 2832523 h 3163521"/>
              <a:gd name="connsiteX193" fmla="*/ 1787803 w 12193149"/>
              <a:gd name="connsiteY193" fmla="*/ 2860145 h 3163521"/>
              <a:gd name="connsiteX194" fmla="*/ 1739352 w 12193149"/>
              <a:gd name="connsiteY194" fmla="*/ 2855094 h 3163521"/>
              <a:gd name="connsiteX195" fmla="*/ 1676219 w 12193149"/>
              <a:gd name="connsiteY195" fmla="*/ 2838745 h 3163521"/>
              <a:gd name="connsiteX196" fmla="*/ 1609817 w 12193149"/>
              <a:gd name="connsiteY196" fmla="*/ 2831848 h 3163521"/>
              <a:gd name="connsiteX197" fmla="*/ 1497258 w 12193149"/>
              <a:gd name="connsiteY197" fmla="*/ 2806258 h 3163521"/>
              <a:gd name="connsiteX198" fmla="*/ 1151127 w 12193149"/>
              <a:gd name="connsiteY198" fmla="*/ 2756823 h 3163521"/>
              <a:gd name="connsiteX199" fmla="*/ 859417 w 12193149"/>
              <a:gd name="connsiteY199" fmla="*/ 2747390 h 3163521"/>
              <a:gd name="connsiteX200" fmla="*/ 838688 w 12193149"/>
              <a:gd name="connsiteY200" fmla="*/ 2748603 h 3163521"/>
              <a:gd name="connsiteX201" fmla="*/ 817957 w 12193149"/>
              <a:gd name="connsiteY201" fmla="*/ 2746639 h 3163521"/>
              <a:gd name="connsiteX202" fmla="*/ 812654 w 12193149"/>
              <a:gd name="connsiteY202" fmla="*/ 2749533 h 3163521"/>
              <a:gd name="connsiteX203" fmla="*/ 721195 w 12193149"/>
              <a:gd name="connsiteY203" fmla="*/ 2748443 h 3163521"/>
              <a:gd name="connsiteX204" fmla="*/ 720890 w 12193149"/>
              <a:gd name="connsiteY204" fmla="*/ 2747181 h 3163521"/>
              <a:gd name="connsiteX205" fmla="*/ 710023 w 12193149"/>
              <a:gd name="connsiteY205" fmla="*/ 2741504 h 3163521"/>
              <a:gd name="connsiteX206" fmla="*/ 597940 w 12193149"/>
              <a:gd name="connsiteY206" fmla="*/ 2698646 h 3163521"/>
              <a:gd name="connsiteX207" fmla="*/ 579683 w 12193149"/>
              <a:gd name="connsiteY207" fmla="*/ 2695994 h 3163521"/>
              <a:gd name="connsiteX208" fmla="*/ 572865 w 12193149"/>
              <a:gd name="connsiteY208" fmla="*/ 2696183 h 3163521"/>
              <a:gd name="connsiteX209" fmla="*/ 446247 w 12193149"/>
              <a:gd name="connsiteY209" fmla="*/ 2658153 h 3163521"/>
              <a:gd name="connsiteX210" fmla="*/ 405163 w 12193149"/>
              <a:gd name="connsiteY210" fmla="*/ 2652330 h 3163521"/>
              <a:gd name="connsiteX211" fmla="*/ 293583 w 12193149"/>
              <a:gd name="connsiteY211" fmla="*/ 2631634 h 3163521"/>
              <a:gd name="connsiteX212" fmla="*/ 119529 w 12193149"/>
              <a:gd name="connsiteY212" fmla="*/ 2579829 h 3163521"/>
              <a:gd name="connsiteX213" fmla="*/ 16674 w 12193149"/>
              <a:gd name="connsiteY213" fmla="*/ 2576973 h 3163521"/>
              <a:gd name="connsiteX214" fmla="*/ 1150 w 12193149"/>
              <a:gd name="connsiteY214" fmla="*/ 2571504 h 3163521"/>
              <a:gd name="connsiteX215" fmla="*/ 1148 w 12193149"/>
              <a:gd name="connsiteY215" fmla="*/ 1040995 h 3163521"/>
              <a:gd name="connsiteX216" fmla="*/ 1148 w 12193149"/>
              <a:gd name="connsiteY216" fmla="*/ 818782 h 3163521"/>
              <a:gd name="connsiteX0" fmla="*/ 1148 w 12193149"/>
              <a:gd name="connsiteY0" fmla="*/ 0 h 3171710"/>
              <a:gd name="connsiteX1" fmla="*/ 12181789 w 12193149"/>
              <a:gd name="connsiteY1" fmla="*/ 8189 h 3171710"/>
              <a:gd name="connsiteX2" fmla="*/ 12193149 w 12193149"/>
              <a:gd name="connsiteY2" fmla="*/ 1406710 h 3171710"/>
              <a:gd name="connsiteX3" fmla="*/ 12185986 w 12193149"/>
              <a:gd name="connsiteY3" fmla="*/ 1411160 h 3171710"/>
              <a:gd name="connsiteX4" fmla="*/ 12156363 w 12193149"/>
              <a:gd name="connsiteY4" fmla="*/ 1424337 h 3171710"/>
              <a:gd name="connsiteX5" fmla="*/ 12139215 w 12193149"/>
              <a:gd name="connsiteY5" fmla="*/ 1450150 h 3171710"/>
              <a:gd name="connsiteX6" fmla="*/ 12126327 w 12193149"/>
              <a:gd name="connsiteY6" fmla="*/ 1451661 h 3171710"/>
              <a:gd name="connsiteX7" fmla="*/ 12124007 w 12193149"/>
              <a:gd name="connsiteY7" fmla="*/ 1451765 h 3171710"/>
              <a:gd name="connsiteX8" fmla="*/ 12116854 w 12193149"/>
              <a:gd name="connsiteY8" fmla="*/ 1455579 h 3171710"/>
              <a:gd name="connsiteX9" fmla="*/ 12099497 w 12193149"/>
              <a:gd name="connsiteY9" fmla="*/ 1455110 h 3171710"/>
              <a:gd name="connsiteX10" fmla="*/ 12087073 w 12193149"/>
              <a:gd name="connsiteY10" fmla="*/ 1463312 h 3171710"/>
              <a:gd name="connsiteX11" fmla="*/ 12031073 w 12193149"/>
              <a:gd name="connsiteY11" fmla="*/ 1506980 h 3171710"/>
              <a:gd name="connsiteX12" fmla="*/ 11995833 w 12193149"/>
              <a:gd name="connsiteY12" fmla="*/ 1530429 h 3171710"/>
              <a:gd name="connsiteX13" fmla="*/ 11979717 w 12193149"/>
              <a:gd name="connsiteY13" fmla="*/ 1535132 h 3171710"/>
              <a:gd name="connsiteX14" fmla="*/ 11959046 w 12193149"/>
              <a:gd name="connsiteY14" fmla="*/ 1544529 h 3171710"/>
              <a:gd name="connsiteX15" fmla="*/ 11920454 w 12193149"/>
              <a:gd name="connsiteY15" fmla="*/ 1557854 h 3171710"/>
              <a:gd name="connsiteX16" fmla="*/ 11903656 w 12193149"/>
              <a:gd name="connsiteY16" fmla="*/ 1569397 h 3171710"/>
              <a:gd name="connsiteX17" fmla="*/ 11895048 w 12193149"/>
              <a:gd name="connsiteY17" fmla="*/ 1571762 h 3171710"/>
              <a:gd name="connsiteX18" fmla="*/ 11891968 w 12193149"/>
              <a:gd name="connsiteY18" fmla="*/ 1582700 h 3171710"/>
              <a:gd name="connsiteX19" fmla="*/ 11870776 w 12193149"/>
              <a:gd name="connsiteY19" fmla="*/ 1604787 h 3171710"/>
              <a:gd name="connsiteX20" fmla="*/ 11813376 w 12193149"/>
              <a:gd name="connsiteY20" fmla="*/ 1624630 h 3171710"/>
              <a:gd name="connsiteX21" fmla="*/ 11590693 w 12193149"/>
              <a:gd name="connsiteY21" fmla="*/ 1790748 h 3171710"/>
              <a:gd name="connsiteX22" fmla="*/ 11506817 w 12193149"/>
              <a:gd name="connsiteY22" fmla="*/ 1860594 h 3171710"/>
              <a:gd name="connsiteX23" fmla="*/ 11280332 w 12193149"/>
              <a:gd name="connsiteY23" fmla="*/ 2050542 h 3171710"/>
              <a:gd name="connsiteX24" fmla="*/ 11228309 w 12193149"/>
              <a:gd name="connsiteY24" fmla="*/ 2103207 h 3171710"/>
              <a:gd name="connsiteX25" fmla="*/ 11218087 w 12193149"/>
              <a:gd name="connsiteY25" fmla="*/ 2102932 h 3171710"/>
              <a:gd name="connsiteX26" fmla="*/ 11217184 w 12193149"/>
              <a:gd name="connsiteY26" fmla="*/ 2101989 h 3171710"/>
              <a:gd name="connsiteX27" fmla="*/ 11188885 w 12193149"/>
              <a:gd name="connsiteY27" fmla="*/ 2119354 h 3171710"/>
              <a:gd name="connsiteX28" fmla="*/ 11184501 w 12193149"/>
              <a:gd name="connsiteY28" fmla="*/ 2119496 h 3171710"/>
              <a:gd name="connsiteX29" fmla="*/ 11166854 w 12193149"/>
              <a:gd name="connsiteY29" fmla="*/ 2133583 h 3171710"/>
              <a:gd name="connsiteX30" fmla="*/ 11157311 w 12193149"/>
              <a:gd name="connsiteY30" fmla="*/ 2139385 h 3171710"/>
              <a:gd name="connsiteX31" fmla="*/ 11155496 w 12193149"/>
              <a:gd name="connsiteY31" fmla="*/ 2144068 h 3171710"/>
              <a:gd name="connsiteX32" fmla="*/ 11140961 w 12193149"/>
              <a:gd name="connsiteY32" fmla="*/ 2151086 h 3171710"/>
              <a:gd name="connsiteX33" fmla="*/ 11138961 w 12193149"/>
              <a:gd name="connsiteY33" fmla="*/ 2150743 h 3171710"/>
              <a:gd name="connsiteX34" fmla="*/ 11128208 w 12193149"/>
              <a:gd name="connsiteY34" fmla="*/ 2160803 h 3171710"/>
              <a:gd name="connsiteX35" fmla="*/ 11120691 w 12193149"/>
              <a:gd name="connsiteY35" fmla="*/ 2174395 h 3171710"/>
              <a:gd name="connsiteX36" fmla="*/ 10894683 w 12193149"/>
              <a:gd name="connsiteY36" fmla="*/ 2300370 h 3171710"/>
              <a:gd name="connsiteX37" fmla="*/ 10773300 w 12193149"/>
              <a:gd name="connsiteY37" fmla="*/ 2350162 h 3171710"/>
              <a:gd name="connsiteX38" fmla="*/ 10627668 w 12193149"/>
              <a:gd name="connsiteY38" fmla="*/ 2386200 h 3171710"/>
              <a:gd name="connsiteX39" fmla="*/ 10581895 w 12193149"/>
              <a:gd name="connsiteY39" fmla="*/ 2395660 h 3171710"/>
              <a:gd name="connsiteX40" fmla="*/ 10547790 w 12193149"/>
              <a:gd name="connsiteY40" fmla="*/ 2425394 h 3171710"/>
              <a:gd name="connsiteX41" fmla="*/ 10529643 w 12193149"/>
              <a:gd name="connsiteY41" fmla="*/ 2423878 h 3171710"/>
              <a:gd name="connsiteX42" fmla="*/ 10526446 w 12193149"/>
              <a:gd name="connsiteY42" fmla="*/ 2423382 h 3171710"/>
              <a:gd name="connsiteX43" fmla="*/ 10515129 w 12193149"/>
              <a:gd name="connsiteY43" fmla="*/ 2426508 h 3171710"/>
              <a:gd name="connsiteX44" fmla="*/ 10491735 w 12193149"/>
              <a:gd name="connsiteY44" fmla="*/ 2421127 h 3171710"/>
              <a:gd name="connsiteX45" fmla="*/ 10471418 w 12193149"/>
              <a:gd name="connsiteY45" fmla="*/ 2428664 h 3171710"/>
              <a:gd name="connsiteX46" fmla="*/ 10377042 w 12193149"/>
              <a:gd name="connsiteY46" fmla="*/ 2471569 h 3171710"/>
              <a:gd name="connsiteX47" fmla="*/ 10319338 w 12193149"/>
              <a:gd name="connsiteY47" fmla="*/ 2493192 h 3171710"/>
              <a:gd name="connsiteX48" fmla="*/ 10295467 w 12193149"/>
              <a:gd name="connsiteY48" fmla="*/ 2495050 h 3171710"/>
              <a:gd name="connsiteX49" fmla="*/ 10263443 w 12193149"/>
              <a:gd name="connsiteY49" fmla="*/ 2501919 h 3171710"/>
              <a:gd name="connsiteX50" fmla="*/ 10205418 w 12193149"/>
              <a:gd name="connsiteY50" fmla="*/ 2509120 h 3171710"/>
              <a:gd name="connsiteX51" fmla="*/ 10177759 w 12193149"/>
              <a:gd name="connsiteY51" fmla="*/ 2519914 h 3171710"/>
              <a:gd name="connsiteX52" fmla="*/ 10165070 w 12193149"/>
              <a:gd name="connsiteY52" fmla="*/ 2520710 h 3171710"/>
              <a:gd name="connsiteX53" fmla="*/ 10156308 w 12193149"/>
              <a:gd name="connsiteY53" fmla="*/ 2534458 h 3171710"/>
              <a:gd name="connsiteX54" fmla="*/ 10118267 w 12193149"/>
              <a:gd name="connsiteY54" fmla="*/ 2558113 h 3171710"/>
              <a:gd name="connsiteX55" fmla="*/ 10083317 w 12193149"/>
              <a:gd name="connsiteY55" fmla="*/ 2570267 h 3171710"/>
              <a:gd name="connsiteX56" fmla="*/ 10040388 w 12193149"/>
              <a:gd name="connsiteY56" fmla="*/ 2568603 h 3171710"/>
              <a:gd name="connsiteX57" fmla="*/ 9961167 w 12193149"/>
              <a:gd name="connsiteY57" fmla="*/ 2584118 h 3171710"/>
              <a:gd name="connsiteX58" fmla="*/ 9848940 w 12193149"/>
              <a:gd name="connsiteY58" fmla="*/ 2590886 h 3171710"/>
              <a:gd name="connsiteX59" fmla="*/ 9729457 w 12193149"/>
              <a:gd name="connsiteY59" fmla="*/ 2611093 h 3171710"/>
              <a:gd name="connsiteX60" fmla="*/ 9613704 w 12193149"/>
              <a:gd name="connsiteY60" fmla="*/ 2639342 h 3171710"/>
              <a:gd name="connsiteX61" fmla="*/ 9338590 w 12193149"/>
              <a:gd name="connsiteY61" fmla="*/ 2696264 h 3171710"/>
              <a:gd name="connsiteX62" fmla="*/ 9232518 w 12193149"/>
              <a:gd name="connsiteY62" fmla="*/ 2720120 h 3171710"/>
              <a:gd name="connsiteX63" fmla="*/ 9156690 w 12193149"/>
              <a:gd name="connsiteY63" fmla="*/ 2730199 h 3171710"/>
              <a:gd name="connsiteX64" fmla="*/ 9054601 w 12193149"/>
              <a:gd name="connsiteY64" fmla="*/ 2737726 h 3171710"/>
              <a:gd name="connsiteX65" fmla="*/ 9006634 w 12193149"/>
              <a:gd name="connsiteY65" fmla="*/ 2741011 h 3171710"/>
              <a:gd name="connsiteX66" fmla="*/ 9006349 w 12193149"/>
              <a:gd name="connsiteY66" fmla="*/ 2740771 h 3171710"/>
              <a:gd name="connsiteX67" fmla="*/ 8997380 w 12193149"/>
              <a:gd name="connsiteY67" fmla="*/ 2741982 h 3171710"/>
              <a:gd name="connsiteX68" fmla="*/ 8991542 w 12193149"/>
              <a:gd name="connsiteY68" fmla="*/ 2744043 h 3171710"/>
              <a:gd name="connsiteX69" fmla="*/ 8975485 w 12193149"/>
              <a:gd name="connsiteY69" fmla="*/ 2747269 h 3171710"/>
              <a:gd name="connsiteX70" fmla="*/ 8969159 w 12193149"/>
              <a:gd name="connsiteY70" fmla="*/ 2746569 h 3171710"/>
              <a:gd name="connsiteX71" fmla="*/ 8964196 w 12193149"/>
              <a:gd name="connsiteY71" fmla="*/ 2744344 h 3171710"/>
              <a:gd name="connsiteX72" fmla="*/ 8930136 w 12193149"/>
              <a:gd name="connsiteY72" fmla="*/ 2741156 h 3171710"/>
              <a:gd name="connsiteX73" fmla="*/ 8753592 w 12193149"/>
              <a:gd name="connsiteY73" fmla="*/ 2760388 h 3171710"/>
              <a:gd name="connsiteX74" fmla="*/ 8708995 w 12193149"/>
              <a:gd name="connsiteY74" fmla="*/ 2762489 h 3171710"/>
              <a:gd name="connsiteX75" fmla="*/ 8597219 w 12193149"/>
              <a:gd name="connsiteY75" fmla="*/ 2771061 h 3171710"/>
              <a:gd name="connsiteX76" fmla="*/ 8526378 w 12193149"/>
              <a:gd name="connsiteY76" fmla="*/ 2756219 h 3171710"/>
              <a:gd name="connsiteX77" fmla="*/ 8512131 w 12193149"/>
              <a:gd name="connsiteY77" fmla="*/ 2762134 h 3171710"/>
              <a:gd name="connsiteX78" fmla="*/ 8507315 w 12193149"/>
              <a:gd name="connsiteY78" fmla="*/ 2765135 h 3171710"/>
              <a:gd name="connsiteX79" fmla="*/ 8499116 w 12193149"/>
              <a:gd name="connsiteY79" fmla="*/ 2767873 h 3171710"/>
              <a:gd name="connsiteX80" fmla="*/ 8498742 w 12193149"/>
              <a:gd name="connsiteY80" fmla="*/ 2767694 h 3171710"/>
              <a:gd name="connsiteX81" fmla="*/ 8491397 w 12193149"/>
              <a:gd name="connsiteY81" fmla="*/ 2770744 h 3171710"/>
              <a:gd name="connsiteX82" fmla="*/ 8368330 w 12193149"/>
              <a:gd name="connsiteY82" fmla="*/ 2784786 h 3171710"/>
              <a:gd name="connsiteX83" fmla="*/ 8354947 w 12193149"/>
              <a:gd name="connsiteY83" fmla="*/ 2784980 h 3171710"/>
              <a:gd name="connsiteX84" fmla="*/ 8321252 w 12193149"/>
              <a:gd name="connsiteY84" fmla="*/ 2801558 h 3171710"/>
              <a:gd name="connsiteX85" fmla="*/ 8315581 w 12193149"/>
              <a:gd name="connsiteY85" fmla="*/ 2801884 h 3171710"/>
              <a:gd name="connsiteX86" fmla="*/ 8296322 w 12193149"/>
              <a:gd name="connsiteY86" fmla="*/ 2815779 h 3171710"/>
              <a:gd name="connsiteX87" fmla="*/ 8285424 w 12193149"/>
              <a:gd name="connsiteY87" fmla="*/ 2821602 h 3171710"/>
              <a:gd name="connsiteX88" fmla="*/ 8284298 w 12193149"/>
              <a:gd name="connsiteY88" fmla="*/ 2826045 h 3171710"/>
              <a:gd name="connsiteX89" fmla="*/ 8267224 w 12193149"/>
              <a:gd name="connsiteY89" fmla="*/ 2833220 h 3171710"/>
              <a:gd name="connsiteX90" fmla="*/ 8264525 w 12193149"/>
              <a:gd name="connsiteY90" fmla="*/ 2832990 h 3171710"/>
              <a:gd name="connsiteX91" fmla="*/ 8253181 w 12193149"/>
              <a:gd name="connsiteY91" fmla="*/ 2842833 h 3171710"/>
              <a:gd name="connsiteX92" fmla="*/ 8246982 w 12193149"/>
              <a:gd name="connsiteY92" fmla="*/ 2855825 h 3171710"/>
              <a:gd name="connsiteX93" fmla="*/ 8091420 w 12193149"/>
              <a:gd name="connsiteY93" fmla="*/ 2901986 h 3171710"/>
              <a:gd name="connsiteX94" fmla="*/ 7906555 w 12193149"/>
              <a:gd name="connsiteY94" fmla="*/ 2943959 h 3171710"/>
              <a:gd name="connsiteX95" fmla="*/ 7719893 w 12193149"/>
              <a:gd name="connsiteY95" fmla="*/ 2969674 h 3171710"/>
              <a:gd name="connsiteX96" fmla="*/ 7615495 w 12193149"/>
              <a:gd name="connsiteY96" fmla="*/ 2966203 h 3171710"/>
              <a:gd name="connsiteX97" fmla="*/ 7528691 w 12193149"/>
              <a:gd name="connsiteY97" fmla="*/ 2972031 h 3171710"/>
              <a:gd name="connsiteX98" fmla="*/ 7520719 w 12193149"/>
              <a:gd name="connsiteY98" fmla="*/ 2974584 h 3171710"/>
              <a:gd name="connsiteX99" fmla="*/ 7508559 w 12193149"/>
              <a:gd name="connsiteY99" fmla="*/ 2975919 h 3171710"/>
              <a:gd name="connsiteX100" fmla="*/ 7508188 w 12193149"/>
              <a:gd name="connsiteY100" fmla="*/ 2975592 h 3171710"/>
              <a:gd name="connsiteX101" fmla="*/ 7496943 w 12193149"/>
              <a:gd name="connsiteY101" fmla="*/ 2977544 h 3171710"/>
              <a:gd name="connsiteX102" fmla="*/ 7219707 w 12193149"/>
              <a:gd name="connsiteY102" fmla="*/ 2983651 h 3171710"/>
              <a:gd name="connsiteX103" fmla="*/ 7202249 w 12193149"/>
              <a:gd name="connsiteY103" fmla="*/ 2988201 h 3171710"/>
              <a:gd name="connsiteX104" fmla="*/ 7198152 w 12193149"/>
              <a:gd name="connsiteY104" fmla="*/ 2993559 h 3171710"/>
              <a:gd name="connsiteX105" fmla="*/ 7171956 w 12193149"/>
              <a:gd name="connsiteY105" fmla="*/ 2998207 h 3171710"/>
              <a:gd name="connsiteX106" fmla="*/ 7098136 w 12193149"/>
              <a:gd name="connsiteY106" fmla="*/ 3010435 h 3171710"/>
              <a:gd name="connsiteX107" fmla="*/ 7019644 w 12193149"/>
              <a:gd name="connsiteY107" fmla="*/ 3010061 h 3171710"/>
              <a:gd name="connsiteX108" fmla="*/ 6905294 w 12193149"/>
              <a:gd name="connsiteY108" fmla="*/ 3039567 h 3171710"/>
              <a:gd name="connsiteX109" fmla="*/ 6709370 w 12193149"/>
              <a:gd name="connsiteY109" fmla="*/ 3067522 h 3171710"/>
              <a:gd name="connsiteX110" fmla="*/ 6550602 w 12193149"/>
              <a:gd name="connsiteY110" fmla="*/ 3096298 h 3171710"/>
              <a:gd name="connsiteX111" fmla="*/ 6318708 w 12193149"/>
              <a:gd name="connsiteY111" fmla="*/ 3143098 h 3171710"/>
              <a:gd name="connsiteX112" fmla="*/ 6169822 w 12193149"/>
              <a:gd name="connsiteY112" fmla="*/ 3145185 h 3171710"/>
              <a:gd name="connsiteX113" fmla="*/ 6074996 w 12193149"/>
              <a:gd name="connsiteY113" fmla="*/ 3165647 h 3171710"/>
              <a:gd name="connsiteX114" fmla="*/ 6069677 w 12193149"/>
              <a:gd name="connsiteY114" fmla="*/ 3164110 h 3171710"/>
              <a:gd name="connsiteX115" fmla="*/ 6049786 w 12193149"/>
              <a:gd name="connsiteY115" fmla="*/ 3164793 h 3171710"/>
              <a:gd name="connsiteX116" fmla="*/ 6042433 w 12193149"/>
              <a:gd name="connsiteY116" fmla="*/ 3156444 h 3171710"/>
              <a:gd name="connsiteX117" fmla="*/ 6011238 w 12193149"/>
              <a:gd name="connsiteY117" fmla="*/ 3151351 h 3171710"/>
              <a:gd name="connsiteX118" fmla="*/ 5958523 w 12193149"/>
              <a:gd name="connsiteY118" fmla="*/ 3154995 h 3171710"/>
              <a:gd name="connsiteX119" fmla="*/ 5760067 w 12193149"/>
              <a:gd name="connsiteY119" fmla="*/ 3170687 h 3171710"/>
              <a:gd name="connsiteX120" fmla="*/ 5628108 w 12193149"/>
              <a:gd name="connsiteY120" fmla="*/ 3171710 h 3171710"/>
              <a:gd name="connsiteX121" fmla="*/ 5472054 w 12193149"/>
              <a:gd name="connsiteY121" fmla="*/ 3157690 h 3171710"/>
              <a:gd name="connsiteX122" fmla="*/ 5433909 w 12193149"/>
              <a:gd name="connsiteY122" fmla="*/ 3146437 h 3171710"/>
              <a:gd name="connsiteX123" fmla="*/ 5382817 w 12193149"/>
              <a:gd name="connsiteY123" fmla="*/ 3128735 h 3171710"/>
              <a:gd name="connsiteX124" fmla="*/ 5262912 w 12193149"/>
              <a:gd name="connsiteY124" fmla="*/ 3108318 h 3171710"/>
              <a:gd name="connsiteX125" fmla="*/ 5224109 w 12193149"/>
              <a:gd name="connsiteY125" fmla="*/ 3097194 h 3171710"/>
              <a:gd name="connsiteX126" fmla="*/ 5175808 w 12193149"/>
              <a:gd name="connsiteY126" fmla="*/ 3094204 h 3171710"/>
              <a:gd name="connsiteX127" fmla="*/ 5157702 w 12193149"/>
              <a:gd name="connsiteY127" fmla="*/ 3086981 h 3171710"/>
              <a:gd name="connsiteX128" fmla="*/ 5143747 w 12193149"/>
              <a:gd name="connsiteY128" fmla="*/ 3083581 h 3171710"/>
              <a:gd name="connsiteX129" fmla="*/ 5140744 w 12193149"/>
              <a:gd name="connsiteY129" fmla="*/ 3081480 h 3171710"/>
              <a:gd name="connsiteX130" fmla="*/ 5122807 w 12193149"/>
              <a:gd name="connsiteY130" fmla="*/ 3070627 h 3171710"/>
              <a:gd name="connsiteX131" fmla="*/ 5066938 w 12193149"/>
              <a:gd name="connsiteY131" fmla="*/ 3077198 h 3171710"/>
              <a:gd name="connsiteX132" fmla="*/ 5012662 w 12193149"/>
              <a:gd name="connsiteY132" fmla="*/ 3060817 h 3171710"/>
              <a:gd name="connsiteX133" fmla="*/ 4841589 w 12193149"/>
              <a:gd name="connsiteY133" fmla="*/ 3036800 h 3171710"/>
              <a:gd name="connsiteX134" fmla="*/ 4763595 w 12193149"/>
              <a:gd name="connsiteY134" fmla="*/ 3009032 h 3171710"/>
              <a:gd name="connsiteX135" fmla="*/ 4724334 w 12193149"/>
              <a:gd name="connsiteY135" fmla="*/ 3000018 h 3171710"/>
              <a:gd name="connsiteX136" fmla="*/ 4722324 w 12193149"/>
              <a:gd name="connsiteY136" fmla="*/ 2999269 h 3171710"/>
              <a:gd name="connsiteX137" fmla="*/ 4723259 w 12193149"/>
              <a:gd name="connsiteY137" fmla="*/ 2999058 h 3171710"/>
              <a:gd name="connsiteX138" fmla="*/ 4718350 w 12193149"/>
              <a:gd name="connsiteY138" fmla="*/ 2997788 h 3171710"/>
              <a:gd name="connsiteX139" fmla="*/ 4722324 w 12193149"/>
              <a:gd name="connsiteY139" fmla="*/ 2999269 h 3171710"/>
              <a:gd name="connsiteX140" fmla="*/ 4716674 w 12193149"/>
              <a:gd name="connsiteY140" fmla="*/ 3000544 h 3171710"/>
              <a:gd name="connsiteX141" fmla="*/ 4516962 w 12193149"/>
              <a:gd name="connsiteY141" fmla="*/ 2990642 h 3171710"/>
              <a:gd name="connsiteX142" fmla="*/ 4429691 w 12193149"/>
              <a:gd name="connsiteY142" fmla="*/ 2979991 h 3171710"/>
              <a:gd name="connsiteX143" fmla="*/ 4364023 w 12193149"/>
              <a:gd name="connsiteY143" fmla="*/ 2978645 h 3171710"/>
              <a:gd name="connsiteX144" fmla="*/ 4318114 w 12193149"/>
              <a:gd name="connsiteY144" fmla="*/ 2985260 h 3171710"/>
              <a:gd name="connsiteX145" fmla="*/ 4316258 w 12193149"/>
              <a:gd name="connsiteY145" fmla="*/ 2983919 h 3171710"/>
              <a:gd name="connsiteX146" fmla="*/ 4296292 w 12193149"/>
              <a:gd name="connsiteY146" fmla="*/ 2982040 h 3171710"/>
              <a:gd name="connsiteX147" fmla="*/ 4291212 w 12193149"/>
              <a:gd name="connsiteY147" fmla="*/ 2984957 h 3171710"/>
              <a:gd name="connsiteX148" fmla="*/ 4277290 w 12193149"/>
              <a:gd name="connsiteY148" fmla="*/ 2984711 h 3171710"/>
              <a:gd name="connsiteX149" fmla="*/ 4249265 w 12193149"/>
              <a:gd name="connsiteY149" fmla="*/ 2987035 h 3171710"/>
              <a:gd name="connsiteX150" fmla="*/ 4203199 w 12193149"/>
              <a:gd name="connsiteY150" fmla="*/ 2984240 h 3171710"/>
              <a:gd name="connsiteX151" fmla="*/ 4202893 w 12193149"/>
              <a:gd name="connsiteY151" fmla="*/ 2982981 h 3171710"/>
              <a:gd name="connsiteX152" fmla="*/ 4192396 w 12193149"/>
              <a:gd name="connsiteY152" fmla="*/ 2977347 h 3171710"/>
              <a:gd name="connsiteX153" fmla="*/ 4143893 w 12193149"/>
              <a:gd name="connsiteY153" fmla="*/ 2961482 h 3171710"/>
              <a:gd name="connsiteX154" fmla="*/ 4084245 w 12193149"/>
              <a:gd name="connsiteY154" fmla="*/ 2934949 h 3171710"/>
              <a:gd name="connsiteX155" fmla="*/ 4075694 w 12193149"/>
              <a:gd name="connsiteY155" fmla="*/ 2934114 h 3171710"/>
              <a:gd name="connsiteX156" fmla="*/ 4075575 w 12193149"/>
              <a:gd name="connsiteY156" fmla="*/ 2933815 h 3171710"/>
              <a:gd name="connsiteX157" fmla="*/ 4066658 w 12193149"/>
              <a:gd name="connsiteY157" fmla="*/ 2932371 h 3171710"/>
              <a:gd name="connsiteX158" fmla="*/ 4060102 w 12193149"/>
              <a:gd name="connsiteY158" fmla="*/ 2932589 h 3171710"/>
              <a:gd name="connsiteX159" fmla="*/ 4043512 w 12193149"/>
              <a:gd name="connsiteY159" fmla="*/ 2930968 h 3171710"/>
              <a:gd name="connsiteX160" fmla="*/ 4038145 w 12193149"/>
              <a:gd name="connsiteY160" fmla="*/ 2928534 h 3171710"/>
              <a:gd name="connsiteX161" fmla="*/ 4036511 w 12193149"/>
              <a:gd name="connsiteY161" fmla="*/ 2924867 h 3171710"/>
              <a:gd name="connsiteX162" fmla="*/ 4034926 w 12193149"/>
              <a:gd name="connsiteY162" fmla="*/ 2925102 h 3171710"/>
              <a:gd name="connsiteX163" fmla="*/ 4005686 w 12193149"/>
              <a:gd name="connsiteY163" fmla="*/ 2912534 h 3171710"/>
              <a:gd name="connsiteX164" fmla="*/ 3937994 w 12193149"/>
              <a:gd name="connsiteY164" fmla="*/ 2895077 h 3171710"/>
              <a:gd name="connsiteX165" fmla="*/ 3898423 w 12193149"/>
              <a:gd name="connsiteY165" fmla="*/ 2889422 h 3171710"/>
              <a:gd name="connsiteX166" fmla="*/ 3790908 w 12193149"/>
              <a:gd name="connsiteY166" fmla="*/ 2869184 h 3171710"/>
              <a:gd name="connsiteX167" fmla="*/ 3683661 w 12193149"/>
              <a:gd name="connsiteY167" fmla="*/ 2845261 h 3171710"/>
              <a:gd name="connsiteX168" fmla="*/ 3611183 w 12193149"/>
              <a:gd name="connsiteY168" fmla="*/ 2812990 h 3171710"/>
              <a:gd name="connsiteX169" fmla="*/ 3605003 w 12193149"/>
              <a:gd name="connsiteY169" fmla="*/ 2814352 h 3171710"/>
              <a:gd name="connsiteX170" fmla="*/ 3595884 w 12193149"/>
              <a:gd name="connsiteY170" fmla="*/ 2814516 h 3171710"/>
              <a:gd name="connsiteX171" fmla="*/ 3595649 w 12193149"/>
              <a:gd name="connsiteY171" fmla="*/ 2814247 h 3171710"/>
              <a:gd name="connsiteX172" fmla="*/ 3587126 w 12193149"/>
              <a:gd name="connsiteY172" fmla="*/ 2814937 h 3171710"/>
              <a:gd name="connsiteX173" fmla="*/ 3537283 w 12193149"/>
              <a:gd name="connsiteY173" fmla="*/ 2805238 h 3171710"/>
              <a:gd name="connsiteX174" fmla="*/ 3474371 w 12193149"/>
              <a:gd name="connsiteY174" fmla="*/ 2801577 h 3171710"/>
              <a:gd name="connsiteX175" fmla="*/ 3401876 w 12193149"/>
              <a:gd name="connsiteY175" fmla="*/ 2789529 h 3171710"/>
              <a:gd name="connsiteX176" fmla="*/ 3365036 w 12193149"/>
              <a:gd name="connsiteY176" fmla="*/ 2806481 h 3171710"/>
              <a:gd name="connsiteX177" fmla="*/ 3345174 w 12193149"/>
              <a:gd name="connsiteY177" fmla="*/ 2808163 h 3171710"/>
              <a:gd name="connsiteX178" fmla="*/ 3342846 w 12193149"/>
              <a:gd name="connsiteY178" fmla="*/ 2807188 h 3171710"/>
              <a:gd name="connsiteX179" fmla="*/ 3263504 w 12193149"/>
              <a:gd name="connsiteY179" fmla="*/ 2813065 h 3171710"/>
              <a:gd name="connsiteX180" fmla="*/ 3143704 w 12193149"/>
              <a:gd name="connsiteY180" fmla="*/ 2820840 h 3171710"/>
              <a:gd name="connsiteX181" fmla="*/ 3031439 w 12193149"/>
              <a:gd name="connsiteY181" fmla="*/ 2823483 h 3171710"/>
              <a:gd name="connsiteX182" fmla="*/ 2782717 w 12193149"/>
              <a:gd name="connsiteY182" fmla="*/ 2845304 h 3171710"/>
              <a:gd name="connsiteX183" fmla="*/ 2647675 w 12193149"/>
              <a:gd name="connsiteY183" fmla="*/ 2855840 h 3171710"/>
              <a:gd name="connsiteX184" fmla="*/ 2569176 w 12193149"/>
              <a:gd name="connsiteY184" fmla="*/ 2829599 h 3171710"/>
              <a:gd name="connsiteX185" fmla="*/ 2444403 w 12193149"/>
              <a:gd name="connsiteY185" fmla="*/ 2843500 h 3171710"/>
              <a:gd name="connsiteX186" fmla="*/ 2316260 w 12193149"/>
              <a:gd name="connsiteY186" fmla="*/ 2851967 h 3171710"/>
              <a:gd name="connsiteX187" fmla="*/ 2209726 w 12193149"/>
              <a:gd name="connsiteY187" fmla="*/ 2846734 h 3171710"/>
              <a:gd name="connsiteX188" fmla="*/ 2095813 w 12193149"/>
              <a:gd name="connsiteY188" fmla="*/ 2830023 h 3171710"/>
              <a:gd name="connsiteX189" fmla="*/ 1998504 w 12193149"/>
              <a:gd name="connsiteY189" fmla="*/ 2822003 h 3171710"/>
              <a:gd name="connsiteX190" fmla="*/ 1929320 w 12193149"/>
              <a:gd name="connsiteY190" fmla="*/ 2843948 h 3171710"/>
              <a:gd name="connsiteX191" fmla="*/ 1922798 w 12193149"/>
              <a:gd name="connsiteY191" fmla="*/ 2839117 h 3171710"/>
              <a:gd name="connsiteX192" fmla="*/ 1874228 w 12193149"/>
              <a:gd name="connsiteY192" fmla="*/ 2840712 h 3171710"/>
              <a:gd name="connsiteX193" fmla="*/ 1787803 w 12193149"/>
              <a:gd name="connsiteY193" fmla="*/ 2868334 h 3171710"/>
              <a:gd name="connsiteX194" fmla="*/ 1739352 w 12193149"/>
              <a:gd name="connsiteY194" fmla="*/ 2863283 h 3171710"/>
              <a:gd name="connsiteX195" fmla="*/ 1676219 w 12193149"/>
              <a:gd name="connsiteY195" fmla="*/ 2846934 h 3171710"/>
              <a:gd name="connsiteX196" fmla="*/ 1609817 w 12193149"/>
              <a:gd name="connsiteY196" fmla="*/ 2840037 h 3171710"/>
              <a:gd name="connsiteX197" fmla="*/ 1497258 w 12193149"/>
              <a:gd name="connsiteY197" fmla="*/ 2814447 h 3171710"/>
              <a:gd name="connsiteX198" fmla="*/ 1151127 w 12193149"/>
              <a:gd name="connsiteY198" fmla="*/ 2765012 h 3171710"/>
              <a:gd name="connsiteX199" fmla="*/ 859417 w 12193149"/>
              <a:gd name="connsiteY199" fmla="*/ 2755579 h 3171710"/>
              <a:gd name="connsiteX200" fmla="*/ 838688 w 12193149"/>
              <a:gd name="connsiteY200" fmla="*/ 2756792 h 3171710"/>
              <a:gd name="connsiteX201" fmla="*/ 817957 w 12193149"/>
              <a:gd name="connsiteY201" fmla="*/ 2754828 h 3171710"/>
              <a:gd name="connsiteX202" fmla="*/ 812654 w 12193149"/>
              <a:gd name="connsiteY202" fmla="*/ 2757722 h 3171710"/>
              <a:gd name="connsiteX203" fmla="*/ 721195 w 12193149"/>
              <a:gd name="connsiteY203" fmla="*/ 2756632 h 3171710"/>
              <a:gd name="connsiteX204" fmla="*/ 720890 w 12193149"/>
              <a:gd name="connsiteY204" fmla="*/ 2755370 h 3171710"/>
              <a:gd name="connsiteX205" fmla="*/ 710023 w 12193149"/>
              <a:gd name="connsiteY205" fmla="*/ 2749693 h 3171710"/>
              <a:gd name="connsiteX206" fmla="*/ 597940 w 12193149"/>
              <a:gd name="connsiteY206" fmla="*/ 2706835 h 3171710"/>
              <a:gd name="connsiteX207" fmla="*/ 579683 w 12193149"/>
              <a:gd name="connsiteY207" fmla="*/ 2704183 h 3171710"/>
              <a:gd name="connsiteX208" fmla="*/ 572865 w 12193149"/>
              <a:gd name="connsiteY208" fmla="*/ 2704372 h 3171710"/>
              <a:gd name="connsiteX209" fmla="*/ 446247 w 12193149"/>
              <a:gd name="connsiteY209" fmla="*/ 2666342 h 3171710"/>
              <a:gd name="connsiteX210" fmla="*/ 405163 w 12193149"/>
              <a:gd name="connsiteY210" fmla="*/ 2660519 h 3171710"/>
              <a:gd name="connsiteX211" fmla="*/ 293583 w 12193149"/>
              <a:gd name="connsiteY211" fmla="*/ 2639823 h 3171710"/>
              <a:gd name="connsiteX212" fmla="*/ 119529 w 12193149"/>
              <a:gd name="connsiteY212" fmla="*/ 2588018 h 3171710"/>
              <a:gd name="connsiteX213" fmla="*/ 16674 w 12193149"/>
              <a:gd name="connsiteY213" fmla="*/ 2585162 h 3171710"/>
              <a:gd name="connsiteX214" fmla="*/ 1150 w 12193149"/>
              <a:gd name="connsiteY214" fmla="*/ 2579693 h 3171710"/>
              <a:gd name="connsiteX215" fmla="*/ 1148 w 12193149"/>
              <a:gd name="connsiteY215" fmla="*/ 1049184 h 3171710"/>
              <a:gd name="connsiteX216" fmla="*/ 1148 w 12193149"/>
              <a:gd name="connsiteY216" fmla="*/ 0 h 31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3171710">
                <a:moveTo>
                  <a:pt x="1148" y="0"/>
                </a:moveTo>
                <a:lnTo>
                  <a:pt x="12181789" y="8189"/>
                </a:lnTo>
                <a:cubicBezTo>
                  <a:pt x="12181789" y="201435"/>
                  <a:pt x="12193149" y="1213464"/>
                  <a:pt x="12193149" y="1406710"/>
                </a:cubicBezTo>
                <a:lnTo>
                  <a:pt x="12185986" y="1411160"/>
                </a:lnTo>
                <a:cubicBezTo>
                  <a:pt x="12156393" y="1404401"/>
                  <a:pt x="12176978" y="1415299"/>
                  <a:pt x="12156363" y="1424337"/>
                </a:cubicBezTo>
                <a:cubicBezTo>
                  <a:pt x="12172308" y="1438279"/>
                  <a:pt x="12127905" y="1429847"/>
                  <a:pt x="12139215" y="1450150"/>
                </a:cubicBezTo>
                <a:cubicBezTo>
                  <a:pt x="12135103" y="1451151"/>
                  <a:pt x="12130766" y="1451483"/>
                  <a:pt x="12126327" y="1451661"/>
                </a:cubicBezTo>
                <a:lnTo>
                  <a:pt x="12124007" y="1451765"/>
                </a:lnTo>
                <a:lnTo>
                  <a:pt x="12116854" y="1455579"/>
                </a:lnTo>
                <a:lnTo>
                  <a:pt x="12099497" y="1455110"/>
                </a:lnTo>
                <a:cubicBezTo>
                  <a:pt x="12095162" y="1456775"/>
                  <a:pt x="12090978" y="1459336"/>
                  <a:pt x="12087073" y="1463312"/>
                </a:cubicBezTo>
                <a:cubicBezTo>
                  <a:pt x="12078890" y="1483714"/>
                  <a:pt x="12040481" y="1480817"/>
                  <a:pt x="12031073" y="1506980"/>
                </a:cubicBezTo>
                <a:cubicBezTo>
                  <a:pt x="12026399" y="1515225"/>
                  <a:pt x="12004497" y="1532326"/>
                  <a:pt x="11995833" y="1530429"/>
                </a:cubicBezTo>
                <a:cubicBezTo>
                  <a:pt x="11990333" y="1532938"/>
                  <a:pt x="11986699" y="1539016"/>
                  <a:pt x="11979717" y="1535132"/>
                </a:cubicBezTo>
                <a:cubicBezTo>
                  <a:pt x="11970382" y="1531211"/>
                  <a:pt x="11963763" y="1554233"/>
                  <a:pt x="11959046" y="1544529"/>
                </a:cubicBezTo>
                <a:lnTo>
                  <a:pt x="11920454" y="1557854"/>
                </a:lnTo>
                <a:cubicBezTo>
                  <a:pt x="11919152" y="1564914"/>
                  <a:pt x="11912619" y="1567116"/>
                  <a:pt x="11903656" y="1569397"/>
                </a:cubicBezTo>
                <a:lnTo>
                  <a:pt x="11895048" y="1571762"/>
                </a:lnTo>
                <a:lnTo>
                  <a:pt x="11891968" y="1582700"/>
                </a:lnTo>
                <a:cubicBezTo>
                  <a:pt x="11881074" y="1573372"/>
                  <a:pt x="11884523" y="1604713"/>
                  <a:pt x="11870776" y="1604787"/>
                </a:cubicBezTo>
                <a:lnTo>
                  <a:pt x="11813376" y="1624630"/>
                </a:lnTo>
                <a:lnTo>
                  <a:pt x="11590693" y="1790748"/>
                </a:lnTo>
                <a:cubicBezTo>
                  <a:pt x="11550201" y="1817685"/>
                  <a:pt x="11542649" y="1767741"/>
                  <a:pt x="11506817" y="1860594"/>
                </a:cubicBezTo>
                <a:cubicBezTo>
                  <a:pt x="11450023" y="1916431"/>
                  <a:pt x="11337127" y="2017145"/>
                  <a:pt x="11280332" y="2050542"/>
                </a:cubicBezTo>
                <a:cubicBezTo>
                  <a:pt x="11267547" y="2058142"/>
                  <a:pt x="11229147" y="2123560"/>
                  <a:pt x="11228309" y="2103207"/>
                </a:cubicBezTo>
                <a:cubicBezTo>
                  <a:pt x="11223950" y="2105174"/>
                  <a:pt x="11220761" y="2104651"/>
                  <a:pt x="11218087" y="2102932"/>
                </a:cubicBezTo>
                <a:lnTo>
                  <a:pt x="11217184" y="2101989"/>
                </a:lnTo>
                <a:lnTo>
                  <a:pt x="11188885" y="2119354"/>
                </a:lnTo>
                <a:lnTo>
                  <a:pt x="11184501" y="2119496"/>
                </a:lnTo>
                <a:lnTo>
                  <a:pt x="11166854" y="2133583"/>
                </a:lnTo>
                <a:lnTo>
                  <a:pt x="11157311" y="2139385"/>
                </a:lnTo>
                <a:lnTo>
                  <a:pt x="11155496" y="2144068"/>
                </a:lnTo>
                <a:cubicBezTo>
                  <a:pt x="11153045" y="2147436"/>
                  <a:pt x="11148902" y="2150083"/>
                  <a:pt x="11140961" y="2151086"/>
                </a:cubicBezTo>
                <a:lnTo>
                  <a:pt x="11138961" y="2150743"/>
                </a:lnTo>
                <a:lnTo>
                  <a:pt x="11128208" y="2160803"/>
                </a:lnTo>
                <a:cubicBezTo>
                  <a:pt x="11124962" y="2164785"/>
                  <a:pt x="11122359" y="2169258"/>
                  <a:pt x="11120691" y="2174395"/>
                </a:cubicBezTo>
                <a:cubicBezTo>
                  <a:pt x="11081770" y="2197656"/>
                  <a:pt x="10952581" y="2271077"/>
                  <a:pt x="10894683" y="2300370"/>
                </a:cubicBezTo>
                <a:cubicBezTo>
                  <a:pt x="10861781" y="2315405"/>
                  <a:pt x="10817803" y="2335857"/>
                  <a:pt x="10773300" y="2350162"/>
                </a:cubicBezTo>
                <a:cubicBezTo>
                  <a:pt x="10733414" y="2394390"/>
                  <a:pt x="10677791" y="2353706"/>
                  <a:pt x="10627668" y="2386200"/>
                </a:cubicBezTo>
                <a:cubicBezTo>
                  <a:pt x="10590276" y="2369074"/>
                  <a:pt x="10613693" y="2389253"/>
                  <a:pt x="10581895" y="2395660"/>
                </a:cubicBezTo>
                <a:cubicBezTo>
                  <a:pt x="10597733" y="2418627"/>
                  <a:pt x="10540912" y="2395212"/>
                  <a:pt x="10547790" y="2425394"/>
                </a:cubicBezTo>
                <a:cubicBezTo>
                  <a:pt x="10541784" y="2425603"/>
                  <a:pt x="10535750" y="2424857"/>
                  <a:pt x="10529643" y="2423878"/>
                </a:cubicBezTo>
                <a:lnTo>
                  <a:pt x="10526446" y="2423382"/>
                </a:lnTo>
                <a:lnTo>
                  <a:pt x="10515129" y="2426508"/>
                </a:lnTo>
                <a:lnTo>
                  <a:pt x="10491735" y="2421127"/>
                </a:lnTo>
                <a:cubicBezTo>
                  <a:pt x="10485147" y="2422161"/>
                  <a:pt x="10478389" y="2424430"/>
                  <a:pt x="10471418" y="2428664"/>
                </a:cubicBezTo>
                <a:cubicBezTo>
                  <a:pt x="10451763" y="2453636"/>
                  <a:pt x="10400774" y="2439247"/>
                  <a:pt x="10377042" y="2471569"/>
                </a:cubicBezTo>
                <a:cubicBezTo>
                  <a:pt x="10367240" y="2481286"/>
                  <a:pt x="10330319" y="2498097"/>
                  <a:pt x="10319338" y="2493192"/>
                </a:cubicBezTo>
                <a:cubicBezTo>
                  <a:pt x="10310813" y="2495031"/>
                  <a:pt x="10303331" y="2502144"/>
                  <a:pt x="10295467" y="2495050"/>
                </a:cubicBezTo>
                <a:cubicBezTo>
                  <a:pt x="10284420" y="2487261"/>
                  <a:pt x="10265794" y="2516157"/>
                  <a:pt x="10263443" y="2501919"/>
                </a:cubicBezTo>
                <a:lnTo>
                  <a:pt x="10205418" y="2509120"/>
                </a:lnTo>
                <a:cubicBezTo>
                  <a:pt x="10200696" y="2518180"/>
                  <a:pt x="10190895" y="2519327"/>
                  <a:pt x="10177759" y="2519914"/>
                </a:cubicBezTo>
                <a:lnTo>
                  <a:pt x="10165070" y="2520710"/>
                </a:lnTo>
                <a:lnTo>
                  <a:pt x="10156308" y="2534458"/>
                </a:lnTo>
                <a:cubicBezTo>
                  <a:pt x="10145406" y="2519028"/>
                  <a:pt x="10136981" y="2561781"/>
                  <a:pt x="10118267" y="2558113"/>
                </a:cubicBezTo>
                <a:lnTo>
                  <a:pt x="10083317" y="2570267"/>
                </a:lnTo>
                <a:cubicBezTo>
                  <a:pt x="10075718" y="2568198"/>
                  <a:pt x="10048011" y="2569526"/>
                  <a:pt x="10040388" y="2568603"/>
                </a:cubicBezTo>
                <a:cubicBezTo>
                  <a:pt x="9999609" y="2578704"/>
                  <a:pt x="9985545" y="2579194"/>
                  <a:pt x="9961167" y="2584118"/>
                </a:cubicBezTo>
                <a:cubicBezTo>
                  <a:pt x="9920131" y="2584260"/>
                  <a:pt x="9889892" y="2581061"/>
                  <a:pt x="9848940" y="2590886"/>
                </a:cubicBezTo>
                <a:lnTo>
                  <a:pt x="9729457" y="2611093"/>
                </a:lnTo>
                <a:cubicBezTo>
                  <a:pt x="9676207" y="2601507"/>
                  <a:pt x="9631235" y="2626730"/>
                  <a:pt x="9613704" y="2639342"/>
                </a:cubicBezTo>
                <a:cubicBezTo>
                  <a:pt x="9548152" y="2653618"/>
                  <a:pt x="9410970" y="2690964"/>
                  <a:pt x="9338590" y="2696264"/>
                </a:cubicBezTo>
                <a:lnTo>
                  <a:pt x="9232518" y="2720120"/>
                </a:lnTo>
                <a:lnTo>
                  <a:pt x="9156690" y="2730199"/>
                </a:lnTo>
                <a:lnTo>
                  <a:pt x="9054601" y="2737726"/>
                </a:lnTo>
                <a:lnTo>
                  <a:pt x="9006634" y="2741011"/>
                </a:lnTo>
                <a:lnTo>
                  <a:pt x="9006349" y="2740771"/>
                </a:lnTo>
                <a:cubicBezTo>
                  <a:pt x="9004294" y="2740551"/>
                  <a:pt x="9001475" y="2740879"/>
                  <a:pt x="8997380" y="2741982"/>
                </a:cubicBezTo>
                <a:lnTo>
                  <a:pt x="8991542" y="2744043"/>
                </a:lnTo>
                <a:lnTo>
                  <a:pt x="8975485" y="2747269"/>
                </a:lnTo>
                <a:lnTo>
                  <a:pt x="8969159" y="2746569"/>
                </a:lnTo>
                <a:lnTo>
                  <a:pt x="8964196" y="2744344"/>
                </a:lnTo>
                <a:cubicBezTo>
                  <a:pt x="8955841" y="2752295"/>
                  <a:pt x="8956668" y="2761243"/>
                  <a:pt x="8930136" y="2741156"/>
                </a:cubicBezTo>
                <a:cubicBezTo>
                  <a:pt x="8899182" y="2742176"/>
                  <a:pt x="8790451" y="2756831"/>
                  <a:pt x="8753592" y="2760388"/>
                </a:cubicBezTo>
                <a:cubicBezTo>
                  <a:pt x="8720970" y="2771108"/>
                  <a:pt x="8749345" y="2757447"/>
                  <a:pt x="8708995" y="2762489"/>
                </a:cubicBezTo>
                <a:cubicBezTo>
                  <a:pt x="8672757" y="2782024"/>
                  <a:pt x="8640293" y="2765584"/>
                  <a:pt x="8597219" y="2771061"/>
                </a:cubicBezTo>
                <a:lnTo>
                  <a:pt x="8526378" y="2756219"/>
                </a:lnTo>
                <a:lnTo>
                  <a:pt x="8512131" y="2762134"/>
                </a:lnTo>
                <a:lnTo>
                  <a:pt x="8507315" y="2765135"/>
                </a:lnTo>
                <a:cubicBezTo>
                  <a:pt x="8503797" y="2766912"/>
                  <a:pt x="8501196" y="2767723"/>
                  <a:pt x="8499116" y="2767873"/>
                </a:cubicBezTo>
                <a:lnTo>
                  <a:pt x="8498742" y="2767694"/>
                </a:lnTo>
                <a:lnTo>
                  <a:pt x="8491397" y="2770744"/>
                </a:lnTo>
                <a:lnTo>
                  <a:pt x="8368330" y="2784786"/>
                </a:lnTo>
                <a:cubicBezTo>
                  <a:pt x="8363173" y="2786811"/>
                  <a:pt x="8358881" y="2786463"/>
                  <a:pt x="8354947" y="2784980"/>
                </a:cubicBezTo>
                <a:lnTo>
                  <a:pt x="8321252" y="2801558"/>
                </a:lnTo>
                <a:lnTo>
                  <a:pt x="8315581" y="2801884"/>
                </a:lnTo>
                <a:lnTo>
                  <a:pt x="8296322" y="2815779"/>
                </a:lnTo>
                <a:lnTo>
                  <a:pt x="8285424" y="2821602"/>
                </a:lnTo>
                <a:lnTo>
                  <a:pt x="8284298" y="2826045"/>
                </a:lnTo>
                <a:cubicBezTo>
                  <a:pt x="8281994" y="2829290"/>
                  <a:pt x="8277300" y="2831938"/>
                  <a:pt x="8267224" y="2833220"/>
                </a:cubicBezTo>
                <a:lnTo>
                  <a:pt x="8264525" y="2832990"/>
                </a:lnTo>
                <a:lnTo>
                  <a:pt x="8253181" y="2842833"/>
                </a:lnTo>
                <a:cubicBezTo>
                  <a:pt x="8250007" y="2846683"/>
                  <a:pt x="8247795" y="2850965"/>
                  <a:pt x="8246982" y="2855825"/>
                </a:cubicBezTo>
                <a:cubicBezTo>
                  <a:pt x="8182975" y="2852918"/>
                  <a:pt x="8148279" y="2887040"/>
                  <a:pt x="8091420" y="2901986"/>
                </a:cubicBezTo>
                <a:cubicBezTo>
                  <a:pt x="8026616" y="2925128"/>
                  <a:pt x="7968218" y="2946364"/>
                  <a:pt x="7906555" y="2943959"/>
                </a:cubicBezTo>
                <a:cubicBezTo>
                  <a:pt x="7836267" y="2958871"/>
                  <a:pt x="7782114" y="2961102"/>
                  <a:pt x="7719893" y="2969674"/>
                </a:cubicBezTo>
                <a:lnTo>
                  <a:pt x="7615495" y="2966203"/>
                </a:lnTo>
                <a:lnTo>
                  <a:pt x="7528691" y="2972031"/>
                </a:lnTo>
                <a:lnTo>
                  <a:pt x="7520719" y="2974584"/>
                </a:lnTo>
                <a:cubicBezTo>
                  <a:pt x="7515141" y="2975923"/>
                  <a:pt x="7511320" y="2976273"/>
                  <a:pt x="7508559" y="2975919"/>
                </a:cubicBezTo>
                <a:lnTo>
                  <a:pt x="7508188" y="2975592"/>
                </a:lnTo>
                <a:lnTo>
                  <a:pt x="7496943" y="2977544"/>
                </a:lnTo>
                <a:lnTo>
                  <a:pt x="7219707" y="2983651"/>
                </a:lnTo>
                <a:lnTo>
                  <a:pt x="7202249" y="2988201"/>
                </a:lnTo>
                <a:lnTo>
                  <a:pt x="7198152" y="2993559"/>
                </a:lnTo>
                <a:cubicBezTo>
                  <a:pt x="7193259" y="2997082"/>
                  <a:pt x="7185654" y="2999221"/>
                  <a:pt x="7171956" y="2998207"/>
                </a:cubicBezTo>
                <a:lnTo>
                  <a:pt x="7098136" y="3010435"/>
                </a:lnTo>
                <a:cubicBezTo>
                  <a:pt x="7062296" y="3011413"/>
                  <a:pt x="7051336" y="3012390"/>
                  <a:pt x="7019644" y="3010061"/>
                </a:cubicBezTo>
                <a:cubicBezTo>
                  <a:pt x="6938675" y="3020999"/>
                  <a:pt x="6944793" y="3045165"/>
                  <a:pt x="6905294" y="3039567"/>
                </a:cubicBezTo>
                <a:cubicBezTo>
                  <a:pt x="6873070" y="3034359"/>
                  <a:pt x="6789137" y="3053433"/>
                  <a:pt x="6709370" y="3067522"/>
                </a:cubicBezTo>
                <a:cubicBezTo>
                  <a:pt x="6650254" y="3076977"/>
                  <a:pt x="6629253" y="3091078"/>
                  <a:pt x="6550602" y="3096298"/>
                </a:cubicBezTo>
                <a:cubicBezTo>
                  <a:pt x="6473302" y="3140388"/>
                  <a:pt x="6410843" y="3116665"/>
                  <a:pt x="6318708" y="3143098"/>
                </a:cubicBezTo>
                <a:cubicBezTo>
                  <a:pt x="6298698" y="3158620"/>
                  <a:pt x="6210439" y="3141427"/>
                  <a:pt x="6169822" y="3145185"/>
                </a:cubicBezTo>
                <a:cubicBezTo>
                  <a:pt x="6129203" y="3148943"/>
                  <a:pt x="6091688" y="3162491"/>
                  <a:pt x="6074996" y="3165647"/>
                </a:cubicBezTo>
                <a:lnTo>
                  <a:pt x="6069677" y="3164110"/>
                </a:lnTo>
                <a:lnTo>
                  <a:pt x="6049786" y="3164793"/>
                </a:lnTo>
                <a:lnTo>
                  <a:pt x="6042433" y="3156444"/>
                </a:lnTo>
                <a:lnTo>
                  <a:pt x="6011238" y="3151351"/>
                </a:lnTo>
                <a:cubicBezTo>
                  <a:pt x="5999830" y="3150764"/>
                  <a:pt x="5971276" y="3151677"/>
                  <a:pt x="5958523" y="3154995"/>
                </a:cubicBezTo>
                <a:lnTo>
                  <a:pt x="5760067" y="3170687"/>
                </a:lnTo>
                <a:lnTo>
                  <a:pt x="5628108" y="3171710"/>
                </a:lnTo>
                <a:lnTo>
                  <a:pt x="5472054" y="3157690"/>
                </a:lnTo>
                <a:cubicBezTo>
                  <a:pt x="5479284" y="3144662"/>
                  <a:pt x="5440157" y="3158728"/>
                  <a:pt x="5433909" y="3146437"/>
                </a:cubicBezTo>
                <a:cubicBezTo>
                  <a:pt x="5430517" y="3136405"/>
                  <a:pt x="5392976" y="3131721"/>
                  <a:pt x="5382817" y="3128735"/>
                </a:cubicBezTo>
                <a:lnTo>
                  <a:pt x="5262912" y="3108318"/>
                </a:lnTo>
                <a:cubicBezTo>
                  <a:pt x="5252746" y="3108134"/>
                  <a:pt x="5231699" y="3099824"/>
                  <a:pt x="5224109" y="3097194"/>
                </a:cubicBezTo>
                <a:lnTo>
                  <a:pt x="5175808" y="3094204"/>
                </a:lnTo>
                <a:lnTo>
                  <a:pt x="5157702" y="3086981"/>
                </a:lnTo>
                <a:lnTo>
                  <a:pt x="5143747" y="3083581"/>
                </a:lnTo>
                <a:lnTo>
                  <a:pt x="5140744" y="3081480"/>
                </a:lnTo>
                <a:cubicBezTo>
                  <a:pt x="5135026" y="3077440"/>
                  <a:pt x="5129229" y="3073629"/>
                  <a:pt x="5122807" y="3070627"/>
                </a:cubicBezTo>
                <a:cubicBezTo>
                  <a:pt x="5109467" y="3099246"/>
                  <a:pt x="5066004" y="3049810"/>
                  <a:pt x="5066938" y="3077198"/>
                </a:cubicBezTo>
                <a:cubicBezTo>
                  <a:pt x="5029345" y="3065682"/>
                  <a:pt x="5040096" y="3094771"/>
                  <a:pt x="5012662" y="3060817"/>
                </a:cubicBezTo>
                <a:cubicBezTo>
                  <a:pt x="4938174" y="3061200"/>
                  <a:pt x="4917504" y="3074207"/>
                  <a:pt x="4841589" y="3036800"/>
                </a:cubicBezTo>
                <a:cubicBezTo>
                  <a:pt x="4807890" y="3020158"/>
                  <a:pt x="4785258" y="3009012"/>
                  <a:pt x="4763595" y="3009032"/>
                </a:cubicBezTo>
                <a:cubicBezTo>
                  <a:pt x="4742475" y="3004532"/>
                  <a:pt x="4730631" y="3001709"/>
                  <a:pt x="4724334" y="3000018"/>
                </a:cubicBezTo>
                <a:lnTo>
                  <a:pt x="4722324" y="2999269"/>
                </a:lnTo>
                <a:lnTo>
                  <a:pt x="4723259" y="2999058"/>
                </a:lnTo>
                <a:cubicBezTo>
                  <a:pt x="4722296" y="2998416"/>
                  <a:pt x="4719415" y="2997810"/>
                  <a:pt x="4718350" y="2997788"/>
                </a:cubicBezTo>
                <a:lnTo>
                  <a:pt x="4722324" y="2999269"/>
                </a:lnTo>
                <a:lnTo>
                  <a:pt x="4716674" y="3000544"/>
                </a:lnTo>
                <a:cubicBezTo>
                  <a:pt x="4681300" y="2993588"/>
                  <a:pt x="4525895" y="2992780"/>
                  <a:pt x="4516962" y="2990642"/>
                </a:cubicBezTo>
                <a:cubicBezTo>
                  <a:pt x="4458971" y="2977530"/>
                  <a:pt x="4463810" y="2976789"/>
                  <a:pt x="4429691" y="2979991"/>
                </a:cubicBezTo>
                <a:cubicBezTo>
                  <a:pt x="4424455" y="2983362"/>
                  <a:pt x="4370126" y="2977068"/>
                  <a:pt x="4364023" y="2978645"/>
                </a:cubicBezTo>
                <a:lnTo>
                  <a:pt x="4318114" y="2985260"/>
                </a:lnTo>
                <a:lnTo>
                  <a:pt x="4316258" y="2983919"/>
                </a:lnTo>
                <a:cubicBezTo>
                  <a:pt x="4307275" y="2980548"/>
                  <a:pt x="4301145" y="2980549"/>
                  <a:pt x="4296292" y="2982040"/>
                </a:cubicBezTo>
                <a:lnTo>
                  <a:pt x="4291212" y="2984957"/>
                </a:lnTo>
                <a:lnTo>
                  <a:pt x="4277290" y="2984711"/>
                </a:lnTo>
                <a:lnTo>
                  <a:pt x="4249265" y="2987035"/>
                </a:lnTo>
                <a:lnTo>
                  <a:pt x="4203199" y="2984240"/>
                </a:lnTo>
                <a:cubicBezTo>
                  <a:pt x="4203096" y="2983820"/>
                  <a:pt x="4202995" y="2983401"/>
                  <a:pt x="4202893" y="2982981"/>
                </a:cubicBezTo>
                <a:cubicBezTo>
                  <a:pt x="4201267" y="2980144"/>
                  <a:pt x="4198292" y="2978025"/>
                  <a:pt x="4192396" y="2977347"/>
                </a:cubicBezTo>
                <a:cubicBezTo>
                  <a:pt x="4205365" y="2960058"/>
                  <a:pt x="4162425" y="2961953"/>
                  <a:pt x="4143893" y="2961482"/>
                </a:cubicBezTo>
                <a:cubicBezTo>
                  <a:pt x="4125868" y="2954416"/>
                  <a:pt x="4100250" y="2940836"/>
                  <a:pt x="4084245" y="2934949"/>
                </a:cubicBezTo>
                <a:lnTo>
                  <a:pt x="4075694" y="2934114"/>
                </a:lnTo>
                <a:cubicBezTo>
                  <a:pt x="4075655" y="2934013"/>
                  <a:pt x="4075614" y="2933914"/>
                  <a:pt x="4075575" y="2933815"/>
                </a:cubicBezTo>
                <a:cubicBezTo>
                  <a:pt x="4073829" y="2933031"/>
                  <a:pt x="4071057" y="2932530"/>
                  <a:pt x="4066658" y="2932371"/>
                </a:cubicBezTo>
                <a:lnTo>
                  <a:pt x="4060102" y="2932589"/>
                </a:lnTo>
                <a:lnTo>
                  <a:pt x="4043512" y="2930968"/>
                </a:lnTo>
                <a:lnTo>
                  <a:pt x="4038145" y="2928534"/>
                </a:lnTo>
                <a:lnTo>
                  <a:pt x="4036511" y="2924867"/>
                </a:lnTo>
                <a:lnTo>
                  <a:pt x="4034926" y="2925102"/>
                </a:lnTo>
                <a:cubicBezTo>
                  <a:pt x="4022576" y="2929966"/>
                  <a:pt x="4018025" y="2938342"/>
                  <a:pt x="4005686" y="2912534"/>
                </a:cubicBezTo>
                <a:lnTo>
                  <a:pt x="3937994" y="2895077"/>
                </a:lnTo>
                <a:cubicBezTo>
                  <a:pt x="3921658" y="2902801"/>
                  <a:pt x="3909686" y="2898112"/>
                  <a:pt x="3898423" y="2889422"/>
                </a:cubicBezTo>
                <a:cubicBezTo>
                  <a:pt x="3862243" y="2889918"/>
                  <a:pt x="3830779" y="2876048"/>
                  <a:pt x="3790908" y="2869184"/>
                </a:cubicBezTo>
                <a:cubicBezTo>
                  <a:pt x="3742158" y="2854478"/>
                  <a:pt x="3726280" y="2852501"/>
                  <a:pt x="3683661" y="2845261"/>
                </a:cubicBezTo>
                <a:lnTo>
                  <a:pt x="3611183" y="2812990"/>
                </a:lnTo>
                <a:lnTo>
                  <a:pt x="3605003" y="2814352"/>
                </a:lnTo>
                <a:cubicBezTo>
                  <a:pt x="3600731" y="2814971"/>
                  <a:pt x="3597877" y="2814971"/>
                  <a:pt x="3595884" y="2814516"/>
                </a:cubicBezTo>
                <a:lnTo>
                  <a:pt x="3595649" y="2814247"/>
                </a:lnTo>
                <a:lnTo>
                  <a:pt x="3587126" y="2814937"/>
                </a:lnTo>
                <a:cubicBezTo>
                  <a:pt x="3572774" y="2816728"/>
                  <a:pt x="3550540" y="2802529"/>
                  <a:pt x="3537283" y="2805238"/>
                </a:cubicBezTo>
                <a:cubicBezTo>
                  <a:pt x="3515092" y="2800942"/>
                  <a:pt x="3489773" y="2807207"/>
                  <a:pt x="3474371" y="2801577"/>
                </a:cubicBezTo>
                <a:lnTo>
                  <a:pt x="3401876" y="2789529"/>
                </a:lnTo>
                <a:lnTo>
                  <a:pt x="3365036" y="2806481"/>
                </a:lnTo>
                <a:cubicBezTo>
                  <a:pt x="3361007" y="2808779"/>
                  <a:pt x="3355145" y="2809857"/>
                  <a:pt x="3345174" y="2808163"/>
                </a:cubicBezTo>
                <a:lnTo>
                  <a:pt x="3342846" y="2807188"/>
                </a:lnTo>
                <a:cubicBezTo>
                  <a:pt x="3337528" y="2809659"/>
                  <a:pt x="3296694" y="2810789"/>
                  <a:pt x="3263504" y="2813065"/>
                </a:cubicBezTo>
                <a:cubicBezTo>
                  <a:pt x="3210873" y="2815406"/>
                  <a:pt x="3204538" y="2823378"/>
                  <a:pt x="3143704" y="2820840"/>
                </a:cubicBezTo>
                <a:cubicBezTo>
                  <a:pt x="3083839" y="2822069"/>
                  <a:pt x="3073438" y="2828075"/>
                  <a:pt x="3031439" y="2823483"/>
                </a:cubicBezTo>
                <a:lnTo>
                  <a:pt x="2782717" y="2845304"/>
                </a:lnTo>
                <a:cubicBezTo>
                  <a:pt x="2720447" y="2872959"/>
                  <a:pt x="2718750" y="2842390"/>
                  <a:pt x="2647675" y="2855840"/>
                </a:cubicBezTo>
                <a:cubicBezTo>
                  <a:pt x="2583664" y="2795905"/>
                  <a:pt x="2609849" y="2834173"/>
                  <a:pt x="2569176" y="2829599"/>
                </a:cubicBezTo>
                <a:lnTo>
                  <a:pt x="2444403" y="2843500"/>
                </a:lnTo>
                <a:cubicBezTo>
                  <a:pt x="2412730" y="2860060"/>
                  <a:pt x="2355175" y="2829971"/>
                  <a:pt x="2316260" y="2851967"/>
                </a:cubicBezTo>
                <a:cubicBezTo>
                  <a:pt x="2277148" y="2852505"/>
                  <a:pt x="2234330" y="2848310"/>
                  <a:pt x="2209726" y="2846734"/>
                </a:cubicBezTo>
                <a:cubicBezTo>
                  <a:pt x="2172984" y="2843077"/>
                  <a:pt x="2131016" y="2834145"/>
                  <a:pt x="2095813" y="2830023"/>
                </a:cubicBezTo>
                <a:cubicBezTo>
                  <a:pt x="2078687" y="2843632"/>
                  <a:pt x="2046700" y="2821328"/>
                  <a:pt x="1998504" y="2822003"/>
                </a:cubicBezTo>
                <a:cubicBezTo>
                  <a:pt x="1979851" y="2837650"/>
                  <a:pt x="1965997" y="2822267"/>
                  <a:pt x="1929320" y="2843948"/>
                </a:cubicBezTo>
                <a:cubicBezTo>
                  <a:pt x="1927506" y="2842156"/>
                  <a:pt x="1925308" y="2840529"/>
                  <a:pt x="1922798" y="2839117"/>
                </a:cubicBezTo>
                <a:cubicBezTo>
                  <a:pt x="1908224" y="2830923"/>
                  <a:pt x="1886476" y="2831636"/>
                  <a:pt x="1874228" y="2840712"/>
                </a:cubicBezTo>
                <a:cubicBezTo>
                  <a:pt x="1844711" y="2855471"/>
                  <a:pt x="1815838" y="2863248"/>
                  <a:pt x="1787803" y="2868334"/>
                </a:cubicBezTo>
                <a:lnTo>
                  <a:pt x="1739352" y="2863283"/>
                </a:lnTo>
                <a:cubicBezTo>
                  <a:pt x="1720756" y="2859717"/>
                  <a:pt x="1697809" y="2850808"/>
                  <a:pt x="1676219" y="2846934"/>
                </a:cubicBezTo>
                <a:cubicBezTo>
                  <a:pt x="1653856" y="2845729"/>
                  <a:pt x="1629782" y="2852334"/>
                  <a:pt x="1609817" y="2840037"/>
                </a:cubicBezTo>
                <a:cubicBezTo>
                  <a:pt x="1570834" y="2828361"/>
                  <a:pt x="1525521" y="2848516"/>
                  <a:pt x="1497258" y="2814447"/>
                </a:cubicBezTo>
                <a:cubicBezTo>
                  <a:pt x="1419429" y="2799738"/>
                  <a:pt x="1265224" y="2779725"/>
                  <a:pt x="1151127" y="2765012"/>
                </a:cubicBezTo>
                <a:cubicBezTo>
                  <a:pt x="1044820" y="2755201"/>
                  <a:pt x="911490" y="2756949"/>
                  <a:pt x="859417" y="2755579"/>
                </a:cubicBezTo>
                <a:lnTo>
                  <a:pt x="838688" y="2756792"/>
                </a:lnTo>
                <a:cubicBezTo>
                  <a:pt x="829380" y="2753383"/>
                  <a:pt x="823010" y="2753358"/>
                  <a:pt x="817957" y="2754828"/>
                </a:cubicBezTo>
                <a:lnTo>
                  <a:pt x="812654" y="2757722"/>
                </a:lnTo>
                <a:lnTo>
                  <a:pt x="721195" y="2756632"/>
                </a:lnTo>
                <a:cubicBezTo>
                  <a:pt x="721095" y="2756212"/>
                  <a:pt x="720991" y="2755791"/>
                  <a:pt x="720890" y="2755370"/>
                </a:cubicBezTo>
                <a:cubicBezTo>
                  <a:pt x="719222" y="2752527"/>
                  <a:pt x="716144" y="2750395"/>
                  <a:pt x="710023" y="2749693"/>
                </a:cubicBezTo>
                <a:cubicBezTo>
                  <a:pt x="689532" y="2741604"/>
                  <a:pt x="619665" y="2714421"/>
                  <a:pt x="597940" y="2706835"/>
                </a:cubicBezTo>
                <a:cubicBezTo>
                  <a:pt x="587430" y="2706236"/>
                  <a:pt x="583862" y="2704593"/>
                  <a:pt x="579683" y="2704183"/>
                </a:cubicBezTo>
                <a:lnTo>
                  <a:pt x="572865" y="2704372"/>
                </a:lnTo>
                <a:cubicBezTo>
                  <a:pt x="550627" y="2698066"/>
                  <a:pt x="474197" y="2673651"/>
                  <a:pt x="446247" y="2666342"/>
                </a:cubicBezTo>
                <a:cubicBezTo>
                  <a:pt x="429213" y="2673994"/>
                  <a:pt x="416808" y="2669256"/>
                  <a:pt x="405163" y="2660519"/>
                </a:cubicBezTo>
                <a:cubicBezTo>
                  <a:pt x="367566" y="2660861"/>
                  <a:pt x="334968" y="2646856"/>
                  <a:pt x="293583" y="2639823"/>
                </a:cubicBezTo>
                <a:lnTo>
                  <a:pt x="119529" y="2588018"/>
                </a:lnTo>
                <a:cubicBezTo>
                  <a:pt x="73377" y="2578908"/>
                  <a:pt x="36403" y="2586550"/>
                  <a:pt x="16674" y="2585162"/>
                </a:cubicBezTo>
                <a:lnTo>
                  <a:pt x="1150" y="2579693"/>
                </a:lnTo>
                <a:cubicBezTo>
                  <a:pt x="-1438" y="2323697"/>
                  <a:pt x="1148" y="1341304"/>
                  <a:pt x="1148" y="1049184"/>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2" name="Google Shape;342;p46"/>
          <p:cNvSpPr txBox="1">
            <a:spLocks noGrp="1"/>
          </p:cNvSpPr>
          <p:nvPr>
            <p:ph type="title"/>
          </p:nvPr>
        </p:nvSpPr>
        <p:spPr>
          <a:xfrm>
            <a:off x="852777" y="548640"/>
            <a:ext cx="7437474" cy="1188720"/>
          </a:xfrm>
          <a:prstGeom prst="rect">
            <a:avLst/>
          </a:prstGeom>
        </p:spPr>
        <p:txBody>
          <a:bodyPr spcFirstLastPara="1" lIns="91425" tIns="45700" rIns="91425" bIns="45700" anchorCtr="0">
            <a:normAutofit/>
          </a:bodyPr>
          <a:lstStyle/>
          <a:p>
            <a:pPr marL="0" marR="0" lvl="0" indent="0" rtl="0">
              <a:spcBef>
                <a:spcPts val="0"/>
              </a:spcBef>
              <a:spcAft>
                <a:spcPts val="0"/>
              </a:spcAft>
              <a:buClr>
                <a:schemeClr val="dk1"/>
              </a:buClr>
              <a:buSzPts val="4000"/>
              <a:buFont typeface="Corbel"/>
              <a:buNone/>
            </a:pPr>
            <a:r>
              <a:rPr lang="en-US" b="0" i="0" u="none" strike="noStrike" cap="none">
                <a:solidFill>
                  <a:schemeClr val="tx1">
                    <a:lumMod val="85000"/>
                    <a:lumOff val="15000"/>
                  </a:schemeClr>
                </a:solidFill>
                <a:latin typeface="Corbel"/>
                <a:ea typeface="Corbel"/>
                <a:cs typeface="Corbel"/>
                <a:sym typeface="Corbel"/>
              </a:rPr>
              <a:t>Eduskuntavaalit 1907</a:t>
            </a:r>
            <a:endParaRPr lang="en-US">
              <a:solidFill>
                <a:schemeClr val="tx1">
                  <a:lumMod val="85000"/>
                  <a:lumOff val="15000"/>
                </a:schemeClr>
              </a:solidFill>
            </a:endParaRPr>
          </a:p>
        </p:txBody>
      </p:sp>
      <p:sp>
        <p:nvSpPr>
          <p:cNvPr id="343" name="Google Shape;343;p46"/>
          <p:cNvSpPr txBox="1">
            <a:spLocks noGrp="1"/>
          </p:cNvSpPr>
          <p:nvPr>
            <p:ph idx="1"/>
          </p:nvPr>
        </p:nvSpPr>
        <p:spPr>
          <a:xfrm>
            <a:off x="607109" y="2454443"/>
            <a:ext cx="7928809" cy="3941228"/>
          </a:xfrm>
          <a:prstGeom prst="rect">
            <a:avLst/>
          </a:prstGeom>
        </p:spPr>
        <p:txBody>
          <a:bodyPr spcFirstLastPara="1" lIns="91425" tIns="45700" rIns="91425" bIns="45700" anchor="ctr" anchorCtr="0">
            <a:normAutofit fontScale="92500" lnSpcReduction="10000"/>
          </a:bodyPr>
          <a:lstStyle/>
          <a:p>
            <a:pPr marL="285750" marR="0" lvl="0" indent="-285750" rtl="0">
              <a:spcBef>
                <a:spcPts val="0"/>
              </a:spcBef>
              <a:spcAft>
                <a:spcPts val="0"/>
              </a:spcAft>
              <a:buClr>
                <a:srgbClr val="1287C3"/>
              </a:buClr>
              <a:buSzPts val="2610"/>
              <a:buFont typeface="Arial"/>
              <a:buChar char="•"/>
            </a:pPr>
            <a:r>
              <a:rPr lang="en-US" sz="2000" b="0" i="0" u="none" dirty="0" err="1">
                <a:solidFill>
                  <a:schemeClr val="tx1">
                    <a:lumMod val="85000"/>
                    <a:lumOff val="15000"/>
                  </a:schemeClr>
                </a:solidFill>
                <a:latin typeface="Corbel"/>
                <a:ea typeface="Corbel"/>
                <a:cs typeface="Corbel"/>
                <a:sym typeface="Corbel"/>
              </a:rPr>
              <a:t>Vaaleissa</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vedettiin</a:t>
            </a:r>
            <a:r>
              <a:rPr lang="en-US" sz="2000" b="0" i="0" u="none" dirty="0">
                <a:solidFill>
                  <a:schemeClr val="tx1">
                    <a:lumMod val="85000"/>
                    <a:lumOff val="15000"/>
                  </a:schemeClr>
                </a:solidFill>
                <a:latin typeface="Corbel"/>
                <a:ea typeface="Corbel"/>
                <a:cs typeface="Corbel"/>
                <a:sym typeface="Corbel"/>
              </a:rPr>
              <a:t> </a:t>
            </a:r>
            <a:r>
              <a:rPr lang="en-US" sz="2000" b="1" i="0" u="none" dirty="0" err="1">
                <a:solidFill>
                  <a:schemeClr val="tx1">
                    <a:lumMod val="85000"/>
                    <a:lumOff val="15000"/>
                  </a:schemeClr>
                </a:solidFill>
                <a:latin typeface="Corbel"/>
                <a:ea typeface="Corbel"/>
                <a:cs typeface="Corbel"/>
                <a:sym typeface="Corbel"/>
              </a:rPr>
              <a:t>punaisia</a:t>
            </a:r>
            <a:r>
              <a:rPr lang="en-US" sz="2000" b="1" i="0" u="none" dirty="0">
                <a:solidFill>
                  <a:schemeClr val="tx1">
                    <a:lumMod val="85000"/>
                    <a:lumOff val="15000"/>
                  </a:schemeClr>
                </a:solidFill>
                <a:latin typeface="Corbel"/>
                <a:ea typeface="Corbel"/>
                <a:cs typeface="Corbel"/>
                <a:sym typeface="Corbel"/>
              </a:rPr>
              <a:t> </a:t>
            </a:r>
            <a:r>
              <a:rPr lang="en-US" sz="2000" b="1" i="0" u="none" dirty="0" err="1">
                <a:solidFill>
                  <a:schemeClr val="tx1">
                    <a:lumMod val="85000"/>
                    <a:lumOff val="15000"/>
                  </a:schemeClr>
                </a:solidFill>
                <a:latin typeface="Corbel"/>
                <a:ea typeface="Corbel"/>
                <a:cs typeface="Corbel"/>
                <a:sym typeface="Corbel"/>
              </a:rPr>
              <a:t>viivoja</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eli</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annettiin</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ääniä</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yhteensä</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koko</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maassa</a:t>
            </a:r>
            <a:r>
              <a:rPr lang="en-US" sz="2000" b="0" i="0" u="none" dirty="0">
                <a:solidFill>
                  <a:schemeClr val="tx1">
                    <a:lumMod val="85000"/>
                    <a:lumOff val="15000"/>
                  </a:schemeClr>
                </a:solidFill>
                <a:latin typeface="Corbel"/>
                <a:ea typeface="Corbel"/>
                <a:cs typeface="Corbel"/>
                <a:sym typeface="Corbel"/>
              </a:rPr>
              <a:t> 899 347. </a:t>
            </a:r>
            <a:r>
              <a:rPr lang="en-US" sz="2000" b="0" i="0" u="none" dirty="0" err="1">
                <a:solidFill>
                  <a:schemeClr val="tx1">
                    <a:lumMod val="85000"/>
                    <a:lumOff val="15000"/>
                  </a:schemeClr>
                </a:solidFill>
                <a:latin typeface="Corbel"/>
                <a:ea typeface="Corbel"/>
                <a:cs typeface="Corbel"/>
                <a:sym typeface="Corbel"/>
              </a:rPr>
              <a:t>Puolueiden</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saamat</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äänimäärät</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koko</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maassa</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olivat</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seuraavat</a:t>
            </a:r>
            <a:r>
              <a:rPr lang="en-US" sz="2000" b="0" i="0" u="none" dirty="0">
                <a:solidFill>
                  <a:schemeClr val="tx1">
                    <a:lumMod val="85000"/>
                    <a:lumOff val="15000"/>
                  </a:schemeClr>
                </a:solidFill>
                <a:latin typeface="Corbel"/>
                <a:ea typeface="Corbel"/>
                <a:cs typeface="Corbel"/>
                <a:sym typeface="Corbel"/>
              </a:rPr>
              <a:t>:</a:t>
            </a:r>
            <a:endParaRPr lang="en-US" sz="2000" dirty="0">
              <a:solidFill>
                <a:schemeClr val="tx1">
                  <a:lumMod val="85000"/>
                  <a:lumOff val="15000"/>
                </a:schemeClr>
              </a:solidFill>
            </a:endParaRPr>
          </a:p>
          <a:p>
            <a:pPr marL="285750" marR="0" lvl="0" indent="-285750" rtl="0">
              <a:spcBef>
                <a:spcPts val="960"/>
              </a:spcBef>
              <a:spcAft>
                <a:spcPts val="0"/>
              </a:spcAft>
              <a:buClr>
                <a:srgbClr val="1287C3"/>
              </a:buClr>
              <a:buSzPts val="2610"/>
              <a:buFont typeface="Arial"/>
              <a:buChar char="•"/>
            </a:pPr>
            <a:r>
              <a:rPr lang="en-US" sz="2000" b="1" i="0" u="none" dirty="0" err="1">
                <a:solidFill>
                  <a:schemeClr val="tx1">
                    <a:lumMod val="85000"/>
                    <a:lumOff val="15000"/>
                  </a:schemeClr>
                </a:solidFill>
                <a:latin typeface="Corbel"/>
                <a:ea typeface="Corbel"/>
                <a:cs typeface="Corbel"/>
                <a:sym typeface="Corbel"/>
              </a:rPr>
              <a:t>Sosialidemokraattinen</a:t>
            </a:r>
            <a:r>
              <a:rPr lang="en-US" sz="2000" b="1" i="0" u="none" dirty="0">
                <a:solidFill>
                  <a:schemeClr val="tx1">
                    <a:lumMod val="85000"/>
                    <a:lumOff val="15000"/>
                  </a:schemeClr>
                </a:solidFill>
                <a:latin typeface="Corbel"/>
                <a:ea typeface="Corbel"/>
                <a:cs typeface="Corbel"/>
                <a:sym typeface="Corbel"/>
              </a:rPr>
              <a:t> </a:t>
            </a:r>
            <a:r>
              <a:rPr lang="en-US" sz="2000" b="1" i="0" u="none" dirty="0" err="1">
                <a:solidFill>
                  <a:schemeClr val="tx1">
                    <a:lumMod val="85000"/>
                    <a:lumOff val="15000"/>
                  </a:schemeClr>
                </a:solidFill>
                <a:latin typeface="Corbel"/>
                <a:ea typeface="Corbel"/>
                <a:cs typeface="Corbel"/>
                <a:sym typeface="Corbel"/>
              </a:rPr>
              <a:t>puolue</a:t>
            </a:r>
            <a:r>
              <a:rPr lang="en-US" sz="2000" b="0" i="0" u="none" dirty="0">
                <a:solidFill>
                  <a:schemeClr val="tx1">
                    <a:lumMod val="85000"/>
                    <a:lumOff val="15000"/>
                  </a:schemeClr>
                </a:solidFill>
                <a:latin typeface="Corbel"/>
                <a:ea typeface="Corbel"/>
                <a:cs typeface="Corbel"/>
                <a:sym typeface="Corbel"/>
              </a:rPr>
              <a:t> 329 946 </a:t>
            </a:r>
            <a:r>
              <a:rPr lang="en-US" sz="2000" b="0" i="0" u="none" dirty="0" err="1">
                <a:solidFill>
                  <a:schemeClr val="tx1">
                    <a:lumMod val="85000"/>
                    <a:lumOff val="15000"/>
                  </a:schemeClr>
                </a:solidFill>
                <a:latin typeface="Corbel"/>
                <a:ea typeface="Corbel"/>
                <a:cs typeface="Corbel"/>
                <a:sym typeface="Corbel"/>
              </a:rPr>
              <a:t>ääntä</a:t>
            </a:r>
            <a:r>
              <a:rPr lang="en-US" sz="2000" b="0" i="0" u="none" dirty="0">
                <a:solidFill>
                  <a:schemeClr val="tx1">
                    <a:lumMod val="85000"/>
                    <a:lumOff val="15000"/>
                  </a:schemeClr>
                </a:solidFill>
                <a:latin typeface="Corbel"/>
                <a:ea typeface="Corbel"/>
                <a:cs typeface="Corbel"/>
                <a:sym typeface="Corbel"/>
              </a:rPr>
              <a:t> (37,0 % </a:t>
            </a:r>
            <a:r>
              <a:rPr lang="en-US" sz="2000" b="0" i="0" u="none" dirty="0" err="1">
                <a:solidFill>
                  <a:schemeClr val="tx1">
                    <a:lumMod val="85000"/>
                    <a:lumOff val="15000"/>
                  </a:schemeClr>
                </a:solidFill>
                <a:latin typeface="Corbel"/>
                <a:ea typeface="Corbel"/>
                <a:cs typeface="Corbel"/>
                <a:sym typeface="Corbel"/>
              </a:rPr>
              <a:t>hyväksytyistä</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äänistä</a:t>
            </a:r>
            <a:r>
              <a:rPr lang="en-US" sz="2000" b="0" i="0" u="none" dirty="0">
                <a:solidFill>
                  <a:schemeClr val="tx1">
                    <a:lumMod val="85000"/>
                    <a:lumOff val="15000"/>
                  </a:schemeClr>
                </a:solidFill>
                <a:latin typeface="Corbel"/>
                <a:ea typeface="Corbel"/>
                <a:cs typeface="Corbel"/>
                <a:sym typeface="Corbel"/>
              </a:rPr>
              <a:t>), </a:t>
            </a:r>
            <a:endParaRPr lang="en-US" sz="2000" dirty="0">
              <a:solidFill>
                <a:schemeClr val="tx1">
                  <a:lumMod val="85000"/>
                  <a:lumOff val="15000"/>
                </a:schemeClr>
              </a:solidFill>
            </a:endParaRPr>
          </a:p>
          <a:p>
            <a:pPr marL="285750" marR="0" lvl="0" indent="-285750" rtl="0">
              <a:spcBef>
                <a:spcPts val="960"/>
              </a:spcBef>
              <a:spcAft>
                <a:spcPts val="0"/>
              </a:spcAft>
              <a:buClr>
                <a:srgbClr val="1287C3"/>
              </a:buClr>
              <a:buSzPts val="2610"/>
              <a:buFont typeface="Arial"/>
              <a:buChar char="•"/>
            </a:pPr>
            <a:r>
              <a:rPr lang="en-US" sz="2000" b="1" i="0" u="none" dirty="0" err="1">
                <a:solidFill>
                  <a:schemeClr val="tx1">
                    <a:lumMod val="85000"/>
                    <a:lumOff val="15000"/>
                  </a:schemeClr>
                </a:solidFill>
                <a:latin typeface="Corbel"/>
                <a:ea typeface="Corbel"/>
                <a:cs typeface="Corbel"/>
                <a:sym typeface="Corbel"/>
              </a:rPr>
              <a:t>Suomalainen</a:t>
            </a:r>
            <a:r>
              <a:rPr lang="en-US" sz="2000" b="1" i="0" u="none" dirty="0">
                <a:solidFill>
                  <a:schemeClr val="tx1">
                    <a:lumMod val="85000"/>
                    <a:lumOff val="15000"/>
                  </a:schemeClr>
                </a:solidFill>
                <a:latin typeface="Corbel"/>
                <a:ea typeface="Corbel"/>
                <a:cs typeface="Corbel"/>
                <a:sym typeface="Corbel"/>
              </a:rPr>
              <a:t> </a:t>
            </a:r>
            <a:r>
              <a:rPr lang="en-US" sz="2000" b="1" i="0" u="none" dirty="0" err="1">
                <a:solidFill>
                  <a:schemeClr val="tx1">
                    <a:lumMod val="85000"/>
                    <a:lumOff val="15000"/>
                  </a:schemeClr>
                </a:solidFill>
                <a:latin typeface="Corbel"/>
                <a:ea typeface="Corbel"/>
                <a:cs typeface="Corbel"/>
                <a:sym typeface="Corbel"/>
              </a:rPr>
              <a:t>puolue</a:t>
            </a:r>
            <a:r>
              <a:rPr lang="en-US" sz="2000" b="0" i="0" u="none" dirty="0">
                <a:solidFill>
                  <a:schemeClr val="tx1">
                    <a:lumMod val="85000"/>
                    <a:lumOff val="15000"/>
                  </a:schemeClr>
                </a:solidFill>
                <a:latin typeface="Corbel"/>
                <a:ea typeface="Corbel"/>
                <a:cs typeface="Corbel"/>
                <a:sym typeface="Corbel"/>
              </a:rPr>
              <a:t> 243 573 </a:t>
            </a:r>
            <a:r>
              <a:rPr lang="en-US" sz="2000" b="0" i="0" u="none" dirty="0" err="1">
                <a:solidFill>
                  <a:schemeClr val="tx1">
                    <a:lumMod val="85000"/>
                    <a:lumOff val="15000"/>
                  </a:schemeClr>
                </a:solidFill>
                <a:latin typeface="Corbel"/>
                <a:ea typeface="Corbel"/>
                <a:cs typeface="Corbel"/>
                <a:sym typeface="Corbel"/>
              </a:rPr>
              <a:t>ääntä</a:t>
            </a:r>
            <a:r>
              <a:rPr lang="en-US" sz="2000" b="0" i="0" u="none" dirty="0">
                <a:solidFill>
                  <a:schemeClr val="tx1">
                    <a:lumMod val="85000"/>
                    <a:lumOff val="15000"/>
                  </a:schemeClr>
                </a:solidFill>
                <a:latin typeface="Corbel"/>
                <a:ea typeface="Corbel"/>
                <a:cs typeface="Corbel"/>
                <a:sym typeface="Corbel"/>
              </a:rPr>
              <a:t> (27,3 %), </a:t>
            </a:r>
            <a:endParaRPr lang="en-US" sz="2000" dirty="0">
              <a:solidFill>
                <a:schemeClr val="tx1">
                  <a:lumMod val="85000"/>
                  <a:lumOff val="15000"/>
                </a:schemeClr>
              </a:solidFill>
            </a:endParaRPr>
          </a:p>
          <a:p>
            <a:pPr marL="285750" marR="0" lvl="0" indent="-285750" rtl="0">
              <a:spcBef>
                <a:spcPts val="960"/>
              </a:spcBef>
              <a:spcAft>
                <a:spcPts val="0"/>
              </a:spcAft>
              <a:buClr>
                <a:srgbClr val="1287C3"/>
              </a:buClr>
              <a:buSzPts val="2610"/>
              <a:buFont typeface="Arial"/>
              <a:buChar char="•"/>
            </a:pPr>
            <a:r>
              <a:rPr lang="en-US" sz="2000" b="1" i="0" u="none" dirty="0" err="1">
                <a:solidFill>
                  <a:schemeClr val="tx1">
                    <a:lumMod val="85000"/>
                    <a:lumOff val="15000"/>
                  </a:schemeClr>
                </a:solidFill>
                <a:latin typeface="Corbel"/>
                <a:ea typeface="Corbel"/>
                <a:cs typeface="Corbel"/>
                <a:sym typeface="Corbel"/>
              </a:rPr>
              <a:t>Nuorsuomalainen</a:t>
            </a:r>
            <a:r>
              <a:rPr lang="en-US" sz="2000" b="1" i="0" u="none" dirty="0">
                <a:solidFill>
                  <a:schemeClr val="tx1">
                    <a:lumMod val="85000"/>
                    <a:lumOff val="15000"/>
                  </a:schemeClr>
                </a:solidFill>
                <a:latin typeface="Corbel"/>
                <a:ea typeface="Corbel"/>
                <a:cs typeface="Corbel"/>
                <a:sym typeface="Corbel"/>
              </a:rPr>
              <a:t> </a:t>
            </a:r>
            <a:r>
              <a:rPr lang="en-US" sz="2000" b="1" i="0" u="none" dirty="0" err="1">
                <a:solidFill>
                  <a:schemeClr val="tx1">
                    <a:lumMod val="85000"/>
                    <a:lumOff val="15000"/>
                  </a:schemeClr>
                </a:solidFill>
                <a:latin typeface="Corbel"/>
                <a:ea typeface="Corbel"/>
                <a:cs typeface="Corbel"/>
                <a:sym typeface="Corbel"/>
              </a:rPr>
              <a:t>puolue</a:t>
            </a:r>
            <a:r>
              <a:rPr lang="en-US" sz="2000" b="0" i="0" u="none" dirty="0">
                <a:solidFill>
                  <a:schemeClr val="tx1">
                    <a:lumMod val="85000"/>
                    <a:lumOff val="15000"/>
                  </a:schemeClr>
                </a:solidFill>
                <a:latin typeface="Corbel"/>
                <a:ea typeface="Corbel"/>
                <a:cs typeface="Corbel"/>
                <a:sym typeface="Corbel"/>
              </a:rPr>
              <a:t> 121 604 </a:t>
            </a:r>
            <a:r>
              <a:rPr lang="en-US" sz="2000" b="0" i="0" u="none" dirty="0" err="1">
                <a:solidFill>
                  <a:schemeClr val="tx1">
                    <a:lumMod val="85000"/>
                    <a:lumOff val="15000"/>
                  </a:schemeClr>
                </a:solidFill>
                <a:latin typeface="Corbel"/>
                <a:ea typeface="Corbel"/>
                <a:cs typeface="Corbel"/>
                <a:sym typeface="Corbel"/>
              </a:rPr>
              <a:t>ääntä</a:t>
            </a:r>
            <a:r>
              <a:rPr lang="en-US" sz="2000" b="0" i="0" u="none" dirty="0">
                <a:solidFill>
                  <a:schemeClr val="tx1">
                    <a:lumMod val="85000"/>
                    <a:lumOff val="15000"/>
                  </a:schemeClr>
                </a:solidFill>
                <a:latin typeface="Corbel"/>
                <a:ea typeface="Corbel"/>
                <a:cs typeface="Corbel"/>
                <a:sym typeface="Corbel"/>
              </a:rPr>
              <a:t> (13,7 %), </a:t>
            </a:r>
            <a:endParaRPr lang="en-US" sz="2000" dirty="0">
              <a:solidFill>
                <a:schemeClr val="tx1">
                  <a:lumMod val="85000"/>
                  <a:lumOff val="15000"/>
                </a:schemeClr>
              </a:solidFill>
            </a:endParaRPr>
          </a:p>
          <a:p>
            <a:pPr marL="285750" marR="0" lvl="0" indent="-285750" rtl="0">
              <a:spcBef>
                <a:spcPts val="960"/>
              </a:spcBef>
              <a:spcAft>
                <a:spcPts val="0"/>
              </a:spcAft>
              <a:buClr>
                <a:srgbClr val="1287C3"/>
              </a:buClr>
              <a:buSzPts val="2610"/>
              <a:buFont typeface="Arial"/>
              <a:buChar char="•"/>
            </a:pPr>
            <a:r>
              <a:rPr lang="en-US" sz="2000" b="1" i="0" u="none" dirty="0" err="1">
                <a:solidFill>
                  <a:schemeClr val="tx1">
                    <a:lumMod val="85000"/>
                    <a:lumOff val="15000"/>
                  </a:schemeClr>
                </a:solidFill>
                <a:latin typeface="Corbel"/>
                <a:ea typeface="Corbel"/>
                <a:cs typeface="Corbel"/>
                <a:sym typeface="Corbel"/>
              </a:rPr>
              <a:t>Ruotsalainen</a:t>
            </a:r>
            <a:r>
              <a:rPr lang="en-US" sz="2000" b="1" i="0" u="none" dirty="0">
                <a:solidFill>
                  <a:schemeClr val="tx1">
                    <a:lumMod val="85000"/>
                    <a:lumOff val="15000"/>
                  </a:schemeClr>
                </a:solidFill>
                <a:latin typeface="Corbel"/>
                <a:ea typeface="Corbel"/>
                <a:cs typeface="Corbel"/>
                <a:sym typeface="Corbel"/>
              </a:rPr>
              <a:t> </a:t>
            </a:r>
            <a:r>
              <a:rPr lang="en-US" sz="2000" b="1" i="0" u="none" dirty="0" err="1">
                <a:solidFill>
                  <a:schemeClr val="tx1">
                    <a:lumMod val="85000"/>
                    <a:lumOff val="15000"/>
                  </a:schemeClr>
                </a:solidFill>
                <a:latin typeface="Corbel"/>
                <a:ea typeface="Corbel"/>
                <a:cs typeface="Corbel"/>
                <a:sym typeface="Corbel"/>
              </a:rPr>
              <a:t>kansanpuolue</a:t>
            </a:r>
            <a:r>
              <a:rPr lang="en-US" sz="2000" b="0" i="0" u="none" dirty="0">
                <a:solidFill>
                  <a:schemeClr val="tx1">
                    <a:lumMod val="85000"/>
                    <a:lumOff val="15000"/>
                  </a:schemeClr>
                </a:solidFill>
                <a:latin typeface="Corbel"/>
                <a:ea typeface="Corbel"/>
                <a:cs typeface="Corbel"/>
                <a:sym typeface="Corbel"/>
              </a:rPr>
              <a:t> 112 267 </a:t>
            </a:r>
            <a:r>
              <a:rPr lang="en-US" sz="2000" b="0" i="0" u="none" dirty="0" err="1">
                <a:solidFill>
                  <a:schemeClr val="tx1">
                    <a:lumMod val="85000"/>
                    <a:lumOff val="15000"/>
                  </a:schemeClr>
                </a:solidFill>
                <a:latin typeface="Corbel"/>
                <a:ea typeface="Corbel"/>
                <a:cs typeface="Corbel"/>
                <a:sym typeface="Corbel"/>
              </a:rPr>
              <a:t>ääntä</a:t>
            </a:r>
            <a:r>
              <a:rPr lang="en-US" sz="2000" b="0" i="0" u="none" dirty="0">
                <a:solidFill>
                  <a:schemeClr val="tx1">
                    <a:lumMod val="85000"/>
                    <a:lumOff val="15000"/>
                  </a:schemeClr>
                </a:solidFill>
                <a:latin typeface="Corbel"/>
                <a:ea typeface="Corbel"/>
                <a:cs typeface="Corbel"/>
                <a:sym typeface="Corbel"/>
              </a:rPr>
              <a:t> (12,6 %), </a:t>
            </a:r>
            <a:endParaRPr lang="en-US" sz="2000" dirty="0">
              <a:solidFill>
                <a:schemeClr val="tx1">
                  <a:lumMod val="85000"/>
                  <a:lumOff val="15000"/>
                </a:schemeClr>
              </a:solidFill>
            </a:endParaRPr>
          </a:p>
          <a:p>
            <a:pPr marL="285750" marR="0" lvl="0" indent="-285750" rtl="0">
              <a:spcBef>
                <a:spcPts val="960"/>
              </a:spcBef>
              <a:spcAft>
                <a:spcPts val="0"/>
              </a:spcAft>
              <a:buClr>
                <a:srgbClr val="1287C3"/>
              </a:buClr>
              <a:buSzPts val="2610"/>
              <a:buFont typeface="Arial"/>
              <a:buChar char="•"/>
            </a:pPr>
            <a:r>
              <a:rPr lang="en-US" sz="2000" b="1" i="0" u="none" dirty="0" err="1">
                <a:solidFill>
                  <a:schemeClr val="tx1">
                    <a:lumMod val="85000"/>
                    <a:lumOff val="15000"/>
                  </a:schemeClr>
                </a:solidFill>
                <a:latin typeface="Corbel"/>
                <a:ea typeface="Corbel"/>
                <a:cs typeface="Corbel"/>
                <a:sym typeface="Corbel"/>
              </a:rPr>
              <a:t>Maalaisliitto</a:t>
            </a:r>
            <a:r>
              <a:rPr lang="en-US" sz="2000" b="1" i="0" u="none" dirty="0">
                <a:solidFill>
                  <a:schemeClr val="tx1">
                    <a:lumMod val="85000"/>
                    <a:lumOff val="15000"/>
                  </a:schemeClr>
                </a:solidFill>
                <a:latin typeface="Corbel"/>
                <a:ea typeface="Corbel"/>
                <a:cs typeface="Corbel"/>
                <a:sym typeface="Corbel"/>
              </a:rPr>
              <a:t> </a:t>
            </a:r>
            <a:r>
              <a:rPr lang="en-US" sz="2000" b="0" i="0" u="none" dirty="0">
                <a:solidFill>
                  <a:schemeClr val="tx1">
                    <a:lumMod val="85000"/>
                    <a:lumOff val="15000"/>
                  </a:schemeClr>
                </a:solidFill>
                <a:latin typeface="Corbel"/>
                <a:ea typeface="Corbel"/>
                <a:cs typeface="Corbel"/>
                <a:sym typeface="Corbel"/>
              </a:rPr>
              <a:t>51 242 </a:t>
            </a:r>
            <a:r>
              <a:rPr lang="en-US" sz="2000" b="0" i="0" u="none" dirty="0" err="1">
                <a:solidFill>
                  <a:schemeClr val="tx1">
                    <a:lumMod val="85000"/>
                    <a:lumOff val="15000"/>
                  </a:schemeClr>
                </a:solidFill>
                <a:latin typeface="Corbel"/>
                <a:ea typeface="Corbel"/>
                <a:cs typeface="Corbel"/>
                <a:sym typeface="Corbel"/>
              </a:rPr>
              <a:t>ääntä</a:t>
            </a:r>
            <a:r>
              <a:rPr lang="en-US" sz="2000" b="0" i="0" u="none" dirty="0">
                <a:solidFill>
                  <a:schemeClr val="tx1">
                    <a:lumMod val="85000"/>
                    <a:lumOff val="15000"/>
                  </a:schemeClr>
                </a:solidFill>
                <a:latin typeface="Corbel"/>
                <a:ea typeface="Corbel"/>
                <a:cs typeface="Corbel"/>
                <a:sym typeface="Corbel"/>
              </a:rPr>
              <a:t> (5,8 %), </a:t>
            </a:r>
            <a:endParaRPr lang="en-US" sz="2000" dirty="0">
              <a:solidFill>
                <a:schemeClr val="tx1">
                  <a:lumMod val="85000"/>
                  <a:lumOff val="15000"/>
                </a:schemeClr>
              </a:solidFill>
            </a:endParaRPr>
          </a:p>
          <a:p>
            <a:pPr marL="285750" marR="0" lvl="0" indent="-285750" rtl="0">
              <a:spcBef>
                <a:spcPts val="960"/>
              </a:spcBef>
              <a:spcAft>
                <a:spcPts val="0"/>
              </a:spcAft>
              <a:buClr>
                <a:srgbClr val="1287C3"/>
              </a:buClr>
              <a:buSzPts val="2610"/>
              <a:buFont typeface="Arial"/>
              <a:buChar char="•"/>
            </a:pPr>
            <a:r>
              <a:rPr lang="en-US" sz="2000" b="1" i="0" u="none" dirty="0" err="1">
                <a:solidFill>
                  <a:schemeClr val="tx1">
                    <a:lumMod val="85000"/>
                    <a:lumOff val="15000"/>
                  </a:schemeClr>
                </a:solidFill>
                <a:latin typeface="Corbel"/>
                <a:ea typeface="Corbel"/>
                <a:cs typeface="Corbel"/>
                <a:sym typeface="Corbel"/>
              </a:rPr>
              <a:t>Kristillinen</a:t>
            </a:r>
            <a:r>
              <a:rPr lang="en-US" sz="2000" b="1" i="0" u="none" dirty="0">
                <a:solidFill>
                  <a:schemeClr val="tx1">
                    <a:lumMod val="85000"/>
                    <a:lumOff val="15000"/>
                  </a:schemeClr>
                </a:solidFill>
                <a:latin typeface="Corbel"/>
                <a:ea typeface="Corbel"/>
                <a:cs typeface="Corbel"/>
                <a:sym typeface="Corbel"/>
              </a:rPr>
              <a:t> </a:t>
            </a:r>
            <a:r>
              <a:rPr lang="en-US" sz="2000" b="1" i="0" u="none" dirty="0" err="1">
                <a:solidFill>
                  <a:schemeClr val="tx1">
                    <a:lumMod val="85000"/>
                    <a:lumOff val="15000"/>
                  </a:schemeClr>
                </a:solidFill>
                <a:latin typeface="Corbel"/>
                <a:ea typeface="Corbel"/>
                <a:cs typeface="Corbel"/>
                <a:sym typeface="Corbel"/>
              </a:rPr>
              <a:t>työväki</a:t>
            </a:r>
            <a:r>
              <a:rPr lang="en-US" sz="2000" b="0" i="0" u="none" dirty="0">
                <a:solidFill>
                  <a:schemeClr val="tx1">
                    <a:lumMod val="85000"/>
                    <a:lumOff val="15000"/>
                  </a:schemeClr>
                </a:solidFill>
                <a:latin typeface="Corbel"/>
                <a:ea typeface="Corbel"/>
                <a:cs typeface="Corbel"/>
                <a:sym typeface="Corbel"/>
              </a:rPr>
              <a:t> 13 790 </a:t>
            </a:r>
            <a:r>
              <a:rPr lang="en-US" sz="2000" b="0" i="0" u="none" dirty="0" err="1">
                <a:solidFill>
                  <a:schemeClr val="tx1">
                    <a:lumMod val="85000"/>
                    <a:lumOff val="15000"/>
                  </a:schemeClr>
                </a:solidFill>
                <a:latin typeface="Corbel"/>
                <a:ea typeface="Corbel"/>
                <a:cs typeface="Corbel"/>
                <a:sym typeface="Corbel"/>
              </a:rPr>
              <a:t>ääntä</a:t>
            </a:r>
            <a:r>
              <a:rPr lang="en-US" sz="2000" b="0" i="0" u="none" dirty="0">
                <a:solidFill>
                  <a:schemeClr val="tx1">
                    <a:lumMod val="85000"/>
                    <a:lumOff val="15000"/>
                  </a:schemeClr>
                </a:solidFill>
                <a:latin typeface="Corbel"/>
                <a:ea typeface="Corbel"/>
                <a:cs typeface="Corbel"/>
                <a:sym typeface="Corbel"/>
              </a:rPr>
              <a:t> (1,5 %), </a:t>
            </a:r>
            <a:endParaRPr lang="en-US" sz="2000" dirty="0">
              <a:solidFill>
                <a:schemeClr val="tx1">
                  <a:lumMod val="85000"/>
                  <a:lumOff val="15000"/>
                </a:schemeClr>
              </a:solidFill>
            </a:endParaRPr>
          </a:p>
          <a:p>
            <a:pPr marL="285750" marR="0" lvl="0" indent="-285750" rtl="0">
              <a:spcBef>
                <a:spcPts val="960"/>
              </a:spcBef>
              <a:spcAft>
                <a:spcPts val="0"/>
              </a:spcAft>
              <a:buClr>
                <a:srgbClr val="1287C3"/>
              </a:buClr>
              <a:buSzPts val="2610"/>
              <a:buFont typeface="Arial"/>
              <a:buChar char="•"/>
            </a:pPr>
            <a:r>
              <a:rPr lang="en-US" sz="2000" b="1" i="0" u="none" dirty="0">
                <a:solidFill>
                  <a:schemeClr val="tx1">
                    <a:lumMod val="85000"/>
                    <a:lumOff val="15000"/>
                  </a:schemeClr>
                </a:solidFill>
                <a:latin typeface="Corbel"/>
                <a:ea typeface="Corbel"/>
                <a:cs typeface="Corbel"/>
                <a:sym typeface="Corbel"/>
              </a:rPr>
              <a:t>Muut </a:t>
            </a:r>
            <a:r>
              <a:rPr lang="en-US" sz="2000" b="1" i="0" u="none" dirty="0" err="1">
                <a:solidFill>
                  <a:schemeClr val="tx1">
                    <a:lumMod val="85000"/>
                    <a:lumOff val="15000"/>
                  </a:schemeClr>
                </a:solidFill>
                <a:latin typeface="Corbel"/>
                <a:ea typeface="Corbel"/>
                <a:cs typeface="Corbel"/>
                <a:sym typeface="Corbel"/>
              </a:rPr>
              <a:t>puolueet</a:t>
            </a:r>
            <a:r>
              <a:rPr lang="en-US" sz="2000" b="0" i="0" u="none" dirty="0">
                <a:solidFill>
                  <a:schemeClr val="tx1">
                    <a:lumMod val="85000"/>
                    <a:lumOff val="15000"/>
                  </a:schemeClr>
                </a:solidFill>
                <a:latin typeface="Corbel"/>
                <a:ea typeface="Corbel"/>
                <a:cs typeface="Corbel"/>
                <a:sym typeface="Corbel"/>
              </a:rPr>
              <a:t> 18 568 </a:t>
            </a:r>
            <a:r>
              <a:rPr lang="en-US" sz="2000" b="0" i="0" u="none" dirty="0" err="1">
                <a:solidFill>
                  <a:schemeClr val="tx1">
                    <a:lumMod val="85000"/>
                    <a:lumOff val="15000"/>
                  </a:schemeClr>
                </a:solidFill>
                <a:latin typeface="Corbel"/>
                <a:ea typeface="Corbel"/>
                <a:cs typeface="Corbel"/>
                <a:sym typeface="Corbel"/>
              </a:rPr>
              <a:t>ääntä</a:t>
            </a:r>
            <a:r>
              <a:rPr lang="en-US" sz="2000" b="0" i="0" u="none" dirty="0">
                <a:solidFill>
                  <a:schemeClr val="tx1">
                    <a:lumMod val="85000"/>
                    <a:lumOff val="15000"/>
                  </a:schemeClr>
                </a:solidFill>
                <a:latin typeface="Corbel"/>
                <a:ea typeface="Corbel"/>
                <a:cs typeface="Corbel"/>
                <a:sym typeface="Corbel"/>
              </a:rPr>
              <a:t> (2,1 %). </a:t>
            </a:r>
            <a:endParaRPr lang="en-US" sz="2000" dirty="0">
              <a:solidFill>
                <a:schemeClr val="tx1">
                  <a:lumMod val="85000"/>
                  <a:lumOff val="15000"/>
                </a:schemeClr>
              </a:solidFill>
            </a:endParaRPr>
          </a:p>
          <a:p>
            <a:pPr marL="285750" marR="0" lvl="0" indent="-285750" rtl="0">
              <a:spcBef>
                <a:spcPts val="960"/>
              </a:spcBef>
              <a:spcAft>
                <a:spcPts val="0"/>
              </a:spcAft>
              <a:buClr>
                <a:srgbClr val="1287C3"/>
              </a:buClr>
              <a:buSzPts val="2610"/>
              <a:buFont typeface="Arial"/>
              <a:buChar char="•"/>
            </a:pPr>
            <a:r>
              <a:rPr lang="en-US" sz="2000" b="0" i="0" u="none" dirty="0" err="1">
                <a:solidFill>
                  <a:schemeClr val="tx1">
                    <a:lumMod val="85000"/>
                    <a:lumOff val="15000"/>
                  </a:schemeClr>
                </a:solidFill>
                <a:latin typeface="Corbel"/>
                <a:ea typeface="Corbel"/>
                <a:cs typeface="Corbel"/>
                <a:sym typeface="Corbel"/>
              </a:rPr>
              <a:t>Hylättyjä</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äänestyslippuja</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oli</a:t>
            </a:r>
            <a:r>
              <a:rPr lang="en-US" sz="2000" b="0" i="0" u="none" dirty="0">
                <a:solidFill>
                  <a:schemeClr val="tx1">
                    <a:lumMod val="85000"/>
                    <a:lumOff val="15000"/>
                  </a:schemeClr>
                </a:solidFill>
                <a:latin typeface="Corbel"/>
                <a:ea typeface="Corbel"/>
                <a:cs typeface="Corbel"/>
                <a:sym typeface="Corbel"/>
              </a:rPr>
              <a:t> 8 357 </a:t>
            </a:r>
            <a:r>
              <a:rPr lang="en-US" sz="2000" b="0" i="0" u="none" dirty="0" err="1">
                <a:solidFill>
                  <a:schemeClr val="tx1">
                    <a:lumMod val="85000"/>
                    <a:lumOff val="15000"/>
                  </a:schemeClr>
                </a:solidFill>
                <a:latin typeface="Corbel"/>
                <a:ea typeface="Corbel"/>
                <a:cs typeface="Corbel"/>
                <a:sym typeface="Corbel"/>
              </a:rPr>
              <a:t>eli</a:t>
            </a:r>
            <a:r>
              <a:rPr lang="en-US" sz="2000" b="0" i="0" u="none" dirty="0">
                <a:solidFill>
                  <a:schemeClr val="tx1">
                    <a:lumMod val="85000"/>
                    <a:lumOff val="15000"/>
                  </a:schemeClr>
                </a:solidFill>
                <a:latin typeface="Corbel"/>
                <a:ea typeface="Corbel"/>
                <a:cs typeface="Corbel"/>
                <a:sym typeface="Corbel"/>
              </a:rPr>
              <a:t> 0,9 % </a:t>
            </a:r>
            <a:r>
              <a:rPr lang="en-US" sz="2000" b="0" i="0" u="none" dirty="0" err="1">
                <a:solidFill>
                  <a:schemeClr val="tx1">
                    <a:lumMod val="85000"/>
                    <a:lumOff val="15000"/>
                  </a:schemeClr>
                </a:solidFill>
                <a:latin typeface="Corbel"/>
                <a:ea typeface="Corbel"/>
                <a:cs typeface="Corbel"/>
                <a:sym typeface="Corbel"/>
              </a:rPr>
              <a:t>kaikista</a:t>
            </a:r>
            <a:r>
              <a:rPr lang="en-US" sz="2000" b="0" i="0" u="none" dirty="0">
                <a:solidFill>
                  <a:schemeClr val="tx1">
                    <a:lumMod val="85000"/>
                    <a:lumOff val="15000"/>
                  </a:schemeClr>
                </a:solidFill>
                <a:latin typeface="Corbel"/>
                <a:ea typeface="Corbel"/>
                <a:cs typeface="Corbel"/>
                <a:sym typeface="Corbel"/>
              </a:rPr>
              <a:t> </a:t>
            </a:r>
            <a:r>
              <a:rPr lang="en-US" sz="2000" b="0" i="0" u="none" dirty="0" err="1">
                <a:solidFill>
                  <a:schemeClr val="tx1">
                    <a:lumMod val="85000"/>
                    <a:lumOff val="15000"/>
                  </a:schemeClr>
                </a:solidFill>
                <a:latin typeface="Corbel"/>
                <a:ea typeface="Corbel"/>
                <a:cs typeface="Corbel"/>
                <a:sym typeface="Corbel"/>
              </a:rPr>
              <a:t>äänistä</a:t>
            </a:r>
            <a:r>
              <a:rPr lang="en-US" sz="2000" b="0" i="0" u="none" dirty="0">
                <a:solidFill>
                  <a:schemeClr val="tx1">
                    <a:lumMod val="85000"/>
                    <a:lumOff val="15000"/>
                  </a:schemeClr>
                </a:solidFill>
                <a:latin typeface="Corbel"/>
                <a:ea typeface="Corbel"/>
                <a:cs typeface="Corbel"/>
                <a:sym typeface="Corbel"/>
              </a:rPr>
              <a:t>.</a:t>
            </a:r>
            <a:endParaRPr lang="en-US" sz="2000" dirty="0">
              <a:solidFill>
                <a:schemeClr val="tx1">
                  <a:lumMod val="85000"/>
                  <a:lumOff val="15000"/>
                </a:schemeClr>
              </a:solidFill>
            </a:endParaRPr>
          </a:p>
          <a:p>
            <a:pPr marL="285750" marR="0" lvl="0" indent="-120015" rtl="0">
              <a:spcBef>
                <a:spcPts val="960"/>
              </a:spcBef>
              <a:spcAft>
                <a:spcPts val="0"/>
              </a:spcAft>
              <a:buClr>
                <a:srgbClr val="1287C3"/>
              </a:buClr>
              <a:buSzPts val="2610"/>
              <a:buFont typeface="Arial"/>
              <a:buNone/>
            </a:pPr>
            <a:endParaRPr lang="en-US" sz="1400" b="0" i="0" u="none" dirty="0">
              <a:solidFill>
                <a:schemeClr val="tx1">
                  <a:lumMod val="85000"/>
                  <a:lumOff val="15000"/>
                </a:schemeClr>
              </a:solidFill>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7"/>
        <p:cNvGrpSpPr/>
        <p:nvPr/>
      </p:nvGrpSpPr>
      <p:grpSpPr>
        <a:xfrm>
          <a:off x="0" y="0"/>
          <a:ext cx="0" cy="0"/>
          <a:chOff x="0" y="0"/>
          <a:chExt cx="0" cy="0"/>
        </a:xfrm>
      </p:grpSpPr>
      <p:sp useBgFill="1">
        <p:nvSpPr>
          <p:cNvPr id="354" name="Rectangle 353">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Google Shape;348;p47"/>
          <p:cNvSpPr txBox="1">
            <a:spLocks noGrp="1"/>
          </p:cNvSpPr>
          <p:nvPr>
            <p:ph type="title"/>
          </p:nvPr>
        </p:nvSpPr>
        <p:spPr>
          <a:xfrm>
            <a:off x="953691" y="662400"/>
            <a:ext cx="7541790" cy="961201"/>
          </a:xfrm>
          <a:prstGeom prst="rect">
            <a:avLst/>
          </a:prstGeom>
        </p:spPr>
        <p:txBody>
          <a:bodyPr spcFirstLastPara="1" lIns="91425" tIns="45700" rIns="91425" bIns="45700" anchor="t" anchorCtr="0">
            <a:normAutofit/>
          </a:bodyPr>
          <a:lstStyle/>
          <a:p>
            <a:pPr marL="0" marR="0" lvl="0" indent="0" rtl="0">
              <a:spcBef>
                <a:spcPts val="0"/>
              </a:spcBef>
              <a:spcAft>
                <a:spcPts val="0"/>
              </a:spcAft>
              <a:buClr>
                <a:schemeClr val="dk1"/>
              </a:buClr>
              <a:buSzPts val="4000"/>
              <a:buFont typeface="Corbel"/>
              <a:buNone/>
            </a:pPr>
            <a:r>
              <a:rPr lang="en-US" b="0" i="0" u="none" strike="noStrike" cap="none" dirty="0">
                <a:latin typeface="Corbel"/>
                <a:ea typeface="Corbel"/>
                <a:cs typeface="Corbel"/>
                <a:sym typeface="Corbel"/>
              </a:rPr>
              <a:t>II </a:t>
            </a:r>
            <a:r>
              <a:rPr lang="en-US" dirty="0" err="1">
                <a:latin typeface="Corbel"/>
                <a:ea typeface="Corbel"/>
                <a:cs typeface="Corbel"/>
                <a:sym typeface="Corbel"/>
              </a:rPr>
              <a:t>Venäläistämiskausi</a:t>
            </a:r>
            <a:r>
              <a:rPr lang="en-US" dirty="0">
                <a:latin typeface="Corbel"/>
                <a:ea typeface="Corbel"/>
                <a:cs typeface="Corbel"/>
                <a:sym typeface="Corbel"/>
              </a:rPr>
              <a:t> 1908-1917</a:t>
            </a:r>
            <a:endParaRPr lang="en-US" dirty="0"/>
          </a:p>
        </p:txBody>
      </p:sp>
      <p:grpSp>
        <p:nvGrpSpPr>
          <p:cNvPr id="356" name="Group 355">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357"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fi-FI"/>
            </a:p>
          </p:txBody>
        </p:sp>
        <p:sp>
          <p:nvSpPr>
            <p:cNvPr id="358"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fi-FI"/>
            </a:p>
          </p:txBody>
        </p:sp>
      </p:grpSp>
      <p:sp>
        <p:nvSpPr>
          <p:cNvPr id="349" name="Google Shape;349;p47"/>
          <p:cNvSpPr txBox="1">
            <a:spLocks noGrp="1"/>
          </p:cNvSpPr>
          <p:nvPr>
            <p:ph idx="1"/>
          </p:nvPr>
        </p:nvSpPr>
        <p:spPr>
          <a:xfrm>
            <a:off x="938758" y="1736333"/>
            <a:ext cx="7566834" cy="4459267"/>
          </a:xfrm>
          <a:prstGeom prst="rect">
            <a:avLst/>
          </a:prstGeom>
        </p:spPr>
        <p:txBody>
          <a:bodyPr spcFirstLastPara="1" lIns="91425" tIns="45700" rIns="91425" bIns="45700" anchorCtr="0">
            <a:normAutofit/>
          </a:bodyPr>
          <a:lstStyle/>
          <a:p>
            <a:pPr marL="285750" marR="0" lvl="0" indent="-285750" rtl="0">
              <a:spcBef>
                <a:spcPts val="0"/>
              </a:spcBef>
              <a:spcAft>
                <a:spcPts val="0"/>
              </a:spcAft>
              <a:buClr>
                <a:srgbClr val="1287C3"/>
              </a:buClr>
              <a:buSzPts val="3625"/>
              <a:buFont typeface="Arial"/>
              <a:buChar char="•"/>
            </a:pPr>
            <a:r>
              <a:rPr lang="en-US" sz="2800" b="0" i="0" u="none" dirty="0" err="1">
                <a:solidFill>
                  <a:schemeClr val="tx1">
                    <a:alpha val="60000"/>
                  </a:schemeClr>
                </a:solidFill>
                <a:latin typeface="Corbel"/>
                <a:ea typeface="Corbel"/>
                <a:cs typeface="Corbel"/>
                <a:sym typeface="Corbel"/>
              </a:rPr>
              <a:t>Venäjän</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ote</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Suomesta</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tiukkeni</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jälleen</a:t>
            </a:r>
            <a:r>
              <a:rPr lang="en-US" sz="2800" b="0" i="0" u="none" dirty="0">
                <a:solidFill>
                  <a:schemeClr val="tx1">
                    <a:alpha val="60000"/>
                  </a:schemeClr>
                </a:solidFill>
                <a:latin typeface="Corbel"/>
                <a:ea typeface="Corbel"/>
                <a:cs typeface="Corbel"/>
                <a:sym typeface="Corbel"/>
              </a:rPr>
              <a:t> 1908</a:t>
            </a:r>
            <a:r>
              <a:rPr lang="en-US" sz="2800" dirty="0">
                <a:solidFill>
                  <a:schemeClr val="tx1">
                    <a:alpha val="60000"/>
                  </a:schemeClr>
                </a:solidFill>
              </a:rPr>
              <a:t>:</a:t>
            </a:r>
            <a:r>
              <a:rPr lang="en-US" sz="2800" b="0" i="0" u="none" dirty="0">
                <a:solidFill>
                  <a:schemeClr val="tx1">
                    <a:alpha val="60000"/>
                  </a:schemeClr>
                </a:solidFill>
                <a:latin typeface="Corbel"/>
                <a:ea typeface="Corbel"/>
                <a:cs typeface="Corbel"/>
                <a:sym typeface="Corbel"/>
              </a:rPr>
              <a:t> </a:t>
            </a:r>
            <a:r>
              <a:rPr lang="en-US" sz="2800" b="1" i="0" u="none" dirty="0" err="1">
                <a:solidFill>
                  <a:schemeClr val="tx1">
                    <a:alpha val="60000"/>
                  </a:schemeClr>
                </a:solidFill>
                <a:latin typeface="Corbel"/>
                <a:ea typeface="Corbel"/>
                <a:cs typeface="Corbel"/>
                <a:sym typeface="Corbel"/>
              </a:rPr>
              <a:t>yleisvaltakunnalliset</a:t>
            </a:r>
            <a:r>
              <a:rPr lang="en-US" sz="2800" b="1" i="0" u="none" dirty="0">
                <a:solidFill>
                  <a:schemeClr val="tx1">
                    <a:alpha val="60000"/>
                  </a:schemeClr>
                </a:solidFill>
                <a:latin typeface="Corbel"/>
                <a:ea typeface="Corbel"/>
                <a:cs typeface="Corbel"/>
                <a:sym typeface="Corbel"/>
              </a:rPr>
              <a:t> lait</a:t>
            </a:r>
            <a:r>
              <a:rPr lang="en-US" sz="2800" b="0" i="0" u="none" dirty="0">
                <a:solidFill>
                  <a:schemeClr val="tx1">
                    <a:alpha val="60000"/>
                  </a:schemeClr>
                </a:solidFill>
                <a:latin typeface="Corbel"/>
                <a:ea typeface="Corbel"/>
                <a:cs typeface="Corbel"/>
                <a:sym typeface="Corbel"/>
              </a:rPr>
              <a:t> </a:t>
            </a:r>
            <a:r>
              <a:rPr lang="en-US" sz="2800" dirty="0">
                <a:solidFill>
                  <a:schemeClr val="tx1">
                    <a:alpha val="60000"/>
                  </a:schemeClr>
                </a:solidFill>
              </a:rPr>
              <a:t>v.</a:t>
            </a:r>
            <a:r>
              <a:rPr lang="en-US" sz="2800" b="0" i="0" u="none" dirty="0">
                <a:solidFill>
                  <a:schemeClr val="tx1">
                    <a:alpha val="60000"/>
                  </a:schemeClr>
                </a:solidFill>
                <a:latin typeface="Corbel"/>
                <a:ea typeface="Corbel"/>
                <a:cs typeface="Corbel"/>
                <a:sym typeface="Corbel"/>
              </a:rPr>
              <a:t> 1910,</a:t>
            </a:r>
            <a:r>
              <a:rPr lang="en-US" sz="2800" dirty="0">
                <a:solidFill>
                  <a:schemeClr val="tx1">
                    <a:alpha val="60000"/>
                  </a:schemeClr>
                </a:solidFill>
              </a:rPr>
              <a:t> </a:t>
            </a:r>
            <a:r>
              <a:rPr lang="en-US" sz="2800" b="0" i="0" u="none" dirty="0" err="1">
                <a:solidFill>
                  <a:schemeClr val="tx1">
                    <a:alpha val="60000"/>
                  </a:schemeClr>
                </a:solidFill>
                <a:latin typeface="Corbel"/>
                <a:ea typeface="Corbel"/>
                <a:cs typeface="Corbel"/>
                <a:sym typeface="Corbel"/>
              </a:rPr>
              <a:t>venäläis</a:t>
            </a:r>
            <a:r>
              <a:rPr lang="en-US" sz="2800" dirty="0" err="1">
                <a:solidFill>
                  <a:schemeClr val="tx1">
                    <a:alpha val="60000"/>
                  </a:schemeClr>
                </a:solidFill>
              </a:rPr>
              <a:t>ille</a:t>
            </a:r>
            <a:r>
              <a:rPr lang="en-US" sz="2800" b="0" i="0" u="none" dirty="0">
                <a:solidFill>
                  <a:schemeClr val="tx1">
                    <a:alpha val="60000"/>
                  </a:schemeClr>
                </a:solidFill>
                <a:latin typeface="Corbel"/>
                <a:ea typeface="Corbel"/>
                <a:cs typeface="Corbel"/>
                <a:sym typeface="Corbel"/>
              </a:rPr>
              <a:t> </a:t>
            </a:r>
            <a:r>
              <a:rPr lang="en-US" sz="2800" b="1" i="0" u="none" dirty="0" err="1">
                <a:solidFill>
                  <a:schemeClr val="tx1">
                    <a:alpha val="60000"/>
                  </a:schemeClr>
                </a:solidFill>
                <a:latin typeface="Corbel"/>
                <a:ea typeface="Corbel"/>
                <a:cs typeface="Corbel"/>
                <a:sym typeface="Corbel"/>
              </a:rPr>
              <a:t>kansalaisoikeudet</a:t>
            </a:r>
            <a:r>
              <a:rPr lang="en-US" sz="2800" b="1" i="0" u="none" dirty="0">
                <a:solidFill>
                  <a:schemeClr val="tx1">
                    <a:alpha val="60000"/>
                  </a:schemeClr>
                </a:solidFill>
                <a:latin typeface="Corbel"/>
                <a:ea typeface="Corbel"/>
                <a:cs typeface="Corbel"/>
                <a:sym typeface="Corbel"/>
              </a:rPr>
              <a:t> v. </a:t>
            </a:r>
            <a:r>
              <a:rPr lang="en-US" sz="2800" b="0" i="0" u="none" dirty="0">
                <a:solidFill>
                  <a:schemeClr val="tx1">
                    <a:alpha val="60000"/>
                  </a:schemeClr>
                </a:solidFill>
                <a:latin typeface="Corbel"/>
                <a:ea typeface="Corbel"/>
                <a:cs typeface="Corbel"/>
                <a:sym typeface="Corbel"/>
              </a:rPr>
              <a:t>1912</a:t>
            </a:r>
            <a:endParaRPr lang="en-US" sz="2800" dirty="0">
              <a:solidFill>
                <a:schemeClr val="tx1">
                  <a:alpha val="60000"/>
                </a:schemeClr>
              </a:solidFill>
            </a:endParaRPr>
          </a:p>
          <a:p>
            <a:pPr marL="285750" marR="0" lvl="0" indent="-285750" rtl="0">
              <a:spcBef>
                <a:spcPts val="1100"/>
              </a:spcBef>
              <a:spcAft>
                <a:spcPts val="0"/>
              </a:spcAft>
              <a:buClr>
                <a:srgbClr val="1287C3"/>
              </a:buClr>
              <a:buSzPts val="3625"/>
              <a:buFont typeface="Arial"/>
              <a:buChar char="•"/>
            </a:pPr>
            <a:r>
              <a:rPr lang="en-US" sz="2800" b="0" i="0" u="none" dirty="0">
                <a:solidFill>
                  <a:schemeClr val="tx1">
                    <a:alpha val="60000"/>
                  </a:schemeClr>
                </a:solidFill>
                <a:latin typeface="Corbel"/>
                <a:ea typeface="Corbel"/>
                <a:cs typeface="Corbel"/>
                <a:sym typeface="Corbel"/>
              </a:rPr>
              <a:t>1914 </a:t>
            </a:r>
            <a:r>
              <a:rPr lang="en-US" sz="2800" b="0" i="0" u="none" dirty="0" err="1">
                <a:solidFill>
                  <a:schemeClr val="tx1">
                    <a:alpha val="60000"/>
                  </a:schemeClr>
                </a:solidFill>
                <a:latin typeface="Corbel"/>
                <a:ea typeface="Corbel"/>
                <a:cs typeface="Corbel"/>
                <a:sym typeface="Corbel"/>
              </a:rPr>
              <a:t>syttyneen</a:t>
            </a:r>
            <a:r>
              <a:rPr lang="en-US" sz="2800" b="0" i="0" u="none" dirty="0">
                <a:solidFill>
                  <a:schemeClr val="tx1">
                    <a:alpha val="60000"/>
                  </a:schemeClr>
                </a:solidFill>
                <a:latin typeface="Corbel"/>
                <a:ea typeface="Corbel"/>
                <a:cs typeface="Corbel"/>
                <a:sym typeface="Corbel"/>
              </a:rPr>
              <a:t> </a:t>
            </a:r>
            <a:r>
              <a:rPr lang="en-US" sz="2800" b="1" i="0" u="none" dirty="0">
                <a:solidFill>
                  <a:schemeClr val="tx1">
                    <a:alpha val="60000"/>
                  </a:schemeClr>
                </a:solidFill>
                <a:latin typeface="Corbel"/>
                <a:ea typeface="Corbel"/>
                <a:cs typeface="Corbel"/>
                <a:sym typeface="Corbel"/>
              </a:rPr>
              <a:t>I </a:t>
            </a:r>
            <a:r>
              <a:rPr lang="en-US" sz="2800" b="1" i="0" u="none" dirty="0" err="1">
                <a:solidFill>
                  <a:schemeClr val="tx1">
                    <a:alpha val="60000"/>
                  </a:schemeClr>
                </a:solidFill>
                <a:latin typeface="Corbel"/>
                <a:ea typeface="Corbel"/>
                <a:cs typeface="Corbel"/>
                <a:sym typeface="Corbel"/>
              </a:rPr>
              <a:t>maailmansodan</a:t>
            </a:r>
            <a:r>
              <a:rPr lang="en-US" sz="2800" b="1"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myötä</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Saksa</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alkoi</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kouluttaa</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salaa</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suomalaista</a:t>
            </a:r>
            <a:r>
              <a:rPr lang="en-US" sz="2800" b="0" i="0" u="none" dirty="0">
                <a:solidFill>
                  <a:schemeClr val="tx1">
                    <a:alpha val="60000"/>
                  </a:schemeClr>
                </a:solidFill>
                <a:latin typeface="Corbel"/>
                <a:ea typeface="Corbel"/>
                <a:cs typeface="Corbel"/>
                <a:sym typeface="Corbel"/>
              </a:rPr>
              <a:t> </a:t>
            </a:r>
            <a:r>
              <a:rPr lang="en-US" sz="2800" b="0" i="1" u="none" dirty="0" err="1">
                <a:solidFill>
                  <a:schemeClr val="tx1">
                    <a:alpha val="60000"/>
                  </a:schemeClr>
                </a:solidFill>
                <a:latin typeface="Corbel"/>
                <a:ea typeface="Corbel"/>
                <a:cs typeface="Corbel"/>
                <a:sym typeface="Corbel"/>
              </a:rPr>
              <a:t>vastarinta-armeijaa</a:t>
            </a:r>
            <a:r>
              <a:rPr lang="en-US" sz="2800" b="0" i="1"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Venäjää</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vastaan</a:t>
            </a:r>
            <a:r>
              <a:rPr lang="en-US" sz="2800" b="0" i="0" u="none" dirty="0">
                <a:solidFill>
                  <a:schemeClr val="tx1">
                    <a:alpha val="60000"/>
                  </a:schemeClr>
                </a:solidFill>
                <a:latin typeface="Corbel"/>
                <a:ea typeface="Corbel"/>
                <a:cs typeface="Corbel"/>
                <a:sym typeface="Corbel"/>
              </a:rPr>
              <a:t> </a:t>
            </a:r>
            <a:endParaRPr lang="en-US" sz="2800" dirty="0">
              <a:solidFill>
                <a:schemeClr val="tx1">
                  <a:alpha val="60000"/>
                </a:schemeClr>
              </a:solidFill>
            </a:endParaRPr>
          </a:p>
          <a:p>
            <a:pPr marL="628650" lvl="1" indent="-285750">
              <a:spcBef>
                <a:spcPts val="1100"/>
              </a:spcBef>
              <a:buClr>
                <a:srgbClr val="1287C3"/>
              </a:buClr>
              <a:buSzPts val="3625"/>
              <a:buFont typeface="Arial"/>
              <a:buChar char="•"/>
            </a:pPr>
            <a:r>
              <a:rPr lang="en-US" sz="2500" dirty="0">
                <a:solidFill>
                  <a:schemeClr val="tx1">
                    <a:alpha val="60000"/>
                  </a:schemeClr>
                </a:solidFill>
              </a:rPr>
              <a:t>→ </a:t>
            </a:r>
            <a:r>
              <a:rPr lang="en-US" sz="2500" b="0" i="0" u="none" dirty="0">
                <a:solidFill>
                  <a:schemeClr val="tx1">
                    <a:alpha val="60000"/>
                  </a:schemeClr>
                </a:solidFill>
                <a:latin typeface="Corbel"/>
                <a:ea typeface="Corbel"/>
                <a:cs typeface="Corbel"/>
                <a:sym typeface="Corbel"/>
              </a:rPr>
              <a:t>N. 2000 </a:t>
            </a:r>
            <a:r>
              <a:rPr lang="en-US" sz="2500" b="1" i="0" u="none" dirty="0" err="1">
                <a:solidFill>
                  <a:schemeClr val="tx1">
                    <a:alpha val="60000"/>
                  </a:schemeClr>
                </a:solidFill>
                <a:latin typeface="Corbel"/>
                <a:ea typeface="Corbel"/>
                <a:cs typeface="Corbel"/>
                <a:sym typeface="Corbel"/>
              </a:rPr>
              <a:t>jääkäriä</a:t>
            </a:r>
            <a:r>
              <a:rPr lang="en-US" sz="2500" b="0" i="0" u="none" dirty="0">
                <a:solidFill>
                  <a:schemeClr val="tx1">
                    <a:alpha val="60000"/>
                  </a:schemeClr>
                </a:solidFill>
                <a:latin typeface="Corbel"/>
                <a:ea typeface="Corbel"/>
                <a:cs typeface="Corbel"/>
                <a:sym typeface="Corbel"/>
              </a:rPr>
              <a:t> </a:t>
            </a:r>
            <a:r>
              <a:rPr lang="en-US" sz="2500" b="0" i="0" u="none" dirty="0" err="1">
                <a:solidFill>
                  <a:schemeClr val="tx1">
                    <a:alpha val="60000"/>
                  </a:schemeClr>
                </a:solidFill>
                <a:latin typeface="Corbel"/>
                <a:ea typeface="Corbel"/>
                <a:cs typeface="Corbel"/>
                <a:sym typeface="Corbel"/>
              </a:rPr>
              <a:t>salaiselle</a:t>
            </a:r>
            <a:r>
              <a:rPr lang="en-US" sz="2500" b="0" i="0" u="none" dirty="0">
                <a:solidFill>
                  <a:schemeClr val="tx1">
                    <a:alpha val="60000"/>
                  </a:schemeClr>
                </a:solidFill>
                <a:latin typeface="Corbel"/>
                <a:ea typeface="Corbel"/>
                <a:cs typeface="Corbel"/>
                <a:sym typeface="Corbel"/>
              </a:rPr>
              <a:t> </a:t>
            </a:r>
            <a:r>
              <a:rPr lang="en-US" sz="2500" b="0" i="0" u="none" dirty="0" err="1">
                <a:solidFill>
                  <a:schemeClr val="tx1">
                    <a:alpha val="60000"/>
                  </a:schemeClr>
                </a:solidFill>
                <a:latin typeface="Corbel"/>
                <a:ea typeface="Corbel"/>
                <a:cs typeface="Corbel"/>
                <a:sym typeface="Corbel"/>
              </a:rPr>
              <a:t>koulutusmatkalle</a:t>
            </a:r>
            <a:r>
              <a:rPr lang="en-US" sz="2500" b="0" i="0" u="none" dirty="0">
                <a:solidFill>
                  <a:schemeClr val="tx1">
                    <a:alpha val="60000"/>
                  </a:schemeClr>
                </a:solidFill>
                <a:latin typeface="Corbel"/>
                <a:ea typeface="Corbel"/>
                <a:cs typeface="Corbel"/>
                <a:sym typeface="Corbel"/>
              </a:rPr>
              <a:t> </a:t>
            </a:r>
            <a:r>
              <a:rPr lang="en-US" sz="2500" b="0" i="0" u="none" dirty="0" err="1">
                <a:solidFill>
                  <a:schemeClr val="tx1">
                    <a:alpha val="60000"/>
                  </a:schemeClr>
                </a:solidFill>
                <a:latin typeface="Corbel"/>
                <a:ea typeface="Corbel"/>
                <a:cs typeface="Corbel"/>
                <a:sym typeface="Corbel"/>
              </a:rPr>
              <a:t>Saksan</a:t>
            </a:r>
            <a:r>
              <a:rPr lang="en-US" sz="2500" b="0" i="0" u="none" dirty="0">
                <a:solidFill>
                  <a:schemeClr val="tx1">
                    <a:alpha val="60000"/>
                  </a:schemeClr>
                </a:solidFill>
                <a:latin typeface="Corbel"/>
                <a:ea typeface="Corbel"/>
                <a:cs typeface="Corbel"/>
                <a:sym typeface="Corbel"/>
              </a:rPr>
              <a:t> </a:t>
            </a:r>
            <a:r>
              <a:rPr lang="en-US" sz="2500" b="0" i="1" u="none" dirty="0" err="1">
                <a:solidFill>
                  <a:schemeClr val="tx1">
                    <a:alpha val="60000"/>
                  </a:schemeClr>
                </a:solidFill>
                <a:latin typeface="Corbel"/>
                <a:ea typeface="Corbel"/>
                <a:cs typeface="Corbel"/>
                <a:sym typeface="Corbel"/>
              </a:rPr>
              <a:t>Lockstediin</a:t>
            </a:r>
            <a:r>
              <a:rPr lang="en-US" sz="2500" b="0" i="0" u="none" dirty="0">
                <a:solidFill>
                  <a:schemeClr val="tx1">
                    <a:alpha val="60000"/>
                  </a:schemeClr>
                </a:solidFill>
                <a:latin typeface="Corbel"/>
                <a:ea typeface="Corbel"/>
                <a:cs typeface="Corbel"/>
                <a:sym typeface="Corbel"/>
              </a:rPr>
              <a:t>, he </a:t>
            </a:r>
            <a:r>
              <a:rPr lang="en-US" sz="2500" b="0" i="0" u="none" dirty="0" err="1">
                <a:solidFill>
                  <a:schemeClr val="tx1">
                    <a:alpha val="60000"/>
                  </a:schemeClr>
                </a:solidFill>
                <a:latin typeface="Corbel"/>
                <a:ea typeface="Corbel"/>
                <a:cs typeface="Corbel"/>
                <a:sym typeface="Corbel"/>
              </a:rPr>
              <a:t>taistelivat</a:t>
            </a:r>
            <a:r>
              <a:rPr lang="en-US" sz="2500" b="0" i="0" u="none" dirty="0">
                <a:solidFill>
                  <a:schemeClr val="tx1">
                    <a:alpha val="60000"/>
                  </a:schemeClr>
                </a:solidFill>
                <a:latin typeface="Corbel"/>
                <a:ea typeface="Corbel"/>
                <a:cs typeface="Corbel"/>
                <a:sym typeface="Corbel"/>
              </a:rPr>
              <a:t> </a:t>
            </a:r>
            <a:r>
              <a:rPr lang="en-US" sz="2500" b="0" i="0" u="none" dirty="0" err="1">
                <a:solidFill>
                  <a:schemeClr val="tx1">
                    <a:alpha val="60000"/>
                  </a:schemeClr>
                </a:solidFill>
                <a:latin typeface="Corbel"/>
                <a:ea typeface="Corbel"/>
                <a:cs typeface="Corbel"/>
                <a:sym typeface="Corbel"/>
              </a:rPr>
              <a:t>myös</a:t>
            </a:r>
            <a:r>
              <a:rPr lang="en-US" sz="2500" b="0" i="0" u="none" dirty="0">
                <a:solidFill>
                  <a:schemeClr val="tx1">
                    <a:alpha val="60000"/>
                  </a:schemeClr>
                </a:solidFill>
                <a:latin typeface="Corbel"/>
                <a:ea typeface="Corbel"/>
                <a:cs typeface="Corbel"/>
                <a:sym typeface="Corbel"/>
              </a:rPr>
              <a:t> </a:t>
            </a:r>
            <a:r>
              <a:rPr lang="en-US" sz="2500" b="0" i="0" u="none" dirty="0" err="1">
                <a:solidFill>
                  <a:schemeClr val="tx1">
                    <a:alpha val="60000"/>
                  </a:schemeClr>
                </a:solidFill>
                <a:latin typeface="Corbel"/>
                <a:ea typeface="Corbel"/>
                <a:cs typeface="Corbel"/>
                <a:sym typeface="Corbel"/>
              </a:rPr>
              <a:t>Saksan</a:t>
            </a:r>
            <a:r>
              <a:rPr lang="en-US" sz="2500" b="0" i="0" u="none" dirty="0">
                <a:solidFill>
                  <a:schemeClr val="tx1">
                    <a:alpha val="60000"/>
                  </a:schemeClr>
                </a:solidFill>
                <a:latin typeface="Corbel"/>
                <a:ea typeface="Corbel"/>
                <a:cs typeface="Corbel"/>
                <a:sym typeface="Corbel"/>
              </a:rPr>
              <a:t> </a:t>
            </a:r>
            <a:r>
              <a:rPr lang="en-US" sz="2500" b="0" i="0" u="none" dirty="0" err="1">
                <a:solidFill>
                  <a:schemeClr val="tx1">
                    <a:alpha val="60000"/>
                  </a:schemeClr>
                </a:solidFill>
                <a:latin typeface="Corbel"/>
                <a:ea typeface="Corbel"/>
                <a:cs typeface="Corbel"/>
                <a:sym typeface="Corbel"/>
              </a:rPr>
              <a:t>itärintamalla</a:t>
            </a:r>
            <a:endParaRPr lang="en-US" sz="2500" dirty="0">
              <a:solidFill>
                <a:schemeClr val="tx1">
                  <a:alpha val="60000"/>
                </a:schemeClr>
              </a:solidFill>
            </a:endParaRPr>
          </a:p>
          <a:p>
            <a:pPr marL="285750" marR="0" lvl="0" indent="-285750" rtl="0">
              <a:spcBef>
                <a:spcPts val="1100"/>
              </a:spcBef>
              <a:spcAft>
                <a:spcPts val="0"/>
              </a:spcAft>
              <a:buClr>
                <a:srgbClr val="1287C3"/>
              </a:buClr>
              <a:buSzPts val="3625"/>
              <a:buFont typeface="Arial"/>
              <a:buChar char="•"/>
            </a:pPr>
            <a:r>
              <a:rPr lang="en-US" sz="2800" b="0" i="0" u="none" dirty="0" err="1">
                <a:solidFill>
                  <a:schemeClr val="tx1">
                    <a:alpha val="60000"/>
                  </a:schemeClr>
                </a:solidFill>
                <a:latin typeface="Corbel"/>
                <a:ea typeface="Corbel"/>
                <a:cs typeface="Corbel"/>
                <a:sym typeface="Corbel"/>
              </a:rPr>
              <a:t>Paluu</a:t>
            </a:r>
            <a:r>
              <a:rPr lang="en-US" sz="2800" b="0" i="0" u="none" dirty="0">
                <a:solidFill>
                  <a:schemeClr val="tx1">
                    <a:alpha val="60000"/>
                  </a:schemeClr>
                </a:solidFill>
                <a:latin typeface="Corbel"/>
                <a:ea typeface="Corbel"/>
                <a:cs typeface="Corbel"/>
                <a:sym typeface="Corbel"/>
              </a:rPr>
              <a:t> </a:t>
            </a:r>
            <a:r>
              <a:rPr lang="en-US" sz="2800" b="0" i="0" u="none" dirty="0" err="1">
                <a:solidFill>
                  <a:schemeClr val="tx1">
                    <a:alpha val="60000"/>
                  </a:schemeClr>
                </a:solidFill>
                <a:latin typeface="Corbel"/>
                <a:ea typeface="Corbel"/>
                <a:cs typeface="Corbel"/>
                <a:sym typeface="Corbel"/>
              </a:rPr>
              <a:t>Suomeen</a:t>
            </a:r>
            <a:r>
              <a:rPr lang="en-US" sz="2800" b="0" i="0" u="none" dirty="0">
                <a:solidFill>
                  <a:schemeClr val="tx1">
                    <a:alpha val="60000"/>
                  </a:schemeClr>
                </a:solidFill>
                <a:latin typeface="Corbel"/>
                <a:ea typeface="Corbel"/>
                <a:cs typeface="Corbel"/>
                <a:sym typeface="Corbel"/>
              </a:rPr>
              <a:t> </a:t>
            </a:r>
            <a:r>
              <a:rPr lang="en-US" sz="2800" dirty="0">
                <a:solidFill>
                  <a:schemeClr val="tx1">
                    <a:alpha val="60000"/>
                  </a:schemeClr>
                </a:solidFill>
              </a:rPr>
              <a:t>v.</a:t>
            </a:r>
            <a:r>
              <a:rPr lang="en-US" sz="2800" b="0" i="0" u="none" dirty="0">
                <a:solidFill>
                  <a:schemeClr val="tx1">
                    <a:alpha val="60000"/>
                  </a:schemeClr>
                </a:solidFill>
                <a:latin typeface="Corbel"/>
                <a:ea typeface="Corbel"/>
                <a:cs typeface="Corbel"/>
                <a:sym typeface="Corbel"/>
              </a:rPr>
              <a:t> </a:t>
            </a:r>
            <a:r>
              <a:rPr lang="en-US" sz="2800" b="1" i="0" u="none" dirty="0">
                <a:solidFill>
                  <a:schemeClr val="tx1">
                    <a:alpha val="60000"/>
                  </a:schemeClr>
                </a:solidFill>
                <a:latin typeface="Corbel"/>
                <a:ea typeface="Corbel"/>
                <a:cs typeface="Corbel"/>
                <a:sym typeface="Corbel"/>
              </a:rPr>
              <a:t>1918 </a:t>
            </a:r>
            <a:r>
              <a:rPr lang="en-US" sz="2800" b="1" i="0" u="none" dirty="0" err="1">
                <a:solidFill>
                  <a:schemeClr val="tx1">
                    <a:alpha val="60000"/>
                  </a:schemeClr>
                </a:solidFill>
                <a:latin typeface="Corbel"/>
                <a:ea typeface="Corbel"/>
                <a:cs typeface="Corbel"/>
                <a:sym typeface="Corbel"/>
              </a:rPr>
              <a:t>sisällissotaan</a:t>
            </a:r>
            <a:endParaRPr lang="en-US" sz="2800" dirty="0">
              <a:solidFill>
                <a:schemeClr val="tx1">
                  <a:alpha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anim calcmode="lin" valueType="num">
                                      <p:cBhvr additive="base">
                                        <p:cTn id="7" dur="500"/>
                                        <p:tgtEl>
                                          <p:spTgt spid="3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9">
                                            <p:txEl>
                                              <p:pRg st="1" end="1"/>
                                            </p:txEl>
                                          </p:spTgt>
                                        </p:tgtEl>
                                        <p:attrNameLst>
                                          <p:attrName>style.visibility</p:attrName>
                                        </p:attrNameLst>
                                      </p:cBhvr>
                                      <p:to>
                                        <p:strVal val="visible"/>
                                      </p:to>
                                    </p:set>
                                    <p:anim calcmode="lin" valueType="num">
                                      <p:cBhvr additive="base">
                                        <p:cTn id="12" dur="500"/>
                                        <p:tgtEl>
                                          <p:spTgt spid="34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9">
                                            <p:txEl>
                                              <p:pRg st="2" end="2"/>
                                            </p:txEl>
                                          </p:spTgt>
                                        </p:tgtEl>
                                        <p:attrNameLst>
                                          <p:attrName>style.visibility</p:attrName>
                                        </p:attrNameLst>
                                      </p:cBhvr>
                                      <p:to>
                                        <p:strVal val="visible"/>
                                      </p:to>
                                    </p:set>
                                    <p:anim calcmode="lin" valueType="num">
                                      <p:cBhvr additive="base">
                                        <p:cTn id="17" dur="500"/>
                                        <p:tgtEl>
                                          <p:spTgt spid="34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49">
                                            <p:txEl>
                                              <p:pRg st="3" end="3"/>
                                            </p:txEl>
                                          </p:spTgt>
                                        </p:tgtEl>
                                        <p:attrNameLst>
                                          <p:attrName>style.visibility</p:attrName>
                                        </p:attrNameLst>
                                      </p:cBhvr>
                                      <p:to>
                                        <p:strVal val="visible"/>
                                      </p:to>
                                    </p:set>
                                    <p:anim calcmode="lin" valueType="num">
                                      <p:cBhvr additive="base">
                                        <p:cTn id="22" dur="500"/>
                                        <p:tgtEl>
                                          <p:spTgt spid="34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3"/>
        <p:cNvGrpSpPr/>
        <p:nvPr/>
      </p:nvGrpSpPr>
      <p:grpSpPr>
        <a:xfrm>
          <a:off x="0" y="0"/>
          <a:ext cx="0" cy="0"/>
          <a:chOff x="0" y="0"/>
          <a:chExt cx="0" cy="0"/>
        </a:xfrm>
      </p:grpSpPr>
      <p:pic>
        <p:nvPicPr>
          <p:cNvPr id="356" name="Google Shape;356;p48" descr="Tiedosto:Etappimiehet.jpg"/>
          <p:cNvPicPr preferRelativeResize="0">
            <a:picLocks noGrp="1"/>
          </p:cNvPicPr>
          <p:nvPr>
            <p:ph idx="1"/>
          </p:nvPr>
        </p:nvPicPr>
        <p:blipFill rotWithShape="1">
          <a:blip r:embed="rId3"/>
          <a:srcRect l="17564" r="4768" b="-1"/>
          <a:stretch/>
        </p:blipFill>
        <p:spPr>
          <a:xfrm>
            <a:off x="20" y="10"/>
            <a:ext cx="9143980" cy="6857990"/>
          </a:xfrm>
          <a:prstGeom prst="rect">
            <a:avLst/>
          </a:prstGeom>
          <a:noFill/>
        </p:spPr>
      </p:pic>
      <p:sp>
        <p:nvSpPr>
          <p:cNvPr id="361" name="Rectangle 36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Google Shape;354;p48"/>
          <p:cNvSpPr txBox="1">
            <a:spLocks noGrp="1"/>
          </p:cNvSpPr>
          <p:nvPr>
            <p:ph type="title"/>
          </p:nvPr>
        </p:nvSpPr>
        <p:spPr>
          <a:xfrm>
            <a:off x="-1" y="5317240"/>
            <a:ext cx="9143979" cy="744836"/>
          </a:xfrm>
          <a:prstGeom prst="rect">
            <a:avLst/>
          </a:prstGeom>
        </p:spPr>
        <p:txBody>
          <a:bodyPr spcFirstLastPara="1" vert="horz" lIns="91440" tIns="45720" rIns="91440" bIns="45720" rtlCol="0" anchor="ctr" anchorCtr="0">
            <a:normAutofit fontScale="90000"/>
          </a:bodyPr>
          <a:lstStyle/>
          <a:p>
            <a:pPr marL="0" marR="0" lvl="0" indent="0" algn="ctr" defTabSz="914400">
              <a:spcAft>
                <a:spcPts val="0"/>
              </a:spcAft>
              <a:buClr>
                <a:schemeClr val="dk1"/>
              </a:buClr>
              <a:buSzPts val="1200"/>
            </a:pPr>
            <a:r>
              <a:rPr lang="en-US" sz="800" b="0" i="0" u="sng" strike="noStrike" cap="none" dirty="0">
                <a:solidFill>
                  <a:schemeClr val="tx1">
                    <a:lumMod val="85000"/>
                    <a:lumOff val="15000"/>
                  </a:schemeClr>
                </a:solidFill>
                <a:sym typeface="Corbel"/>
                <a:hlinkClick r:id="rId4"/>
              </a:rPr>
              <a:t> </a:t>
            </a:r>
            <a:br>
              <a:rPr lang="en-US" sz="800" b="0" i="0" u="none" strike="noStrike" cap="none" dirty="0">
                <a:solidFill>
                  <a:schemeClr val="tx1">
                    <a:lumMod val="85000"/>
                    <a:lumOff val="15000"/>
                  </a:schemeClr>
                </a:solidFill>
                <a:sym typeface="Corbel"/>
              </a:rPr>
            </a:br>
            <a:r>
              <a:rPr lang="en-US" sz="1200" b="0" i="0" u="none" strike="noStrike" cap="none" dirty="0" err="1">
                <a:solidFill>
                  <a:schemeClr val="tx1">
                    <a:lumMod val="85000"/>
                    <a:lumOff val="15000"/>
                  </a:schemeClr>
                </a:solidFill>
                <a:sym typeface="Corbel"/>
              </a:rPr>
              <a:t>Värväreitä</a:t>
            </a:r>
            <a:r>
              <a:rPr lang="en-US" sz="1200" b="0" i="0" u="none" strike="noStrike" cap="none" dirty="0">
                <a:solidFill>
                  <a:schemeClr val="tx1">
                    <a:lumMod val="85000"/>
                    <a:lumOff val="15000"/>
                  </a:schemeClr>
                </a:solidFill>
                <a:sym typeface="Corbel"/>
              </a:rPr>
              <a:t> ja </a:t>
            </a:r>
            <a:r>
              <a:rPr lang="en-US" sz="1200" b="0" i="0" u="none" strike="noStrike" cap="none" dirty="0" err="1">
                <a:solidFill>
                  <a:schemeClr val="tx1">
                    <a:lumMod val="85000"/>
                    <a:lumOff val="15000"/>
                  </a:schemeClr>
                </a:solidFill>
                <a:sym typeface="Corbel"/>
              </a:rPr>
              <a:t>etappimiehiä</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vasemmalta</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ylhäältä</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jääkärimajuri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Wallenius</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käytti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nimeä</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Aarne</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Pursiainen</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kapteeni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Sihvonen</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Oravapoika</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majuri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Oesch</a:t>
            </a:r>
            <a:r>
              <a:rPr lang="en-US" sz="1200" b="0" i="0" u="none" strike="noStrike" cap="none" dirty="0">
                <a:solidFill>
                  <a:schemeClr val="tx1">
                    <a:lumMod val="85000"/>
                    <a:lumOff val="15000"/>
                  </a:schemeClr>
                </a:solidFill>
                <a:sym typeface="Corbel"/>
              </a:rPr>
              <a:t> (Johansson), </a:t>
            </a:r>
            <a:r>
              <a:rPr lang="en-US" sz="1200" b="0" i="0" u="none" strike="noStrike" cap="none" dirty="0" err="1">
                <a:solidFill>
                  <a:schemeClr val="tx1">
                    <a:lumMod val="85000"/>
                    <a:lumOff val="15000"/>
                  </a:schemeClr>
                </a:solidFill>
                <a:sym typeface="Corbel"/>
              </a:rPr>
              <a:t>vänrikki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Sutinen</a:t>
            </a:r>
            <a:r>
              <a:rPr lang="en-US" sz="1200" b="0" i="0" u="none" strike="noStrike" cap="none" dirty="0">
                <a:solidFill>
                  <a:schemeClr val="tx1">
                    <a:lumMod val="85000"/>
                    <a:lumOff val="15000"/>
                  </a:schemeClr>
                </a:solidFill>
                <a:sym typeface="Corbel"/>
              </a:rPr>
              <a:t> (Blomberg), </a:t>
            </a:r>
            <a:r>
              <a:rPr lang="en-US" sz="1200" b="0" i="0" u="none" strike="noStrike" cap="none" dirty="0" err="1">
                <a:solidFill>
                  <a:schemeClr val="tx1">
                    <a:lumMod val="85000"/>
                    <a:lumOff val="15000"/>
                  </a:schemeClr>
                </a:solidFill>
                <a:sym typeface="Corbel"/>
              </a:rPr>
              <a:t>kapteeni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Viitasalo</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Torniaisen</a:t>
            </a:r>
            <a:r>
              <a:rPr lang="en-US" sz="1200" b="0" i="0" u="none" strike="noStrike" cap="none" dirty="0">
                <a:solidFill>
                  <a:schemeClr val="tx1">
                    <a:lumMod val="85000"/>
                    <a:lumOff val="15000"/>
                  </a:schemeClr>
                </a:solidFill>
                <a:sym typeface="Corbel"/>
              </a:rPr>
              <a:t> Ville), </a:t>
            </a:r>
            <a:r>
              <a:rPr lang="en-US" sz="1200" b="0" i="0" u="none" strike="noStrike" cap="none" dirty="0" err="1">
                <a:solidFill>
                  <a:schemeClr val="tx1">
                    <a:lumMod val="85000"/>
                    <a:lumOff val="15000"/>
                  </a:schemeClr>
                </a:solidFill>
                <a:sym typeface="Corbel"/>
              </a:rPr>
              <a:t>kapteeni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Ilmoniemi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Möttönen</a:t>
            </a:r>
            <a:r>
              <a:rPr lang="en-US" sz="1200" b="0" i="0" u="none" strike="noStrike" cap="none" dirty="0">
                <a:solidFill>
                  <a:schemeClr val="tx1">
                    <a:lumMod val="85000"/>
                    <a:lumOff val="15000"/>
                  </a:schemeClr>
                </a:solidFill>
                <a:sym typeface="Corbel"/>
              </a:rPr>
              <a:t>) ja </a:t>
            </a:r>
            <a:r>
              <a:rPr lang="en-US" sz="1200" b="0" i="0" u="none" strike="noStrike" cap="none" dirty="0" err="1">
                <a:solidFill>
                  <a:schemeClr val="tx1">
                    <a:lumMod val="85000"/>
                    <a:lumOff val="15000"/>
                  </a:schemeClr>
                </a:solidFill>
                <a:sym typeface="Corbel"/>
              </a:rPr>
              <a:t>vänrikki</a:t>
            </a:r>
            <a:r>
              <a:rPr lang="en-US" sz="1200" b="0" i="0" u="none" strike="noStrike" cap="none" dirty="0">
                <a:solidFill>
                  <a:schemeClr val="tx1">
                    <a:lumMod val="85000"/>
                    <a:lumOff val="15000"/>
                  </a:schemeClr>
                </a:solidFill>
                <a:sym typeface="Corbel"/>
              </a:rPr>
              <a:t> Koivisto (</a:t>
            </a:r>
            <a:r>
              <a:rPr lang="en-US" sz="1200" b="0" i="0" u="none" strike="noStrike" cap="none" dirty="0" err="1">
                <a:solidFill>
                  <a:schemeClr val="tx1">
                    <a:lumMod val="85000"/>
                    <a:lumOff val="15000"/>
                  </a:schemeClr>
                </a:solidFill>
                <a:sym typeface="Corbel"/>
              </a:rPr>
              <a:t>Aho</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keskirivissä</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kapteeni</a:t>
            </a:r>
            <a:r>
              <a:rPr lang="en-US" sz="1200" b="0" i="0" u="none" strike="noStrike" cap="none" dirty="0">
                <a:solidFill>
                  <a:schemeClr val="tx1">
                    <a:lumMod val="85000"/>
                    <a:lumOff val="15000"/>
                  </a:schemeClr>
                </a:solidFill>
                <a:sym typeface="Corbel"/>
              </a:rPr>
              <a:t> Jacobson (</a:t>
            </a:r>
            <a:r>
              <a:rPr lang="en-US" sz="1200" b="0" i="0" u="none" strike="noStrike" cap="none" dirty="0" err="1">
                <a:solidFill>
                  <a:schemeClr val="tx1">
                    <a:lumMod val="85000"/>
                    <a:lumOff val="15000"/>
                  </a:schemeClr>
                </a:solidFill>
                <a:sym typeface="Corbel"/>
              </a:rPr>
              <a:t>metsänhoitaja</a:t>
            </a:r>
            <a:r>
              <a:rPr lang="en-US" sz="1200" b="0" i="0" u="none" strike="noStrike" cap="none" dirty="0">
                <a:solidFill>
                  <a:schemeClr val="tx1">
                    <a:lumMod val="85000"/>
                    <a:lumOff val="15000"/>
                  </a:schemeClr>
                </a:solidFill>
                <a:sym typeface="Corbel"/>
              </a:rPr>
              <a:t> Borg), </a:t>
            </a:r>
            <a:r>
              <a:rPr lang="en-US" sz="1200" b="0" i="0" u="none" strike="noStrike" cap="none" dirty="0" err="1">
                <a:solidFill>
                  <a:schemeClr val="tx1">
                    <a:lumMod val="85000"/>
                    <a:lumOff val="15000"/>
                  </a:schemeClr>
                </a:solidFill>
                <a:sym typeface="Corbel"/>
              </a:rPr>
              <a:t>maisteri</a:t>
            </a:r>
            <a:r>
              <a:rPr lang="en-US" sz="1200" b="0" i="0" u="none" strike="noStrike" cap="none" dirty="0">
                <a:solidFill>
                  <a:schemeClr val="tx1">
                    <a:lumMod val="85000"/>
                    <a:lumOff val="15000"/>
                  </a:schemeClr>
                </a:solidFill>
                <a:sym typeface="Corbel"/>
              </a:rPr>
              <a:t> H. Stenberg, </a:t>
            </a:r>
            <a:r>
              <a:rPr lang="en-US" sz="1200" b="0" i="0" u="none" strike="noStrike" cap="none" dirty="0" err="1">
                <a:solidFill>
                  <a:schemeClr val="tx1">
                    <a:lumMod val="85000"/>
                    <a:lumOff val="15000"/>
                  </a:schemeClr>
                </a:solidFill>
                <a:sym typeface="Corbel"/>
              </a:rPr>
              <a:t>vänrikki</a:t>
            </a:r>
            <a:r>
              <a:rPr lang="en-US" sz="1200" b="0" i="0" u="none" strike="noStrike" cap="none" dirty="0">
                <a:solidFill>
                  <a:schemeClr val="tx1">
                    <a:lumMod val="85000"/>
                    <a:lumOff val="15000"/>
                  </a:schemeClr>
                </a:solidFill>
                <a:sym typeface="Corbel"/>
              </a:rPr>
              <a:t> Heikkinen (</a:t>
            </a:r>
            <a:r>
              <a:rPr lang="en-US" sz="1200" b="0" i="0" u="none" strike="noStrike" cap="none" dirty="0" err="1">
                <a:solidFill>
                  <a:schemeClr val="tx1">
                    <a:lumMod val="85000"/>
                    <a:lumOff val="15000"/>
                  </a:schemeClr>
                </a:solidFill>
                <a:sym typeface="Corbel"/>
              </a:rPr>
              <a:t>Hallan</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Väinö</a:t>
            </a:r>
            <a:r>
              <a:rPr lang="en-US" sz="1200" b="0" i="0" u="none" strike="noStrike" cap="none" dirty="0">
                <a:solidFill>
                  <a:schemeClr val="tx1">
                    <a:lumMod val="85000"/>
                    <a:lumOff val="15000"/>
                  </a:schemeClr>
                </a:solidFill>
                <a:sym typeface="Corbel"/>
              </a:rPr>
              <a:t>) ja </a:t>
            </a:r>
            <a:r>
              <a:rPr lang="en-US" sz="1200" b="0" i="0" u="none" strike="noStrike" cap="none" dirty="0" err="1">
                <a:solidFill>
                  <a:schemeClr val="tx1">
                    <a:lumMod val="85000"/>
                    <a:lumOff val="15000"/>
                  </a:schemeClr>
                </a:solidFill>
                <a:sym typeface="Corbel"/>
              </a:rPr>
              <a:t>tohtori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Sivén</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alarivissä</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kapteeni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Salminen</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Virén</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vääpeli</a:t>
            </a:r>
            <a:r>
              <a:rPr lang="en-US" sz="1200" b="0" i="0" u="none" strike="noStrike" cap="none" dirty="0">
                <a:solidFill>
                  <a:schemeClr val="tx1">
                    <a:lumMod val="85000"/>
                    <a:lumOff val="15000"/>
                  </a:schemeClr>
                </a:solidFill>
                <a:sym typeface="Corbel"/>
              </a:rPr>
              <a:t> Savolainen ja </a:t>
            </a:r>
            <a:r>
              <a:rPr lang="en-US" sz="1200" b="0" i="0" u="none" strike="noStrike" cap="none" dirty="0" err="1">
                <a:solidFill>
                  <a:schemeClr val="tx1">
                    <a:lumMod val="85000"/>
                    <a:lumOff val="15000"/>
                  </a:schemeClr>
                </a:solidFill>
                <a:sym typeface="Corbel"/>
              </a:rPr>
              <a:t>vääpeli</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Vilkman</a:t>
            </a:r>
            <a:r>
              <a:rPr lang="en-US" sz="1200" b="0" i="0" u="none" strike="noStrike" cap="none" dirty="0">
                <a:solidFill>
                  <a:schemeClr val="tx1">
                    <a:lumMod val="85000"/>
                    <a:lumOff val="15000"/>
                  </a:schemeClr>
                </a:solidFill>
                <a:sym typeface="Corbel"/>
              </a:rPr>
              <a:t>. Kuva: </a:t>
            </a:r>
            <a:r>
              <a:rPr lang="en-US" sz="1200" b="0" i="0" u="none" strike="noStrike" cap="none" dirty="0" err="1">
                <a:solidFill>
                  <a:schemeClr val="tx1">
                    <a:lumMod val="85000"/>
                    <a:lumOff val="15000"/>
                  </a:schemeClr>
                </a:solidFill>
                <a:sym typeface="Corbel"/>
              </a:rPr>
              <a:t>Tukholma</a:t>
            </a:r>
            <a:r>
              <a:rPr lang="en-US" sz="1200" b="0" i="0" u="none" strike="noStrike" cap="none" dirty="0">
                <a:solidFill>
                  <a:schemeClr val="tx1">
                    <a:lumMod val="85000"/>
                    <a:lumOff val="15000"/>
                  </a:schemeClr>
                </a:solidFill>
                <a:sym typeface="Corbel"/>
              </a:rPr>
              <a:t> </a:t>
            </a:r>
            <a:r>
              <a:rPr lang="en-US" sz="1200" b="0" i="0" u="none" strike="noStrike" cap="none" dirty="0" err="1">
                <a:solidFill>
                  <a:schemeClr val="tx1">
                    <a:lumMod val="85000"/>
                    <a:lumOff val="15000"/>
                  </a:schemeClr>
                </a:solidFill>
                <a:sym typeface="Corbel"/>
              </a:rPr>
              <a:t>tammikuu</a:t>
            </a:r>
            <a:r>
              <a:rPr lang="en-US" sz="1200" b="0" i="0" u="none" strike="noStrike" cap="none" dirty="0">
                <a:solidFill>
                  <a:schemeClr val="tx1">
                    <a:lumMod val="85000"/>
                    <a:lumOff val="15000"/>
                  </a:schemeClr>
                </a:solidFill>
                <a:sym typeface="Corbel"/>
              </a:rPr>
              <a:t> 1917 </a:t>
            </a:r>
            <a:endParaRPr lang="en-US" sz="1200" dirty="0">
              <a:solidFill>
                <a:schemeClr val="tx1">
                  <a:lumMod val="85000"/>
                  <a:lumOff val="15000"/>
                </a:schemeClr>
              </a:solidFill>
            </a:endParaRPr>
          </a:p>
        </p:txBody>
      </p:sp>
      <p:cxnSp>
        <p:nvCxnSpPr>
          <p:cNvPr id="363" name="Straight Connector 36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0"/>
        <p:cNvGrpSpPr/>
        <p:nvPr/>
      </p:nvGrpSpPr>
      <p:grpSpPr>
        <a:xfrm>
          <a:off x="0" y="0"/>
          <a:ext cx="0" cy="0"/>
          <a:chOff x="0" y="0"/>
          <a:chExt cx="0" cy="0"/>
        </a:xfrm>
      </p:grpSpPr>
      <p:sp useBgFill="1">
        <p:nvSpPr>
          <p:cNvPr id="369" name="Rectangle 368">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Google Shape;361;p49"/>
          <p:cNvSpPr txBox="1">
            <a:spLocks noGrp="1"/>
          </p:cNvSpPr>
          <p:nvPr>
            <p:ph type="title"/>
          </p:nvPr>
        </p:nvSpPr>
        <p:spPr>
          <a:xfrm>
            <a:off x="473202" y="457200"/>
            <a:ext cx="3257550" cy="1929384"/>
          </a:xfrm>
          <a:prstGeom prst="rect">
            <a:avLst/>
          </a:prstGeom>
        </p:spPr>
        <p:txBody>
          <a:bodyPr spcFirstLastPara="1" lIns="91425" tIns="45700" rIns="91425" bIns="45700" anchor="ctr" anchorCtr="0">
            <a:normAutofit/>
          </a:bodyPr>
          <a:lstStyle/>
          <a:p>
            <a:pPr marL="0" marR="0" lvl="0" indent="0" rtl="0">
              <a:spcBef>
                <a:spcPts val="0"/>
              </a:spcBef>
              <a:spcAft>
                <a:spcPts val="0"/>
              </a:spcAft>
              <a:buClr>
                <a:schemeClr val="dk1"/>
              </a:buClr>
              <a:buSzPts val="3200"/>
              <a:buFont typeface="Corbel"/>
              <a:buNone/>
            </a:pPr>
            <a:r>
              <a:rPr lang="en-US" sz="2000" b="0" i="0" u="none" strike="noStrike" cap="none">
                <a:latin typeface="Corbel"/>
                <a:ea typeface="Corbel"/>
                <a:cs typeface="Corbel"/>
                <a:sym typeface="Corbel"/>
              </a:rPr>
              <a:t>Kuninkaallinen jääkäripataljoona 27 Libaussa: 1895 vapaaehtoista kouluttautui ja taisteli Saksan joukoissa</a:t>
            </a:r>
            <a:endParaRPr lang="en-US" sz="2000"/>
          </a:p>
        </p:txBody>
      </p:sp>
      <p:sp>
        <p:nvSpPr>
          <p:cNvPr id="371"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592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Google Shape;362;p49"/>
          <p:cNvSpPr txBox="1">
            <a:spLocks noGrp="1"/>
          </p:cNvSpPr>
          <p:nvPr>
            <p:ph idx="1"/>
          </p:nvPr>
        </p:nvSpPr>
        <p:spPr>
          <a:xfrm>
            <a:off x="4155947" y="457200"/>
            <a:ext cx="4505706" cy="1929384"/>
          </a:xfrm>
          <a:prstGeom prst="rect">
            <a:avLst/>
          </a:prstGeom>
        </p:spPr>
        <p:txBody>
          <a:bodyPr spcFirstLastPara="1" lIns="91425" tIns="45700" rIns="91425" bIns="45700" anchor="ctr" anchorCtr="0">
            <a:normAutofit/>
          </a:bodyPr>
          <a:lstStyle/>
          <a:p>
            <a:pPr marL="285750" marR="0" lvl="0" indent="-64770" rtl="0">
              <a:spcBef>
                <a:spcPts val="0"/>
              </a:spcBef>
              <a:spcAft>
                <a:spcPts val="0"/>
              </a:spcAft>
              <a:buClr>
                <a:srgbClr val="1287C3"/>
              </a:buClr>
              <a:buSzPts val="3480"/>
              <a:buFont typeface="Arial"/>
              <a:buNone/>
            </a:pPr>
            <a:endParaRPr lang="fi-FI" sz="1900">
              <a:latin typeface="Corbel"/>
              <a:ea typeface="Corbel"/>
              <a:cs typeface="Corbel"/>
              <a:sym typeface="Corbel"/>
            </a:endParaRPr>
          </a:p>
        </p:txBody>
      </p:sp>
      <p:pic>
        <p:nvPicPr>
          <p:cNvPr id="364" name="Google Shape;364;p49"/>
          <p:cNvPicPr preferRelativeResize="0"/>
          <p:nvPr/>
        </p:nvPicPr>
        <p:blipFill rotWithShape="1">
          <a:blip r:embed="rId3"/>
          <a:stretch/>
        </p:blipFill>
        <p:spPr>
          <a:xfrm>
            <a:off x="560832" y="2569464"/>
            <a:ext cx="3678936" cy="3678936"/>
          </a:xfrm>
          <a:prstGeom prst="rect">
            <a:avLst/>
          </a:prstGeom>
          <a:noFill/>
        </p:spPr>
      </p:pic>
      <p:pic>
        <p:nvPicPr>
          <p:cNvPr id="363" name="Google Shape;363;p49" descr="Tiedosto:Jaakaripataljooa libaussa.jpg"/>
          <p:cNvPicPr preferRelativeResize="0"/>
          <p:nvPr/>
        </p:nvPicPr>
        <p:blipFill rotWithShape="1">
          <a:blip r:embed="rId4"/>
          <a:stretch/>
        </p:blipFill>
        <p:spPr>
          <a:xfrm>
            <a:off x="4690872" y="2850520"/>
            <a:ext cx="4101084" cy="311682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8"/>
        <p:cNvGrpSpPr/>
        <p:nvPr/>
      </p:nvGrpSpPr>
      <p:grpSpPr>
        <a:xfrm>
          <a:off x="0" y="0"/>
          <a:ext cx="0" cy="0"/>
          <a:chOff x="0" y="0"/>
          <a:chExt cx="0" cy="0"/>
        </a:xfrm>
      </p:grpSpPr>
      <p:pic>
        <p:nvPicPr>
          <p:cNvPr id="370" name="Google Shape;370;p50"/>
          <p:cNvPicPr preferRelativeResize="0"/>
          <p:nvPr/>
        </p:nvPicPr>
        <p:blipFill rotWithShape="1">
          <a:blip r:embed="rId3"/>
          <a:srcRect/>
          <a:stretch/>
        </p:blipFill>
        <p:spPr>
          <a:xfrm>
            <a:off x="20" y="10"/>
            <a:ext cx="9143980" cy="6857990"/>
          </a:xfrm>
          <a:prstGeom prst="rect">
            <a:avLst/>
          </a:prstGeom>
          <a:noFill/>
        </p:spPr>
      </p:pic>
      <p:sp>
        <p:nvSpPr>
          <p:cNvPr id="375" name="Rectangle 3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Google Shape;369;p50"/>
          <p:cNvSpPr txBox="1">
            <a:spLocks noGrp="1"/>
          </p:cNvSpPr>
          <p:nvPr>
            <p:ph type="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defTabSz="914400">
              <a:spcAft>
                <a:spcPts val="0"/>
              </a:spcAft>
              <a:buClr>
                <a:schemeClr val="dk1"/>
              </a:buClr>
              <a:buSzPts val="4000"/>
            </a:pPr>
            <a:r>
              <a:rPr lang="en-US" sz="3100" b="0" i="0" u="none" strike="noStrike" cap="none">
                <a:solidFill>
                  <a:schemeClr val="tx1">
                    <a:lumMod val="85000"/>
                    <a:lumOff val="15000"/>
                  </a:schemeClr>
                </a:solidFill>
                <a:sym typeface="Corbel"/>
              </a:rPr>
              <a:t>Etappireitit ja </a:t>
            </a:r>
            <a:r>
              <a:rPr lang="en-US" sz="3100">
                <a:solidFill>
                  <a:schemeClr val="tx1">
                    <a:lumMod val="85000"/>
                    <a:lumOff val="15000"/>
                  </a:schemeClr>
                </a:solidFill>
              </a:rPr>
              <a:t>jääkärien vaiheet</a:t>
            </a:r>
          </a:p>
        </p:txBody>
      </p:sp>
      <p:cxnSp>
        <p:nvCxnSpPr>
          <p:cNvPr id="377" name="Straight Connector 3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69"/>
                                        </p:tgtEl>
                                        <p:attrNameLst>
                                          <p:attrName>style.visibility</p:attrName>
                                        </p:attrNameLst>
                                      </p:cBhvr>
                                      <p:to>
                                        <p:strVal val="visible"/>
                                      </p:to>
                                    </p:set>
                                    <p:animEffect transition="in" filter="fade">
                                      <p:cBhvr>
                                        <p:cTn id="7" dur="4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4"/>
        <p:cNvGrpSpPr/>
        <p:nvPr/>
      </p:nvGrpSpPr>
      <p:grpSpPr>
        <a:xfrm>
          <a:off x="0" y="0"/>
          <a:ext cx="0" cy="0"/>
          <a:chOff x="0" y="0"/>
          <a:chExt cx="0" cy="0"/>
        </a:xfrm>
      </p:grpSpPr>
      <p:pic>
        <p:nvPicPr>
          <p:cNvPr id="377" name="Google Shape;377;p51" descr="Tiedosto:Jaakarit vaasan torilla.jpg"/>
          <p:cNvPicPr preferRelativeResize="0">
            <a:picLocks noGrp="1"/>
          </p:cNvPicPr>
          <p:nvPr>
            <p:ph idx="1"/>
          </p:nvPr>
        </p:nvPicPr>
        <p:blipFill rotWithShape="1">
          <a:blip r:embed="rId3"/>
          <a:srcRect l="8218" r="4115"/>
          <a:stretch/>
        </p:blipFill>
        <p:spPr>
          <a:xfrm>
            <a:off x="20" y="10"/>
            <a:ext cx="9143980" cy="6857990"/>
          </a:xfrm>
          <a:prstGeom prst="rect">
            <a:avLst/>
          </a:prstGeom>
          <a:noFill/>
        </p:spPr>
      </p:pic>
      <p:sp>
        <p:nvSpPr>
          <p:cNvPr id="382" name="Rectangle 38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Google Shape;375;p51"/>
          <p:cNvSpPr txBox="1">
            <a:spLocks noGrp="1"/>
          </p:cNvSpPr>
          <p:nvPr>
            <p:ph type="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defTabSz="914400">
              <a:spcAft>
                <a:spcPts val="0"/>
              </a:spcAft>
              <a:buClr>
                <a:schemeClr val="dk1"/>
              </a:buClr>
              <a:buSzPts val="2400"/>
            </a:pPr>
            <a:r>
              <a:rPr lang="en-US" sz="2200" b="0" i="0" u="none" strike="noStrike" cap="none" dirty="0" err="1">
                <a:solidFill>
                  <a:schemeClr val="tx1">
                    <a:lumMod val="85000"/>
                    <a:lumOff val="15000"/>
                  </a:schemeClr>
                </a:solidFill>
                <a:sym typeface="Corbel"/>
              </a:rPr>
              <a:t>Jääkäriparaati</a:t>
            </a:r>
            <a:r>
              <a:rPr lang="en-US" sz="2200" b="0" i="0" u="none" strike="noStrike" cap="none" dirty="0">
                <a:solidFill>
                  <a:schemeClr val="tx1">
                    <a:lumMod val="85000"/>
                    <a:lumOff val="15000"/>
                  </a:schemeClr>
                </a:solidFill>
                <a:sym typeface="Corbel"/>
              </a:rPr>
              <a:t> </a:t>
            </a:r>
            <a:r>
              <a:rPr lang="en-US" sz="2200" b="0" i="0" u="none" strike="noStrike" cap="none" dirty="0" err="1">
                <a:solidFill>
                  <a:schemeClr val="tx1">
                    <a:lumMod val="85000"/>
                    <a:lumOff val="15000"/>
                  </a:schemeClr>
                </a:solidFill>
                <a:sym typeface="Corbel"/>
              </a:rPr>
              <a:t>Vaasassa</a:t>
            </a:r>
            <a:r>
              <a:rPr lang="en-US" sz="2200" b="0" i="0" u="none" strike="noStrike" cap="none" dirty="0">
                <a:solidFill>
                  <a:schemeClr val="tx1">
                    <a:lumMod val="85000"/>
                    <a:lumOff val="15000"/>
                  </a:schemeClr>
                </a:solidFill>
                <a:sym typeface="Corbel"/>
              </a:rPr>
              <a:t> </a:t>
            </a:r>
            <a:r>
              <a:rPr lang="en-US" sz="2200" b="0" i="0" u="none" strike="noStrike" cap="none" dirty="0" err="1">
                <a:solidFill>
                  <a:schemeClr val="tx1">
                    <a:lumMod val="85000"/>
                    <a:lumOff val="15000"/>
                  </a:schemeClr>
                </a:solidFill>
                <a:sym typeface="Corbel"/>
              </a:rPr>
              <a:t>helmikuussa</a:t>
            </a:r>
            <a:r>
              <a:rPr lang="en-US" sz="2200" b="0" i="0" u="none" strike="noStrike" cap="none" dirty="0">
                <a:solidFill>
                  <a:schemeClr val="tx1">
                    <a:lumMod val="85000"/>
                    <a:lumOff val="15000"/>
                  </a:schemeClr>
                </a:solidFill>
                <a:sym typeface="Corbel"/>
              </a:rPr>
              <a:t> 1918, </a:t>
            </a:r>
            <a:r>
              <a:rPr lang="en-US" sz="2200" b="0" i="0" u="none" strike="noStrike" cap="none" dirty="0" err="1">
                <a:solidFill>
                  <a:schemeClr val="tx1">
                    <a:lumMod val="85000"/>
                    <a:lumOff val="15000"/>
                  </a:schemeClr>
                </a:solidFill>
                <a:sym typeface="Corbel"/>
              </a:rPr>
              <a:t>joukot</a:t>
            </a:r>
            <a:r>
              <a:rPr lang="en-US" sz="2200" b="0" i="0" u="none" strike="noStrike" cap="none" dirty="0">
                <a:solidFill>
                  <a:schemeClr val="tx1">
                    <a:lumMod val="85000"/>
                    <a:lumOff val="15000"/>
                  </a:schemeClr>
                </a:solidFill>
                <a:sym typeface="Corbel"/>
              </a:rPr>
              <a:t> </a:t>
            </a:r>
            <a:r>
              <a:rPr lang="en-US" sz="2200" b="0" i="0" u="none" strike="noStrike" cap="none" dirty="0" err="1">
                <a:solidFill>
                  <a:schemeClr val="tx1">
                    <a:lumMod val="85000"/>
                    <a:lumOff val="15000"/>
                  </a:schemeClr>
                </a:solidFill>
                <a:sym typeface="Corbel"/>
              </a:rPr>
              <a:t>tarkastaa</a:t>
            </a:r>
            <a:r>
              <a:rPr lang="en-US" sz="2200" b="0" i="0" u="none" strike="noStrike" cap="none" dirty="0">
                <a:solidFill>
                  <a:schemeClr val="tx1">
                    <a:lumMod val="85000"/>
                    <a:lumOff val="15000"/>
                  </a:schemeClr>
                </a:solidFill>
                <a:sym typeface="Corbel"/>
              </a:rPr>
              <a:t> </a:t>
            </a:r>
            <a:r>
              <a:rPr lang="en-US" sz="2200" b="0" i="0" u="none" strike="noStrike" cap="none" dirty="0" err="1">
                <a:solidFill>
                  <a:schemeClr val="tx1">
                    <a:lumMod val="85000"/>
                    <a:lumOff val="15000"/>
                  </a:schemeClr>
                </a:solidFill>
                <a:sym typeface="Corbel"/>
              </a:rPr>
              <a:t>Vaasan</a:t>
            </a:r>
            <a:r>
              <a:rPr lang="en-US" sz="2200" b="0" i="0" u="none" strike="noStrike" cap="none" dirty="0">
                <a:solidFill>
                  <a:schemeClr val="tx1">
                    <a:lumMod val="85000"/>
                    <a:lumOff val="15000"/>
                  </a:schemeClr>
                </a:solidFill>
                <a:sym typeface="Corbel"/>
              </a:rPr>
              <a:t> </a:t>
            </a:r>
            <a:r>
              <a:rPr lang="en-US" sz="2200" b="0" i="0" u="none" strike="noStrike" cap="none" dirty="0" err="1">
                <a:solidFill>
                  <a:schemeClr val="tx1">
                    <a:lumMod val="85000"/>
                    <a:lumOff val="15000"/>
                  </a:schemeClr>
                </a:solidFill>
                <a:sym typeface="Corbel"/>
              </a:rPr>
              <a:t>torilla</a:t>
            </a:r>
            <a:r>
              <a:rPr lang="en-US" sz="2200" b="0" i="0" u="none" strike="noStrike" cap="none" dirty="0">
                <a:solidFill>
                  <a:schemeClr val="tx1">
                    <a:lumMod val="85000"/>
                    <a:lumOff val="15000"/>
                  </a:schemeClr>
                </a:solidFill>
                <a:sym typeface="Corbel"/>
              </a:rPr>
              <a:t> </a:t>
            </a:r>
            <a:r>
              <a:rPr lang="en-US" sz="2200" b="1" i="0" u="none" strike="noStrike" cap="none" dirty="0" err="1">
                <a:solidFill>
                  <a:schemeClr val="tx1">
                    <a:lumMod val="85000"/>
                    <a:lumOff val="15000"/>
                  </a:schemeClr>
                </a:solidFill>
                <a:sym typeface="Corbel"/>
              </a:rPr>
              <a:t>k</a:t>
            </a:r>
            <a:r>
              <a:rPr lang="en-US" sz="2200" b="1" i="0" u="none" strike="noStrike" cap="none" dirty="0" err="1">
                <a:solidFill>
                  <a:schemeClr val="tx1">
                    <a:lumMod val="85000"/>
                    <a:lumOff val="15000"/>
                  </a:schemeClr>
                </a:solidFill>
              </a:rPr>
              <a:t>enraali</a:t>
            </a:r>
            <a:r>
              <a:rPr lang="en-US" sz="2200" b="1" i="0" u="none" strike="noStrike" cap="none" dirty="0">
                <a:solidFill>
                  <a:schemeClr val="tx1">
                    <a:lumMod val="85000"/>
                    <a:lumOff val="15000"/>
                  </a:schemeClr>
                </a:solidFill>
              </a:rPr>
              <a:t> Mannerheim. </a:t>
            </a:r>
            <a:endParaRPr lang="en-US" sz="2200" b="1" dirty="0">
              <a:solidFill>
                <a:schemeClr val="tx1">
                  <a:lumMod val="85000"/>
                  <a:lumOff val="15000"/>
                </a:schemeClr>
              </a:solidFill>
            </a:endParaRPr>
          </a:p>
        </p:txBody>
      </p:sp>
      <p:cxnSp>
        <p:nvCxnSpPr>
          <p:cNvPr id="384" name="Straight Connector 38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1"/>
        <p:cNvGrpSpPr/>
        <p:nvPr/>
      </p:nvGrpSpPr>
      <p:grpSpPr>
        <a:xfrm>
          <a:off x="0" y="0"/>
          <a:ext cx="0" cy="0"/>
          <a:chOff x="0" y="0"/>
          <a:chExt cx="0" cy="0"/>
        </a:xfrm>
      </p:grpSpPr>
      <p:sp>
        <p:nvSpPr>
          <p:cNvPr id="388" name="Rectangle 38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Google Shape;382;p52"/>
          <p:cNvSpPr txBox="1">
            <a:spLocks noGrp="1"/>
          </p:cNvSpPr>
          <p:nvPr>
            <p:ph type="title"/>
          </p:nvPr>
        </p:nvSpPr>
        <p:spPr>
          <a:xfrm>
            <a:off x="628650" y="631825"/>
            <a:ext cx="7886700" cy="1325563"/>
          </a:xfrm>
          <a:prstGeom prst="rect">
            <a:avLst/>
          </a:prstGeom>
        </p:spPr>
        <p:txBody>
          <a:bodyPr spcFirstLastPara="1" lIns="91425" tIns="45700" rIns="91425" bIns="45700" anchorCtr="0">
            <a:normAutofit/>
          </a:bodyPr>
          <a:lstStyle/>
          <a:p>
            <a:pPr marL="0" marR="0" lvl="0" indent="0" rtl="0">
              <a:spcBef>
                <a:spcPts val="0"/>
              </a:spcBef>
              <a:spcAft>
                <a:spcPts val="0"/>
              </a:spcAft>
              <a:buClr>
                <a:schemeClr val="dk1"/>
              </a:buClr>
              <a:buSzPts val="4000"/>
              <a:buFont typeface="Corbel"/>
              <a:buNone/>
            </a:pPr>
            <a:r>
              <a:rPr lang="en-US" b="0" i="0" u="none" strike="noStrike" cap="none">
                <a:latin typeface="Corbel"/>
                <a:ea typeface="Corbel"/>
                <a:cs typeface="Corbel"/>
                <a:sym typeface="Corbel"/>
              </a:rPr>
              <a:t>Jääkärimarssi: Sibelius (säv.), Nurmio (san.)</a:t>
            </a:r>
            <a:endParaRPr lang="en-US"/>
          </a:p>
        </p:txBody>
      </p:sp>
      <p:sp>
        <p:nvSpPr>
          <p:cNvPr id="383" name="Google Shape;383;p52"/>
          <p:cNvSpPr txBox="1">
            <a:spLocks noGrp="1"/>
          </p:cNvSpPr>
          <p:nvPr>
            <p:ph idx="1"/>
          </p:nvPr>
        </p:nvSpPr>
        <p:spPr>
          <a:xfrm>
            <a:off x="628650" y="2057400"/>
            <a:ext cx="7886700" cy="3871762"/>
          </a:xfrm>
          <a:prstGeom prst="rect">
            <a:avLst/>
          </a:prstGeom>
        </p:spPr>
        <p:txBody>
          <a:bodyPr spcFirstLastPara="1" lIns="91425" tIns="45700" rIns="91425" bIns="45700" anchorCtr="0">
            <a:normAutofit/>
          </a:bodyPr>
          <a:lstStyle/>
          <a:p>
            <a:pPr marL="285750" marR="0" lvl="0" indent="-285750" rtl="0">
              <a:spcBef>
                <a:spcPts val="0"/>
              </a:spcBef>
              <a:spcAft>
                <a:spcPts val="0"/>
              </a:spcAft>
              <a:buClr>
                <a:srgbClr val="1287C3"/>
              </a:buClr>
              <a:buSzPts val="3480"/>
              <a:buFont typeface="Arial"/>
              <a:buChar char="•"/>
            </a:pPr>
            <a:r>
              <a:rPr lang="en-US" b="0" i="0" u="sng">
                <a:latin typeface="Corbel"/>
                <a:ea typeface="Corbel"/>
                <a:cs typeface="Corbel"/>
                <a:sym typeface="Corbel"/>
                <a:hlinkClick r:id="rId3"/>
              </a:rPr>
              <a:t>https://www.youtube.com/watch?v=D7b8E2lgLY4</a:t>
            </a:r>
            <a:endParaRPr lang="en-US"/>
          </a:p>
          <a:p>
            <a:pPr marL="285750" marR="0" lvl="0" indent="-64770" rtl="0">
              <a:spcBef>
                <a:spcPts val="1080"/>
              </a:spcBef>
              <a:spcAft>
                <a:spcPts val="0"/>
              </a:spcAft>
              <a:buClr>
                <a:srgbClr val="1287C3"/>
              </a:buClr>
              <a:buSzPts val="3480"/>
              <a:buFont typeface="Arial"/>
              <a:buNone/>
            </a:pPr>
            <a:endParaRPr lang="en-US" b="0" i="0" u="sng">
              <a:latin typeface="Corbel"/>
              <a:ea typeface="Corbel"/>
              <a:cs typeface="Corbel"/>
              <a:sym typeface="Corbel"/>
              <a:hlinkClick r:id="rId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5"/>
        <p:cNvGrpSpPr/>
        <p:nvPr/>
      </p:nvGrpSpPr>
      <p:grpSpPr>
        <a:xfrm>
          <a:off x="0" y="0"/>
          <a:ext cx="0" cy="0"/>
          <a:chOff x="0" y="0"/>
          <a:chExt cx="0" cy="0"/>
        </a:xfrm>
      </p:grpSpPr>
      <p:sp useBgFill="1">
        <p:nvSpPr>
          <p:cNvPr id="202" name="Rectangle 201">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Shape 203">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196" name="Google Shape;196;p24"/>
          <p:cNvSpPr txBox="1">
            <a:spLocks noGrp="1"/>
          </p:cNvSpPr>
          <p:nvPr>
            <p:ph type="title"/>
          </p:nvPr>
        </p:nvSpPr>
        <p:spPr>
          <a:xfrm>
            <a:off x="628650" y="713312"/>
            <a:ext cx="3028950" cy="5431376"/>
          </a:xfrm>
          <a:prstGeom prst="rect">
            <a:avLst/>
          </a:prstGeom>
        </p:spPr>
        <p:txBody>
          <a:bodyPr spcFirstLastPara="1" lIns="91425" tIns="45700" rIns="91425" bIns="45700" anchorCtr="0">
            <a:normAutofit/>
          </a:bodyPr>
          <a:lstStyle/>
          <a:p>
            <a:pPr marL="0" marR="0" lvl="0" indent="0" rtl="0">
              <a:spcBef>
                <a:spcPts val="0"/>
              </a:spcBef>
              <a:spcAft>
                <a:spcPts val="0"/>
              </a:spcAft>
              <a:buClr>
                <a:schemeClr val="dk1"/>
              </a:buClr>
              <a:buSzPts val="4000"/>
              <a:buFont typeface="Corbel"/>
              <a:buNone/>
            </a:pPr>
            <a:r>
              <a:rPr lang="en-US" sz="2300" b="0" i="0" u="none" strike="noStrike" cap="none">
                <a:latin typeface="Corbel"/>
                <a:ea typeface="Corbel"/>
                <a:cs typeface="Corbel"/>
                <a:sym typeface="Corbel"/>
              </a:rPr>
              <a:t>Sortokaudet, venäläistämiskaudet, yhtenäistämispolitiikka</a:t>
            </a:r>
            <a:endParaRPr lang="en-US" sz="2300"/>
          </a:p>
        </p:txBody>
      </p:sp>
      <p:sp>
        <p:nvSpPr>
          <p:cNvPr id="197" name="Google Shape;197;p24"/>
          <p:cNvSpPr txBox="1">
            <a:spLocks noGrp="1"/>
          </p:cNvSpPr>
          <p:nvPr>
            <p:ph idx="1"/>
          </p:nvPr>
        </p:nvSpPr>
        <p:spPr>
          <a:xfrm>
            <a:off x="4571999" y="713313"/>
            <a:ext cx="4247148" cy="5431376"/>
          </a:xfrm>
          <a:prstGeom prst="rect">
            <a:avLst/>
          </a:prstGeom>
        </p:spPr>
        <p:txBody>
          <a:bodyPr spcFirstLastPara="1" lIns="91425" tIns="45700" rIns="91425" bIns="45700" anchor="ctr" anchorCtr="0">
            <a:noAutofit/>
          </a:bodyPr>
          <a:lstStyle/>
          <a:p>
            <a:pPr marL="285750" marR="0" lvl="0" indent="-255270" rtl="0">
              <a:spcBef>
                <a:spcPts val="0"/>
              </a:spcBef>
              <a:spcAft>
                <a:spcPts val="0"/>
              </a:spcAft>
              <a:buClr>
                <a:srgbClr val="1287C3"/>
              </a:buClr>
              <a:buSzPts val="3000"/>
              <a:buFont typeface="Arial"/>
              <a:buChar char="•"/>
            </a:pPr>
            <a:r>
              <a:rPr lang="en-US" sz="2800" b="1" i="0" u="none" strike="noStrike" cap="none" dirty="0" err="1">
                <a:latin typeface="Corbel"/>
                <a:ea typeface="Corbel"/>
                <a:cs typeface="Corbel"/>
                <a:sym typeface="Corbel"/>
              </a:rPr>
              <a:t>Sortokaudet</a:t>
            </a:r>
            <a:r>
              <a:rPr lang="en-US" sz="2800" b="0" i="0" u="none" strike="noStrike" cap="none" dirty="0">
                <a:latin typeface="Corbel"/>
                <a:ea typeface="Corbel"/>
                <a:cs typeface="Corbel"/>
                <a:sym typeface="Corbel"/>
              </a:rPr>
              <a:t> = </a:t>
            </a:r>
            <a:r>
              <a:rPr lang="en-US" sz="2800" b="0" i="0" u="none" strike="noStrike" cap="none" dirty="0" err="1">
                <a:latin typeface="Corbel"/>
                <a:ea typeface="Corbel"/>
                <a:cs typeface="Corbel"/>
                <a:sym typeface="Corbel"/>
              </a:rPr>
              <a:t>suomalaisten</a:t>
            </a:r>
            <a:r>
              <a:rPr lang="en-US" sz="2800" b="0" i="0" u="none" strike="noStrike" cap="none" dirty="0">
                <a:latin typeface="Corbel"/>
                <a:ea typeface="Corbel"/>
                <a:cs typeface="Corbel"/>
                <a:sym typeface="Corbel"/>
              </a:rPr>
              <a:t> </a:t>
            </a:r>
            <a:r>
              <a:rPr lang="en-US" sz="2800" b="0" i="0" u="none" strike="noStrike" cap="none" dirty="0" err="1">
                <a:latin typeface="Corbel"/>
                <a:ea typeface="Corbel"/>
                <a:cs typeface="Corbel"/>
                <a:sym typeface="Corbel"/>
              </a:rPr>
              <a:t>käyttämä</a:t>
            </a:r>
            <a:r>
              <a:rPr lang="en-US" sz="2800" b="0" i="0"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Venäjä</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alkoi</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sortaa</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Suomea</a:t>
            </a:r>
            <a:r>
              <a:rPr lang="en-US" sz="2800" b="0" i="0" u="none" strike="noStrike" cap="none" dirty="0">
                <a:latin typeface="Corbel"/>
                <a:ea typeface="Corbel"/>
                <a:cs typeface="Corbel"/>
                <a:sym typeface="Corbel"/>
              </a:rPr>
              <a:t>, </a:t>
            </a:r>
            <a:r>
              <a:rPr lang="en-US" sz="2800" b="0" i="0" u="none" strike="noStrike" cap="none" dirty="0" err="1">
                <a:latin typeface="Corbel"/>
                <a:ea typeface="Corbel"/>
                <a:cs typeface="Corbel"/>
                <a:sym typeface="Corbel"/>
              </a:rPr>
              <a:t>otti</a:t>
            </a:r>
            <a:r>
              <a:rPr lang="en-US" sz="2800" b="0" i="0" u="none" strike="noStrike" cap="none" dirty="0">
                <a:latin typeface="Corbel"/>
                <a:ea typeface="Corbel"/>
                <a:cs typeface="Corbel"/>
                <a:sym typeface="Corbel"/>
              </a:rPr>
              <a:t> </a:t>
            </a:r>
            <a:r>
              <a:rPr lang="en-US" sz="2800" b="0" i="0" u="none" strike="noStrike" cap="none" dirty="0" err="1">
                <a:latin typeface="Corbel"/>
                <a:ea typeface="Corbel"/>
                <a:cs typeface="Corbel"/>
                <a:sym typeface="Corbel"/>
              </a:rPr>
              <a:t>autonomian</a:t>
            </a:r>
            <a:r>
              <a:rPr lang="en-US" sz="2800" b="0" i="0" u="none" strike="noStrike" cap="none" dirty="0">
                <a:latin typeface="Corbel"/>
                <a:ea typeface="Corbel"/>
                <a:cs typeface="Corbel"/>
                <a:sym typeface="Corbel"/>
              </a:rPr>
              <a:t> pois</a:t>
            </a:r>
            <a:endParaRPr lang="en-US" sz="2800" dirty="0"/>
          </a:p>
          <a:p>
            <a:pPr marL="285750" marR="0" lvl="0" indent="-255270" rtl="0">
              <a:spcBef>
                <a:spcPts val="1080"/>
              </a:spcBef>
              <a:spcAft>
                <a:spcPts val="0"/>
              </a:spcAft>
              <a:buClr>
                <a:srgbClr val="1287C3"/>
              </a:buClr>
              <a:buSzPts val="3000"/>
              <a:buFont typeface="Arial"/>
              <a:buChar char="•"/>
            </a:pPr>
            <a:r>
              <a:rPr lang="en-US" sz="2800" b="1" i="0" u="none" strike="noStrike" cap="none" dirty="0" err="1">
                <a:latin typeface="Corbel"/>
                <a:ea typeface="Corbel"/>
                <a:cs typeface="Corbel"/>
                <a:sym typeface="Corbel"/>
              </a:rPr>
              <a:t>Venäläistämiskaudet</a:t>
            </a:r>
            <a:r>
              <a:rPr lang="en-US" sz="2800" b="0" i="0" u="none" strike="noStrike" cap="none" dirty="0">
                <a:latin typeface="Corbel"/>
                <a:ea typeface="Corbel"/>
                <a:cs typeface="Corbel"/>
                <a:sym typeface="Corbel"/>
              </a:rPr>
              <a:t> = Suomi </a:t>
            </a:r>
            <a:r>
              <a:rPr lang="en-US" sz="2800" b="0" i="1" u="none" strike="noStrike" cap="none" dirty="0" err="1">
                <a:latin typeface="Corbel"/>
                <a:ea typeface="Corbel"/>
                <a:cs typeface="Corbel"/>
                <a:sym typeface="Corbel"/>
              </a:rPr>
              <a:t>liitettiin</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tiiviimmin</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hallinnollisesti</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Venäjään</a:t>
            </a:r>
            <a:endParaRPr lang="en-US" sz="2800" i="1" dirty="0"/>
          </a:p>
          <a:p>
            <a:pPr marL="285750" marR="0" lvl="0" indent="-255270" rtl="0">
              <a:spcBef>
                <a:spcPts val="1080"/>
              </a:spcBef>
              <a:spcAft>
                <a:spcPts val="0"/>
              </a:spcAft>
              <a:buClr>
                <a:srgbClr val="1287C3"/>
              </a:buClr>
              <a:buSzPts val="3000"/>
              <a:buFont typeface="Arial"/>
              <a:buChar char="•"/>
            </a:pPr>
            <a:r>
              <a:rPr lang="en-US" sz="2800" b="1" i="0" u="none" strike="noStrike" cap="none" dirty="0" err="1">
                <a:latin typeface="Corbel"/>
                <a:ea typeface="Corbel"/>
                <a:cs typeface="Corbel"/>
                <a:sym typeface="Corbel"/>
              </a:rPr>
              <a:t>Yhtenäistämispolitiikka</a:t>
            </a:r>
            <a:r>
              <a:rPr lang="en-US" sz="2800" b="0" i="0" u="none" strike="noStrike" cap="none" dirty="0">
                <a:latin typeface="Corbel"/>
                <a:ea typeface="Corbel"/>
                <a:cs typeface="Corbel"/>
                <a:sym typeface="Corbel"/>
              </a:rPr>
              <a:t> = </a:t>
            </a:r>
            <a:r>
              <a:rPr lang="en-US" sz="2800" b="0" i="0" u="none" strike="noStrike" cap="none" dirty="0" err="1">
                <a:latin typeface="Corbel"/>
                <a:ea typeface="Corbel"/>
                <a:cs typeface="Corbel"/>
                <a:sym typeface="Corbel"/>
              </a:rPr>
              <a:t>Venäläisten</a:t>
            </a:r>
            <a:r>
              <a:rPr lang="en-US" sz="2800" b="0" i="0" u="none" strike="noStrike" cap="none" dirty="0">
                <a:latin typeface="Corbel"/>
                <a:ea typeface="Corbel"/>
                <a:cs typeface="Corbel"/>
                <a:sym typeface="Corbel"/>
              </a:rPr>
              <a:t> </a:t>
            </a:r>
            <a:r>
              <a:rPr lang="en-US" sz="2800" b="0" i="0" u="none" strike="noStrike" cap="none" dirty="0" err="1">
                <a:latin typeface="Corbel"/>
                <a:ea typeface="Corbel"/>
                <a:cs typeface="Corbel"/>
                <a:sym typeface="Corbel"/>
              </a:rPr>
              <a:t>käyttämä</a:t>
            </a:r>
            <a:r>
              <a:rPr lang="en-US" sz="2800" b="0" i="0"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valtakunnan</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lainsäädäntöä</a:t>
            </a:r>
            <a:r>
              <a:rPr lang="en-US" sz="2800" b="0" i="1" u="none" strike="noStrike" cap="none" dirty="0">
                <a:latin typeface="Corbel"/>
                <a:ea typeface="Corbel"/>
                <a:cs typeface="Corbel"/>
                <a:sym typeface="Corbel"/>
              </a:rPr>
              <a:t> </a:t>
            </a:r>
            <a:r>
              <a:rPr lang="en-US" sz="2800" b="0" i="1" u="none" strike="noStrike" cap="none" dirty="0" err="1">
                <a:latin typeface="Corbel"/>
                <a:ea typeface="Corbel"/>
                <a:cs typeface="Corbel"/>
                <a:sym typeface="Corbel"/>
              </a:rPr>
              <a:t>yhtenäistettiin</a:t>
            </a:r>
            <a:endParaRPr lang="en-US" sz="2800"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7"/>
        <p:cNvGrpSpPr/>
        <p:nvPr/>
      </p:nvGrpSpPr>
      <p:grpSpPr>
        <a:xfrm>
          <a:off x="0" y="0"/>
          <a:ext cx="0" cy="0"/>
          <a:chOff x="0" y="0"/>
          <a:chExt cx="0" cy="0"/>
        </a:xfrm>
      </p:grpSpPr>
      <p:sp useBgFill="1">
        <p:nvSpPr>
          <p:cNvPr id="214" name="Rectangle 21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reeform: Shape 21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8" name="Google Shape;208;p26"/>
          <p:cNvSpPr txBox="1">
            <a:spLocks noGrp="1"/>
          </p:cNvSpPr>
          <p:nvPr>
            <p:ph type="title"/>
          </p:nvPr>
        </p:nvSpPr>
        <p:spPr>
          <a:xfrm>
            <a:off x="580056" y="992094"/>
            <a:ext cx="2712684" cy="2795160"/>
          </a:xfrm>
          <a:prstGeom prst="rect">
            <a:avLst/>
          </a:prstGeom>
        </p:spPr>
        <p:txBody>
          <a:bodyPr spcFirstLastPara="1" vert="horz" lIns="91440" tIns="45720" rIns="91440" bIns="45720" rtlCol="0" anchor="b" anchorCtr="0">
            <a:normAutofit/>
          </a:bodyPr>
          <a:lstStyle/>
          <a:p>
            <a:pPr marL="0" marR="0" lvl="0" indent="0" algn="ctr" defTabSz="914400">
              <a:spcAft>
                <a:spcPts val="0"/>
              </a:spcAft>
              <a:buClr>
                <a:schemeClr val="dk1"/>
              </a:buClr>
              <a:buSzPts val="4000"/>
            </a:pPr>
            <a:r>
              <a:rPr lang="en-US" sz="3800" b="0" i="0" u="none" strike="noStrike" kern="1200" cap="none">
                <a:solidFill>
                  <a:schemeClr val="tx1"/>
                </a:solidFill>
                <a:latin typeface="+mj-lt"/>
                <a:ea typeface="+mj-ea"/>
                <a:cs typeface="+mj-cs"/>
                <a:sym typeface="Corbel"/>
              </a:rPr>
              <a:t>Aleksanteri III (vallassa 1881-1894) ja Maria Fjodorovna</a:t>
            </a:r>
            <a:endParaRPr lang="en-US" sz="3800" kern="1200">
              <a:solidFill>
                <a:schemeClr val="tx1"/>
              </a:solidFill>
              <a:latin typeface="+mj-lt"/>
              <a:ea typeface="+mj-ea"/>
              <a:cs typeface="+mj-cs"/>
            </a:endParaRPr>
          </a:p>
        </p:txBody>
      </p:sp>
      <p:pic>
        <p:nvPicPr>
          <p:cNvPr id="209" name="Google Shape;209;p26"/>
          <p:cNvPicPr preferRelativeResize="0">
            <a:picLocks noGrp="1"/>
          </p:cNvPicPr>
          <p:nvPr>
            <p:ph idx="1"/>
          </p:nvPr>
        </p:nvPicPr>
        <p:blipFill rotWithShape="1">
          <a:blip r:embed="rId3"/>
          <a:stretch/>
        </p:blipFill>
        <p:spPr>
          <a:xfrm>
            <a:off x="4478630" y="578738"/>
            <a:ext cx="4167853" cy="567054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3"/>
        <p:cNvGrpSpPr/>
        <p:nvPr/>
      </p:nvGrpSpPr>
      <p:grpSpPr>
        <a:xfrm>
          <a:off x="0" y="0"/>
          <a:ext cx="0" cy="0"/>
          <a:chOff x="0" y="0"/>
          <a:chExt cx="0" cy="0"/>
        </a:xfrm>
      </p:grpSpPr>
      <p:sp useBgFill="1">
        <p:nvSpPr>
          <p:cNvPr id="221" name="Rectangle 220">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Google Shape;214;p27"/>
          <p:cNvSpPr txBox="1">
            <a:spLocks noGrp="1"/>
          </p:cNvSpPr>
          <p:nvPr>
            <p:ph type="title"/>
          </p:nvPr>
        </p:nvSpPr>
        <p:spPr>
          <a:xfrm>
            <a:off x="591719" y="5172368"/>
            <a:ext cx="5037433" cy="992068"/>
          </a:xfrm>
          <a:prstGeom prst="rect">
            <a:avLst/>
          </a:prstGeom>
        </p:spPr>
        <p:txBody>
          <a:bodyPr spcFirstLastPara="1" vert="horz" lIns="91440" tIns="45720" rIns="91440" bIns="45720" rtlCol="0" anchor="b" anchorCtr="0">
            <a:normAutofit/>
          </a:bodyPr>
          <a:lstStyle/>
          <a:p>
            <a:pPr marL="0" marR="0" lvl="0" indent="0" defTabSz="914400">
              <a:spcAft>
                <a:spcPts val="0"/>
              </a:spcAft>
              <a:buClr>
                <a:schemeClr val="dk1"/>
              </a:buClr>
              <a:buSzPts val="4000"/>
            </a:pPr>
            <a:r>
              <a:rPr lang="en-US" sz="3100" b="0" i="0" u="none" strike="noStrike" kern="1200" cap="none" dirty="0" err="1">
                <a:solidFill>
                  <a:schemeClr val="tx1"/>
                </a:solidFill>
                <a:latin typeface="+mj-lt"/>
                <a:ea typeface="+mj-ea"/>
                <a:cs typeface="+mj-cs"/>
                <a:sym typeface="Corbel"/>
              </a:rPr>
              <a:t>Langinkosken</a:t>
            </a:r>
            <a:r>
              <a:rPr lang="en-US" sz="3100" b="0" i="0" u="none" strike="noStrike" kern="1200" cap="none" dirty="0">
                <a:solidFill>
                  <a:schemeClr val="tx1"/>
                </a:solidFill>
                <a:latin typeface="+mj-lt"/>
                <a:ea typeface="+mj-ea"/>
                <a:cs typeface="+mj-cs"/>
                <a:sym typeface="Corbel"/>
              </a:rPr>
              <a:t> </a:t>
            </a:r>
            <a:r>
              <a:rPr lang="en-US" sz="3100" b="0" i="0" u="none" strike="noStrike" kern="1200" cap="none" dirty="0" err="1">
                <a:solidFill>
                  <a:schemeClr val="tx1"/>
                </a:solidFill>
                <a:latin typeface="+mj-lt"/>
                <a:ea typeface="+mj-ea"/>
                <a:cs typeface="+mj-cs"/>
                <a:sym typeface="Corbel"/>
              </a:rPr>
              <a:t>keisarillinen</a:t>
            </a:r>
            <a:r>
              <a:rPr lang="en-US" sz="3100" b="0" i="0" u="none" strike="noStrike" kern="1200" cap="none" dirty="0">
                <a:solidFill>
                  <a:schemeClr val="tx1"/>
                </a:solidFill>
                <a:latin typeface="+mj-lt"/>
                <a:ea typeface="+mj-ea"/>
                <a:cs typeface="+mj-cs"/>
                <a:sym typeface="Corbel"/>
              </a:rPr>
              <a:t> </a:t>
            </a:r>
            <a:r>
              <a:rPr lang="en-US" sz="3100" b="0" i="0" u="none" strike="noStrike" kern="1200" cap="none" dirty="0" err="1">
                <a:solidFill>
                  <a:schemeClr val="tx1"/>
                </a:solidFill>
                <a:latin typeface="+mj-lt"/>
                <a:ea typeface="+mj-ea"/>
                <a:cs typeface="+mj-cs"/>
                <a:sym typeface="Corbel"/>
              </a:rPr>
              <a:t>kalastusmaja</a:t>
            </a:r>
            <a:endParaRPr lang="en-US" sz="3100" kern="1200" dirty="0">
              <a:solidFill>
                <a:schemeClr val="tx1"/>
              </a:solidFill>
              <a:latin typeface="+mj-lt"/>
              <a:ea typeface="+mj-ea"/>
              <a:cs typeface="+mj-cs"/>
            </a:endParaRPr>
          </a:p>
        </p:txBody>
      </p:sp>
      <p:pic>
        <p:nvPicPr>
          <p:cNvPr id="216" name="Google Shape;216;p27"/>
          <p:cNvPicPr preferRelativeResize="0"/>
          <p:nvPr/>
        </p:nvPicPr>
        <p:blipFill rotWithShape="1">
          <a:blip r:embed="rId3"/>
          <a:srcRect l="11141" r="17090" b="1"/>
          <a:stretch/>
        </p:blipFill>
        <p:spPr>
          <a:xfrm>
            <a:off x="20" y="10"/>
            <a:ext cx="4571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noFill/>
        </p:spPr>
      </p:pic>
      <p:pic>
        <p:nvPicPr>
          <p:cNvPr id="215" name="Google Shape;215;p27"/>
          <p:cNvPicPr preferRelativeResize="0">
            <a:picLocks noGrp="1"/>
          </p:cNvPicPr>
          <p:nvPr>
            <p:ph idx="1"/>
          </p:nvPr>
        </p:nvPicPr>
        <p:blipFill rotWithShape="1">
          <a:blip r:embed="rId4"/>
          <a:srcRect l="30166" r="14105" b="2"/>
          <a:stretch/>
        </p:blipFill>
        <p:spPr>
          <a:xfrm>
            <a:off x="4572000" y="15322"/>
            <a:ext cx="4572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0"/>
        <p:cNvGrpSpPr/>
        <p:nvPr/>
      </p:nvGrpSpPr>
      <p:grpSpPr>
        <a:xfrm>
          <a:off x="0" y="0"/>
          <a:ext cx="0" cy="0"/>
          <a:chOff x="0" y="0"/>
          <a:chExt cx="0" cy="0"/>
        </a:xfrm>
      </p:grpSpPr>
      <p:sp useBgFill="1">
        <p:nvSpPr>
          <p:cNvPr id="227" name="Rectangle 226">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reeform: Shape 228">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1" name="Google Shape;221;p28"/>
          <p:cNvSpPr txBox="1">
            <a:spLocks noGrp="1"/>
          </p:cNvSpPr>
          <p:nvPr>
            <p:ph type="title"/>
          </p:nvPr>
        </p:nvSpPr>
        <p:spPr>
          <a:xfrm>
            <a:off x="580056" y="992094"/>
            <a:ext cx="2712684" cy="2795160"/>
          </a:xfrm>
          <a:prstGeom prst="rect">
            <a:avLst/>
          </a:prstGeom>
        </p:spPr>
        <p:txBody>
          <a:bodyPr spcFirstLastPara="1" vert="horz" lIns="91440" tIns="45720" rIns="91440" bIns="45720" rtlCol="0" anchor="b" anchorCtr="0">
            <a:normAutofit/>
          </a:bodyPr>
          <a:lstStyle/>
          <a:p>
            <a:pPr marL="0" marR="0" lvl="0" indent="0" algn="ctr" defTabSz="914400">
              <a:spcAft>
                <a:spcPts val="0"/>
              </a:spcAft>
              <a:buClr>
                <a:schemeClr val="dk1"/>
              </a:buClr>
              <a:buSzPts val="4000"/>
            </a:pPr>
            <a:r>
              <a:rPr lang="en-US" sz="3800" b="0" i="0" u="none" strike="noStrike" kern="1200" cap="none">
                <a:solidFill>
                  <a:schemeClr val="tx1"/>
                </a:solidFill>
                <a:latin typeface="+mj-lt"/>
                <a:ea typeface="+mj-ea"/>
                <a:cs typeface="+mj-cs"/>
                <a:sym typeface="Corbel"/>
              </a:rPr>
              <a:t>Nikolai II keisarina 1894-1917</a:t>
            </a:r>
            <a:endParaRPr lang="en-US" sz="3800" kern="1200">
              <a:solidFill>
                <a:schemeClr val="tx1"/>
              </a:solidFill>
              <a:latin typeface="+mj-lt"/>
              <a:ea typeface="+mj-ea"/>
              <a:cs typeface="+mj-cs"/>
            </a:endParaRPr>
          </a:p>
        </p:txBody>
      </p:sp>
      <p:pic>
        <p:nvPicPr>
          <p:cNvPr id="222" name="Google Shape;222;p28"/>
          <p:cNvPicPr preferRelativeResize="0">
            <a:picLocks noGrp="1"/>
          </p:cNvPicPr>
          <p:nvPr>
            <p:ph idx="1"/>
          </p:nvPr>
        </p:nvPicPr>
        <p:blipFill rotWithShape="1">
          <a:blip r:embed="rId3"/>
          <a:stretch/>
        </p:blipFill>
        <p:spPr>
          <a:xfrm>
            <a:off x="4421813" y="974420"/>
            <a:ext cx="4281487" cy="487918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2"/>
        <p:cNvGrpSpPr/>
        <p:nvPr/>
      </p:nvGrpSpPr>
      <p:grpSpPr>
        <a:xfrm>
          <a:off x="0" y="0"/>
          <a:ext cx="0" cy="0"/>
          <a:chOff x="0" y="0"/>
          <a:chExt cx="0" cy="0"/>
        </a:xfrm>
      </p:grpSpPr>
      <p:sp useBgFill="1">
        <p:nvSpPr>
          <p:cNvPr id="239" name="Rectangle 238">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Shape 24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3" name="Google Shape;233;p30"/>
          <p:cNvSpPr txBox="1">
            <a:spLocks noGrp="1"/>
          </p:cNvSpPr>
          <p:nvPr>
            <p:ph type="title"/>
          </p:nvPr>
        </p:nvSpPr>
        <p:spPr>
          <a:xfrm>
            <a:off x="852777" y="548640"/>
            <a:ext cx="7157553" cy="1188720"/>
          </a:xfrm>
          <a:prstGeom prst="rect">
            <a:avLst/>
          </a:prstGeom>
        </p:spPr>
        <p:txBody>
          <a:bodyPr spcFirstLastPara="1" lIns="91425" tIns="45700" rIns="91425" bIns="45700" anchorCtr="0">
            <a:normAutofit/>
          </a:bodyPr>
          <a:lstStyle/>
          <a:p>
            <a:pPr marL="0" marR="0" lvl="0" indent="0" rtl="0">
              <a:spcBef>
                <a:spcPts val="0"/>
              </a:spcBef>
              <a:spcAft>
                <a:spcPts val="0"/>
              </a:spcAft>
              <a:buClr>
                <a:schemeClr val="dk1"/>
              </a:buClr>
              <a:buSzPts val="3200"/>
              <a:buFont typeface="Corbel"/>
              <a:buNone/>
            </a:pPr>
            <a:r>
              <a:rPr lang="en-US" b="0" i="0" u="none" strike="noStrike" cap="none" dirty="0">
                <a:solidFill>
                  <a:schemeClr val="tx1">
                    <a:lumMod val="85000"/>
                    <a:lumOff val="15000"/>
                  </a:schemeClr>
                </a:solidFill>
                <a:latin typeface="Corbel"/>
                <a:ea typeface="Corbel"/>
                <a:cs typeface="Corbel"/>
                <a:sym typeface="Corbel"/>
              </a:rPr>
              <a:t>I </a:t>
            </a:r>
            <a:r>
              <a:rPr lang="en-US" b="0" i="0" u="none" strike="noStrike" cap="none" dirty="0" err="1">
                <a:solidFill>
                  <a:schemeClr val="tx1">
                    <a:lumMod val="85000"/>
                    <a:lumOff val="15000"/>
                  </a:schemeClr>
                </a:solidFill>
                <a:latin typeface="Corbel"/>
                <a:ea typeface="Corbel"/>
                <a:cs typeface="Corbel"/>
                <a:sym typeface="Corbel"/>
              </a:rPr>
              <a:t>Venäläistämiskausi</a:t>
            </a:r>
            <a:r>
              <a:rPr lang="en-US" b="0" i="0" u="none" strike="noStrike" cap="none" dirty="0">
                <a:solidFill>
                  <a:schemeClr val="tx1">
                    <a:lumMod val="85000"/>
                    <a:lumOff val="15000"/>
                  </a:schemeClr>
                </a:solidFill>
                <a:latin typeface="Corbel"/>
                <a:ea typeface="Corbel"/>
                <a:cs typeface="Corbel"/>
                <a:sym typeface="Corbel"/>
              </a:rPr>
              <a:t> 1899-1905</a:t>
            </a:r>
            <a:endParaRPr lang="en-US" dirty="0">
              <a:solidFill>
                <a:schemeClr val="tx1">
                  <a:lumMod val="85000"/>
                  <a:lumOff val="15000"/>
                </a:schemeClr>
              </a:solidFill>
            </a:endParaRPr>
          </a:p>
        </p:txBody>
      </p:sp>
      <p:sp>
        <p:nvSpPr>
          <p:cNvPr id="234" name="Google Shape;234;p30"/>
          <p:cNvSpPr txBox="1">
            <a:spLocks noGrp="1"/>
          </p:cNvSpPr>
          <p:nvPr>
            <p:ph idx="1"/>
          </p:nvPr>
        </p:nvSpPr>
        <p:spPr>
          <a:xfrm>
            <a:off x="390418" y="2431765"/>
            <a:ext cx="8609744" cy="3539131"/>
          </a:xfrm>
          <a:prstGeom prst="rect">
            <a:avLst/>
          </a:prstGeom>
        </p:spPr>
        <p:txBody>
          <a:bodyPr spcFirstLastPara="1" lIns="91425" tIns="45700" rIns="91425" bIns="45700" anchor="ctr" anchorCtr="0">
            <a:normAutofit fontScale="92500" lnSpcReduction="10000"/>
          </a:bodyPr>
          <a:lstStyle/>
          <a:p>
            <a:pPr marL="285750" marR="0" lvl="0" indent="-264477" rtl="0">
              <a:spcBef>
                <a:spcPts val="0"/>
              </a:spcBef>
              <a:spcAft>
                <a:spcPts val="0"/>
              </a:spcAft>
              <a:buClr>
                <a:srgbClr val="1287C3"/>
              </a:buClr>
              <a:buSzPts val="3000"/>
              <a:buFont typeface="Arial"/>
              <a:buChar char="•"/>
            </a:pPr>
            <a:r>
              <a:rPr lang="en-US" sz="2800" b="0" i="0" u="none" dirty="0">
                <a:solidFill>
                  <a:schemeClr val="tx1">
                    <a:lumMod val="85000"/>
                    <a:lumOff val="15000"/>
                  </a:schemeClr>
                </a:solidFill>
                <a:latin typeface="Corbel"/>
                <a:ea typeface="Corbel"/>
                <a:cs typeface="Corbel"/>
                <a:sym typeface="Corbel"/>
              </a:rPr>
              <a:t>Ns. </a:t>
            </a:r>
            <a:r>
              <a:rPr lang="en-US" sz="2800" b="0" i="0" u="none" dirty="0" err="1">
                <a:solidFill>
                  <a:schemeClr val="tx1">
                    <a:lumMod val="85000"/>
                    <a:lumOff val="15000"/>
                  </a:schemeClr>
                </a:solidFill>
                <a:latin typeface="Corbel"/>
                <a:ea typeface="Corbel"/>
                <a:cs typeface="Corbel"/>
                <a:sym typeface="Corbel"/>
              </a:rPr>
              <a:t>sortotoimia</a:t>
            </a:r>
            <a:r>
              <a:rPr lang="en-US" sz="2800" b="0" i="0" u="none" dirty="0">
                <a:solidFill>
                  <a:schemeClr val="tx1">
                    <a:lumMod val="85000"/>
                    <a:lumOff val="15000"/>
                  </a:schemeClr>
                </a:solidFill>
                <a:latin typeface="Corbel"/>
                <a:ea typeface="Corbel"/>
                <a:cs typeface="Corbel"/>
                <a:sym typeface="Corbel"/>
              </a:rPr>
              <a:t>:</a:t>
            </a:r>
            <a:endParaRPr lang="en-US" sz="2800" dirty="0">
              <a:solidFill>
                <a:schemeClr val="tx1">
                  <a:lumMod val="85000"/>
                  <a:lumOff val="15000"/>
                </a:schemeClr>
              </a:solidFill>
            </a:endParaRPr>
          </a:p>
          <a:p>
            <a:pPr marL="285750" marR="0" lvl="0" indent="-264477" rtl="0">
              <a:spcBef>
                <a:spcPts val="1060"/>
              </a:spcBef>
              <a:spcAft>
                <a:spcPts val="0"/>
              </a:spcAft>
              <a:buClr>
                <a:srgbClr val="1287C3"/>
              </a:buClr>
              <a:buSzPts val="3000"/>
              <a:buFont typeface="Arial"/>
              <a:buChar char="•"/>
            </a:pPr>
            <a:r>
              <a:rPr lang="en-US" sz="2800" b="1" dirty="0" err="1">
                <a:solidFill>
                  <a:schemeClr val="tx1">
                    <a:lumMod val="85000"/>
                    <a:lumOff val="15000"/>
                  </a:schemeClr>
                </a:solidFill>
                <a:latin typeface="Corbel"/>
                <a:ea typeface="Corbel"/>
                <a:cs typeface="Corbel"/>
                <a:sym typeface="Corbel"/>
              </a:rPr>
              <a:t>P</a:t>
            </a:r>
            <a:r>
              <a:rPr lang="en-US" sz="2800" b="1" i="0" u="none" dirty="0" err="1">
                <a:solidFill>
                  <a:schemeClr val="tx1">
                    <a:lumMod val="85000"/>
                    <a:lumOff val="15000"/>
                  </a:schemeClr>
                </a:solidFill>
                <a:latin typeface="Corbel"/>
                <a:ea typeface="Corbel"/>
                <a:cs typeface="Corbel"/>
                <a:sym typeface="Corbel"/>
              </a:rPr>
              <a:t>ostimanifesti</a:t>
            </a:r>
            <a:r>
              <a:rPr lang="en-US" sz="2800" b="0" i="0" u="none" dirty="0">
                <a:solidFill>
                  <a:schemeClr val="tx1">
                    <a:lumMod val="85000"/>
                    <a:lumOff val="15000"/>
                  </a:schemeClr>
                </a:solidFill>
                <a:latin typeface="Corbel"/>
                <a:ea typeface="Corbel"/>
                <a:cs typeface="Corbel"/>
                <a:sym typeface="Corbel"/>
              </a:rPr>
              <a:t> 1890</a:t>
            </a:r>
            <a:endParaRPr lang="en-US" sz="2800" dirty="0">
              <a:solidFill>
                <a:schemeClr val="tx1">
                  <a:lumMod val="85000"/>
                  <a:lumOff val="15000"/>
                </a:schemeClr>
              </a:solidFill>
            </a:endParaRPr>
          </a:p>
          <a:p>
            <a:pPr marL="285750" marR="0" lvl="0" indent="-264477" rtl="0">
              <a:spcBef>
                <a:spcPts val="1060"/>
              </a:spcBef>
              <a:spcAft>
                <a:spcPts val="0"/>
              </a:spcAft>
              <a:buClr>
                <a:srgbClr val="1287C3"/>
              </a:buClr>
              <a:buSzPts val="3000"/>
              <a:buFont typeface="Arial"/>
              <a:buChar char="•"/>
            </a:pPr>
            <a:r>
              <a:rPr lang="en-US" sz="2800" b="1" dirty="0" err="1">
                <a:solidFill>
                  <a:schemeClr val="tx1">
                    <a:lumMod val="85000"/>
                    <a:lumOff val="15000"/>
                  </a:schemeClr>
                </a:solidFill>
                <a:latin typeface="Corbel"/>
                <a:ea typeface="Corbel"/>
                <a:cs typeface="Corbel"/>
                <a:sym typeface="Corbel"/>
              </a:rPr>
              <a:t>K</a:t>
            </a:r>
            <a:r>
              <a:rPr lang="en-US" sz="2800" b="1" i="0" u="none" dirty="0" err="1">
                <a:solidFill>
                  <a:schemeClr val="tx1">
                    <a:lumMod val="85000"/>
                    <a:lumOff val="15000"/>
                  </a:schemeClr>
                </a:solidFill>
                <a:latin typeface="Corbel"/>
                <a:ea typeface="Corbel"/>
                <a:cs typeface="Corbel"/>
                <a:sym typeface="Corbel"/>
              </a:rPr>
              <a:t>enraalikuvernööriksi</a:t>
            </a:r>
            <a:r>
              <a:rPr lang="en-US" sz="2800" b="0" i="0" u="none" dirty="0">
                <a:solidFill>
                  <a:schemeClr val="tx1">
                    <a:lumMod val="85000"/>
                    <a:lumOff val="15000"/>
                  </a:schemeClr>
                </a:solidFill>
                <a:latin typeface="Corbel"/>
                <a:ea typeface="Corbel"/>
                <a:cs typeface="Corbel"/>
                <a:sym typeface="Corbel"/>
              </a:rPr>
              <a:t> N</a:t>
            </a:r>
            <a:r>
              <a:rPr lang="en-US" sz="2800" dirty="0">
                <a:solidFill>
                  <a:schemeClr val="tx1">
                    <a:lumMod val="85000"/>
                    <a:lumOff val="15000"/>
                  </a:schemeClr>
                </a:solidFill>
              </a:rPr>
              <a:t>ikolai</a:t>
            </a:r>
            <a:r>
              <a:rPr lang="en-US" sz="2800" b="0" i="0" u="none" dirty="0">
                <a:solidFill>
                  <a:schemeClr val="tx1">
                    <a:lumMod val="85000"/>
                    <a:lumOff val="15000"/>
                  </a:schemeClr>
                </a:solidFill>
                <a:latin typeface="Corbel"/>
                <a:ea typeface="Corbel"/>
                <a:cs typeface="Corbel"/>
                <a:sym typeface="Corbel"/>
              </a:rPr>
              <a:t> </a:t>
            </a:r>
            <a:r>
              <a:rPr lang="en-US" sz="2800" b="0" i="0" u="none" dirty="0" err="1">
                <a:solidFill>
                  <a:schemeClr val="tx1">
                    <a:lumMod val="85000"/>
                    <a:lumOff val="15000"/>
                  </a:schemeClr>
                </a:solidFill>
                <a:latin typeface="Corbel"/>
                <a:ea typeface="Corbel"/>
                <a:cs typeface="Corbel"/>
                <a:sym typeface="Corbel"/>
              </a:rPr>
              <a:t>Bobrikov</a:t>
            </a:r>
            <a:endParaRPr lang="en-US" sz="2800" dirty="0">
              <a:solidFill>
                <a:schemeClr val="tx1">
                  <a:lumMod val="85000"/>
                  <a:lumOff val="15000"/>
                </a:schemeClr>
              </a:solidFill>
            </a:endParaRPr>
          </a:p>
          <a:p>
            <a:pPr marL="285750" marR="0" lvl="0" indent="-264477" rtl="0">
              <a:spcBef>
                <a:spcPts val="1060"/>
              </a:spcBef>
              <a:spcAft>
                <a:spcPts val="0"/>
              </a:spcAft>
              <a:buClr>
                <a:srgbClr val="1287C3"/>
              </a:buClr>
              <a:buSzPts val="3000"/>
              <a:buFont typeface="Arial"/>
              <a:buChar char="•"/>
            </a:pPr>
            <a:r>
              <a:rPr lang="en-US" sz="2800" b="1" i="0" u="none" dirty="0" err="1">
                <a:solidFill>
                  <a:schemeClr val="tx1">
                    <a:lumMod val="85000"/>
                    <a:lumOff val="15000"/>
                  </a:schemeClr>
                </a:solidFill>
                <a:latin typeface="Corbel"/>
                <a:ea typeface="Corbel"/>
                <a:cs typeface="Corbel"/>
                <a:sym typeface="Corbel"/>
              </a:rPr>
              <a:t>Helmikuun</a:t>
            </a:r>
            <a:r>
              <a:rPr lang="en-US" sz="2800" b="1" i="0" u="none" dirty="0">
                <a:solidFill>
                  <a:schemeClr val="tx1">
                    <a:lumMod val="85000"/>
                    <a:lumOff val="15000"/>
                  </a:schemeClr>
                </a:solidFill>
                <a:latin typeface="Corbel"/>
                <a:ea typeface="Corbel"/>
                <a:cs typeface="Corbel"/>
                <a:sym typeface="Corbel"/>
              </a:rPr>
              <a:t> </a:t>
            </a:r>
            <a:r>
              <a:rPr lang="en-US" sz="2800" b="1" i="0" u="none" dirty="0" err="1">
                <a:solidFill>
                  <a:schemeClr val="tx1">
                    <a:lumMod val="85000"/>
                    <a:lumOff val="15000"/>
                  </a:schemeClr>
                </a:solidFill>
                <a:latin typeface="Corbel"/>
                <a:ea typeface="Corbel"/>
                <a:cs typeface="Corbel"/>
                <a:sym typeface="Corbel"/>
              </a:rPr>
              <a:t>manifesti</a:t>
            </a:r>
            <a:r>
              <a:rPr lang="en-US" sz="2800" b="1" i="0" u="none" dirty="0">
                <a:solidFill>
                  <a:schemeClr val="tx1">
                    <a:lumMod val="85000"/>
                    <a:lumOff val="15000"/>
                  </a:schemeClr>
                </a:solidFill>
                <a:latin typeface="Corbel"/>
                <a:ea typeface="Corbel"/>
                <a:cs typeface="Corbel"/>
                <a:sym typeface="Corbel"/>
              </a:rPr>
              <a:t> </a:t>
            </a:r>
            <a:r>
              <a:rPr lang="en-US" sz="2800" b="0" i="0" u="none" dirty="0">
                <a:solidFill>
                  <a:schemeClr val="tx1">
                    <a:lumMod val="85000"/>
                    <a:lumOff val="15000"/>
                  </a:schemeClr>
                </a:solidFill>
                <a:latin typeface="Corbel"/>
                <a:ea typeface="Corbel"/>
                <a:cs typeface="Corbel"/>
                <a:sym typeface="Corbel"/>
              </a:rPr>
              <a:t>1899: </a:t>
            </a:r>
            <a:r>
              <a:rPr lang="en-US" sz="2800" i="1" dirty="0" err="1">
                <a:solidFill>
                  <a:schemeClr val="tx1">
                    <a:lumMod val="85000"/>
                    <a:lumOff val="15000"/>
                  </a:schemeClr>
                </a:solidFill>
                <a:latin typeface="Corbel"/>
                <a:ea typeface="Corbel"/>
                <a:cs typeface="Corbel"/>
                <a:sym typeface="Corbel"/>
              </a:rPr>
              <a:t>yleisvaltakunnalliset</a:t>
            </a:r>
            <a:r>
              <a:rPr lang="en-US" sz="2800" i="1" dirty="0">
                <a:solidFill>
                  <a:schemeClr val="tx1">
                    <a:lumMod val="85000"/>
                    <a:lumOff val="15000"/>
                  </a:schemeClr>
                </a:solidFill>
                <a:latin typeface="Corbel"/>
                <a:ea typeface="Corbel"/>
                <a:cs typeface="Corbel"/>
                <a:sym typeface="Corbel"/>
              </a:rPr>
              <a:t> lait</a:t>
            </a:r>
            <a:endParaRPr lang="en-US" sz="2800" dirty="0">
              <a:solidFill>
                <a:schemeClr val="tx1">
                  <a:lumMod val="85000"/>
                  <a:lumOff val="15000"/>
                </a:schemeClr>
              </a:solidFill>
            </a:endParaRPr>
          </a:p>
          <a:p>
            <a:pPr marL="285750" marR="0" lvl="0" indent="-264477" rtl="0">
              <a:spcBef>
                <a:spcPts val="1060"/>
              </a:spcBef>
              <a:spcAft>
                <a:spcPts val="0"/>
              </a:spcAft>
              <a:buClr>
                <a:srgbClr val="1287C3"/>
              </a:buClr>
              <a:buSzPts val="3000"/>
              <a:buFont typeface="Arial"/>
              <a:buChar char="•"/>
            </a:pPr>
            <a:r>
              <a:rPr lang="en-US" sz="2800" b="0" i="0" u="none" dirty="0">
                <a:solidFill>
                  <a:schemeClr val="tx1">
                    <a:lumMod val="85000"/>
                    <a:lumOff val="15000"/>
                  </a:schemeClr>
                </a:solidFill>
                <a:latin typeface="Corbel"/>
                <a:ea typeface="Corbel"/>
                <a:cs typeface="Corbel"/>
                <a:sym typeface="Corbel"/>
              </a:rPr>
              <a:t>V. 1900 </a:t>
            </a:r>
            <a:r>
              <a:rPr lang="en-US" sz="2800" b="1" i="0" u="none" dirty="0" err="1">
                <a:solidFill>
                  <a:schemeClr val="tx1">
                    <a:lumMod val="85000"/>
                    <a:lumOff val="15000"/>
                  </a:schemeClr>
                </a:solidFill>
                <a:latin typeface="Corbel"/>
                <a:ea typeface="Corbel"/>
                <a:cs typeface="Corbel"/>
                <a:sym typeface="Corbel"/>
              </a:rPr>
              <a:t>kieliasetus</a:t>
            </a:r>
            <a:r>
              <a:rPr lang="en-US" sz="2800" b="0" i="0" u="none" dirty="0">
                <a:solidFill>
                  <a:schemeClr val="tx1">
                    <a:lumMod val="85000"/>
                    <a:lumOff val="15000"/>
                  </a:schemeClr>
                </a:solidFill>
                <a:latin typeface="Corbel"/>
                <a:ea typeface="Corbel"/>
                <a:cs typeface="Corbel"/>
                <a:sym typeface="Corbel"/>
              </a:rPr>
              <a:t>: </a:t>
            </a:r>
            <a:r>
              <a:rPr lang="en-US" sz="2800" b="0" i="0" u="none" dirty="0" err="1">
                <a:solidFill>
                  <a:schemeClr val="tx1">
                    <a:lumMod val="85000"/>
                    <a:lumOff val="15000"/>
                  </a:schemeClr>
                </a:solidFill>
                <a:latin typeface="Corbel"/>
                <a:ea typeface="Corbel"/>
                <a:cs typeface="Corbel"/>
                <a:sym typeface="Corbel"/>
              </a:rPr>
              <a:t>venäjästä</a:t>
            </a:r>
            <a:r>
              <a:rPr lang="en-US" sz="2800" b="0" i="0" u="none" dirty="0">
                <a:solidFill>
                  <a:schemeClr val="tx1">
                    <a:lumMod val="85000"/>
                    <a:lumOff val="15000"/>
                  </a:schemeClr>
                </a:solidFill>
                <a:latin typeface="Corbel"/>
                <a:ea typeface="Corbel"/>
                <a:cs typeface="Corbel"/>
                <a:sym typeface="Corbel"/>
              </a:rPr>
              <a:t> </a:t>
            </a:r>
            <a:r>
              <a:rPr lang="en-US" sz="2800" b="0" i="1" u="none" dirty="0" err="1">
                <a:solidFill>
                  <a:schemeClr val="tx1">
                    <a:lumMod val="85000"/>
                    <a:lumOff val="15000"/>
                  </a:schemeClr>
                </a:solidFill>
                <a:latin typeface="Corbel"/>
                <a:ea typeface="Corbel"/>
                <a:cs typeface="Corbel"/>
                <a:sym typeface="Corbel"/>
              </a:rPr>
              <a:t>ylempien</a:t>
            </a:r>
            <a:r>
              <a:rPr lang="en-US" sz="2800" b="0" i="1" u="none" dirty="0">
                <a:solidFill>
                  <a:schemeClr val="tx1">
                    <a:lumMod val="85000"/>
                    <a:lumOff val="15000"/>
                  </a:schemeClr>
                </a:solidFill>
                <a:latin typeface="Corbel"/>
                <a:ea typeface="Corbel"/>
                <a:cs typeface="Corbel"/>
                <a:sym typeface="Corbel"/>
              </a:rPr>
              <a:t> </a:t>
            </a:r>
            <a:r>
              <a:rPr lang="en-US" sz="2800" b="0" i="1" u="none" dirty="0" err="1">
                <a:solidFill>
                  <a:schemeClr val="tx1">
                    <a:lumMod val="85000"/>
                    <a:lumOff val="15000"/>
                  </a:schemeClr>
                </a:solidFill>
                <a:latin typeface="Corbel"/>
                <a:ea typeface="Corbel"/>
                <a:cs typeface="Corbel"/>
                <a:sym typeface="Corbel"/>
              </a:rPr>
              <a:t>virastojen</a:t>
            </a:r>
            <a:r>
              <a:rPr lang="en-US" sz="2800" b="0" i="1" u="none" dirty="0">
                <a:solidFill>
                  <a:schemeClr val="tx1">
                    <a:lumMod val="85000"/>
                    <a:lumOff val="15000"/>
                  </a:schemeClr>
                </a:solidFill>
                <a:latin typeface="Corbel"/>
                <a:ea typeface="Corbel"/>
                <a:cs typeface="Corbel"/>
                <a:sym typeface="Corbel"/>
              </a:rPr>
              <a:t> </a:t>
            </a:r>
            <a:r>
              <a:rPr lang="en-US" sz="2800" b="0" i="0" u="none" dirty="0" err="1">
                <a:solidFill>
                  <a:schemeClr val="tx1">
                    <a:lumMod val="85000"/>
                    <a:lumOff val="15000"/>
                  </a:schemeClr>
                </a:solidFill>
                <a:latin typeface="Corbel"/>
                <a:ea typeface="Corbel"/>
                <a:cs typeface="Corbel"/>
                <a:sym typeface="Corbel"/>
              </a:rPr>
              <a:t>kieli</a:t>
            </a:r>
            <a:r>
              <a:rPr lang="en-US" sz="2800" dirty="0">
                <a:solidFill>
                  <a:schemeClr val="tx1">
                    <a:lumMod val="85000"/>
                    <a:lumOff val="15000"/>
                  </a:schemeClr>
                </a:solidFill>
                <a:latin typeface="Corbel"/>
                <a:ea typeface="Corbel"/>
                <a:cs typeface="Corbel"/>
                <a:sym typeface="Corbel"/>
              </a:rPr>
              <a:t> ja </a:t>
            </a:r>
            <a:r>
              <a:rPr lang="en-US" sz="2800" b="0" i="0" u="none" dirty="0" err="1">
                <a:solidFill>
                  <a:schemeClr val="tx1">
                    <a:lumMod val="85000"/>
                    <a:lumOff val="15000"/>
                  </a:schemeClr>
                </a:solidFill>
                <a:latin typeface="Corbel"/>
                <a:ea typeface="Corbel"/>
                <a:cs typeface="Corbel"/>
                <a:sym typeface="Corbel"/>
              </a:rPr>
              <a:t>venäjän</a:t>
            </a:r>
            <a:r>
              <a:rPr lang="en-US" sz="2800" b="0" i="0" u="none" dirty="0">
                <a:solidFill>
                  <a:schemeClr val="tx1">
                    <a:lumMod val="85000"/>
                    <a:lumOff val="15000"/>
                  </a:schemeClr>
                </a:solidFill>
                <a:latin typeface="Corbel"/>
                <a:ea typeface="Corbel"/>
                <a:cs typeface="Corbel"/>
                <a:sym typeface="Corbel"/>
              </a:rPr>
              <a:t> </a:t>
            </a:r>
            <a:r>
              <a:rPr lang="en-US" sz="2800" b="0" i="0" u="none" dirty="0" err="1">
                <a:solidFill>
                  <a:schemeClr val="tx1">
                    <a:lumMod val="85000"/>
                    <a:lumOff val="15000"/>
                  </a:schemeClr>
                </a:solidFill>
                <a:latin typeface="Corbel"/>
                <a:ea typeface="Corbel"/>
                <a:cs typeface="Corbel"/>
                <a:sym typeface="Corbel"/>
              </a:rPr>
              <a:t>opetus</a:t>
            </a:r>
            <a:r>
              <a:rPr lang="en-US" sz="2800" b="0" i="0" u="none" dirty="0">
                <a:solidFill>
                  <a:schemeClr val="tx1">
                    <a:lumMod val="85000"/>
                    <a:lumOff val="15000"/>
                  </a:schemeClr>
                </a:solidFill>
                <a:latin typeface="Corbel"/>
                <a:ea typeface="Corbel"/>
                <a:cs typeface="Corbel"/>
                <a:sym typeface="Corbel"/>
              </a:rPr>
              <a:t> </a:t>
            </a:r>
            <a:r>
              <a:rPr lang="en-US" sz="2800" b="0" i="0" u="none" dirty="0" err="1">
                <a:solidFill>
                  <a:schemeClr val="tx1">
                    <a:lumMod val="85000"/>
                    <a:lumOff val="15000"/>
                  </a:schemeClr>
                </a:solidFill>
                <a:latin typeface="Corbel"/>
                <a:ea typeface="Corbel"/>
                <a:cs typeface="Corbel"/>
                <a:sym typeface="Corbel"/>
              </a:rPr>
              <a:t>tehostui</a:t>
            </a:r>
            <a:endParaRPr lang="en-US" sz="2800" dirty="0">
              <a:solidFill>
                <a:schemeClr val="tx1">
                  <a:lumMod val="85000"/>
                  <a:lumOff val="15000"/>
                </a:schemeClr>
              </a:solidFill>
            </a:endParaRPr>
          </a:p>
          <a:p>
            <a:pPr marL="285750" marR="0" lvl="0" indent="-264477" rtl="0">
              <a:spcBef>
                <a:spcPts val="1060"/>
              </a:spcBef>
              <a:spcAft>
                <a:spcPts val="0"/>
              </a:spcAft>
              <a:buClr>
                <a:srgbClr val="1287C3"/>
              </a:buClr>
              <a:buSzPts val="3000"/>
              <a:buFont typeface="Arial"/>
              <a:buChar char="•"/>
            </a:pPr>
            <a:r>
              <a:rPr lang="en-US" sz="2800" b="0" i="0" u="none" dirty="0">
                <a:solidFill>
                  <a:schemeClr val="tx1">
                    <a:lumMod val="85000"/>
                    <a:lumOff val="15000"/>
                  </a:schemeClr>
                </a:solidFill>
                <a:latin typeface="Corbel"/>
                <a:ea typeface="Corbel"/>
                <a:cs typeface="Corbel"/>
                <a:sym typeface="Corbel"/>
              </a:rPr>
              <a:t>1901 </a:t>
            </a:r>
            <a:r>
              <a:rPr lang="en-US" sz="2800" b="1" dirty="0" err="1">
                <a:solidFill>
                  <a:schemeClr val="tx1">
                    <a:lumMod val="85000"/>
                    <a:lumOff val="15000"/>
                  </a:schemeClr>
                </a:solidFill>
                <a:latin typeface="Corbel"/>
                <a:ea typeface="Corbel"/>
                <a:cs typeface="Corbel"/>
                <a:sym typeface="Corbel"/>
              </a:rPr>
              <a:t>Asevelvollisuuslaki</a:t>
            </a:r>
            <a:endParaRPr lang="en-US" sz="2800" dirty="0">
              <a:solidFill>
                <a:schemeClr val="tx1">
                  <a:lumMod val="85000"/>
                  <a:lumOff val="15000"/>
                </a:schemeClr>
              </a:solidFill>
            </a:endParaRPr>
          </a:p>
          <a:p>
            <a:pPr marL="285750" marR="0" lvl="0" indent="-264477" rtl="0">
              <a:spcBef>
                <a:spcPts val="1060"/>
              </a:spcBef>
              <a:spcAft>
                <a:spcPts val="0"/>
              </a:spcAft>
              <a:buClr>
                <a:srgbClr val="1287C3"/>
              </a:buClr>
              <a:buSzPts val="3000"/>
              <a:buFont typeface="Arial"/>
              <a:buChar char="•"/>
            </a:pPr>
            <a:r>
              <a:rPr lang="en-US" sz="2800" b="1" i="0" u="none" dirty="0" err="1">
                <a:solidFill>
                  <a:schemeClr val="tx1">
                    <a:lumMod val="85000"/>
                    <a:lumOff val="15000"/>
                  </a:schemeClr>
                </a:solidFill>
                <a:latin typeface="Corbel"/>
                <a:ea typeface="Corbel"/>
                <a:cs typeface="Corbel"/>
                <a:sym typeface="Corbel"/>
              </a:rPr>
              <a:t>Sensuuri</a:t>
            </a:r>
            <a:r>
              <a:rPr lang="en-US" sz="2800" b="1" i="0" u="none" dirty="0">
                <a:solidFill>
                  <a:schemeClr val="tx1">
                    <a:lumMod val="85000"/>
                    <a:lumOff val="15000"/>
                  </a:schemeClr>
                </a:solidFill>
                <a:latin typeface="Corbel"/>
                <a:ea typeface="Corbel"/>
                <a:cs typeface="Corbel"/>
                <a:sym typeface="Corbel"/>
              </a:rPr>
              <a:t> </a:t>
            </a:r>
            <a:r>
              <a:rPr lang="en-US" sz="2800" b="0" i="0" u="none" dirty="0" err="1">
                <a:solidFill>
                  <a:schemeClr val="tx1">
                    <a:lumMod val="85000"/>
                    <a:lumOff val="15000"/>
                  </a:schemeClr>
                </a:solidFill>
                <a:latin typeface="Corbel"/>
                <a:ea typeface="Corbel"/>
                <a:cs typeface="Corbel"/>
                <a:sym typeface="Corbel"/>
              </a:rPr>
              <a:t>tehostui</a:t>
            </a:r>
            <a:endParaRPr lang="en-US" sz="2800" dirty="0">
              <a:solidFill>
                <a:schemeClr val="tx1">
                  <a:lumMod val="85000"/>
                  <a:lumOff val="15000"/>
                </a:schemeClr>
              </a:solidFill>
            </a:endParaRPr>
          </a:p>
        </p:txBody>
      </p:sp>
      <p:sp>
        <p:nvSpPr>
          <p:cNvPr id="243" name="Freeform: Shape 24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animEffect transition="in" filter="fade">
                                      <p:cBhvr>
                                        <p:cTn id="7" dur="500"/>
                                        <p:tgtEl>
                                          <p:spTgt spid="2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
                                            <p:txEl>
                                              <p:pRg st="1" end="1"/>
                                            </p:txEl>
                                          </p:spTgt>
                                        </p:tgtEl>
                                        <p:attrNameLst>
                                          <p:attrName>style.visibility</p:attrName>
                                        </p:attrNameLst>
                                      </p:cBhvr>
                                      <p:to>
                                        <p:strVal val="visible"/>
                                      </p:to>
                                    </p:set>
                                    <p:animEffect transition="in" filter="fade">
                                      <p:cBhvr>
                                        <p:cTn id="12" dur="500"/>
                                        <p:tgtEl>
                                          <p:spTgt spid="2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
                                            <p:txEl>
                                              <p:pRg st="2" end="2"/>
                                            </p:txEl>
                                          </p:spTgt>
                                        </p:tgtEl>
                                        <p:attrNameLst>
                                          <p:attrName>style.visibility</p:attrName>
                                        </p:attrNameLst>
                                      </p:cBhvr>
                                      <p:to>
                                        <p:strVal val="visible"/>
                                      </p:to>
                                    </p:set>
                                    <p:animEffect transition="in" filter="fade">
                                      <p:cBhvr>
                                        <p:cTn id="17" dur="500"/>
                                        <p:tgtEl>
                                          <p:spTgt spid="2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
                                            <p:txEl>
                                              <p:pRg st="3" end="3"/>
                                            </p:txEl>
                                          </p:spTgt>
                                        </p:tgtEl>
                                        <p:attrNameLst>
                                          <p:attrName>style.visibility</p:attrName>
                                        </p:attrNameLst>
                                      </p:cBhvr>
                                      <p:to>
                                        <p:strVal val="visible"/>
                                      </p:to>
                                    </p:set>
                                    <p:animEffect transition="in" filter="fade">
                                      <p:cBhvr>
                                        <p:cTn id="22" dur="500"/>
                                        <p:tgtEl>
                                          <p:spTgt spid="2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
                                            <p:txEl>
                                              <p:pRg st="4" end="4"/>
                                            </p:txEl>
                                          </p:spTgt>
                                        </p:tgtEl>
                                        <p:attrNameLst>
                                          <p:attrName>style.visibility</p:attrName>
                                        </p:attrNameLst>
                                      </p:cBhvr>
                                      <p:to>
                                        <p:strVal val="visible"/>
                                      </p:to>
                                    </p:set>
                                    <p:animEffect transition="in" filter="fade">
                                      <p:cBhvr>
                                        <p:cTn id="27" dur="500"/>
                                        <p:tgtEl>
                                          <p:spTgt spid="2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4">
                                            <p:txEl>
                                              <p:pRg st="5" end="5"/>
                                            </p:txEl>
                                          </p:spTgt>
                                        </p:tgtEl>
                                        <p:attrNameLst>
                                          <p:attrName>style.visibility</p:attrName>
                                        </p:attrNameLst>
                                      </p:cBhvr>
                                      <p:to>
                                        <p:strVal val="visible"/>
                                      </p:to>
                                    </p:set>
                                    <p:animEffect transition="in" filter="fade">
                                      <p:cBhvr>
                                        <p:cTn id="32" dur="500"/>
                                        <p:tgtEl>
                                          <p:spTgt spid="2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4">
                                            <p:txEl>
                                              <p:pRg st="6" end="6"/>
                                            </p:txEl>
                                          </p:spTgt>
                                        </p:tgtEl>
                                        <p:attrNameLst>
                                          <p:attrName>style.visibility</p:attrName>
                                        </p:attrNameLst>
                                      </p:cBhvr>
                                      <p:to>
                                        <p:strVal val="visible"/>
                                      </p:to>
                                    </p:set>
                                    <p:animEffect transition="in" filter="fade">
                                      <p:cBhvr>
                                        <p:cTn id="37" dur="500"/>
                                        <p:tgtEl>
                                          <p:spTgt spid="2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8"/>
        <p:cNvGrpSpPr/>
        <p:nvPr/>
      </p:nvGrpSpPr>
      <p:grpSpPr>
        <a:xfrm>
          <a:off x="0" y="0"/>
          <a:ext cx="0" cy="0"/>
          <a:chOff x="0" y="0"/>
          <a:chExt cx="0" cy="0"/>
        </a:xfrm>
      </p:grpSpPr>
      <p:sp useBgFill="1">
        <p:nvSpPr>
          <p:cNvPr id="259" name="Rectangle 25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Google Shape;239;p31"/>
          <p:cNvSpPr txBox="1">
            <a:spLocks noGrp="1"/>
          </p:cNvSpPr>
          <p:nvPr>
            <p:ph type="title"/>
          </p:nvPr>
        </p:nvSpPr>
        <p:spPr>
          <a:xfrm>
            <a:off x="480060" y="325369"/>
            <a:ext cx="3276451" cy="1956841"/>
          </a:xfrm>
          <a:prstGeom prst="rect">
            <a:avLst/>
          </a:prstGeom>
        </p:spPr>
        <p:txBody>
          <a:bodyPr spcFirstLastPara="1" vert="horz" lIns="91440" tIns="45720" rIns="91440" bIns="45720" rtlCol="0" anchor="b" anchorCtr="0">
            <a:normAutofit/>
          </a:bodyPr>
          <a:lstStyle/>
          <a:p>
            <a:pPr marL="0" marR="0" lvl="0" indent="0" defTabSz="914400">
              <a:spcAft>
                <a:spcPts val="0"/>
              </a:spcAft>
              <a:buClr>
                <a:schemeClr val="dk1"/>
              </a:buClr>
              <a:buSzPts val="4000"/>
            </a:pPr>
            <a:r>
              <a:rPr lang="en-US" sz="1900" b="0" i="0" u="none" strike="noStrike" cap="none">
                <a:sym typeface="Corbel"/>
              </a:rPr>
              <a:t>Nikolai Bobrikov (kenraalikuvernöörinä1899-1904)</a:t>
            </a:r>
            <a:endParaRPr lang="en-US" sz="1900"/>
          </a:p>
        </p:txBody>
      </p:sp>
      <p:sp>
        <p:nvSpPr>
          <p:cNvPr id="26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ontent Placeholder 255">
            <a:extLst>
              <a:ext uri="{FF2B5EF4-FFF2-40B4-BE49-F238E27FC236}">
                <a16:creationId xmlns:a16="http://schemas.microsoft.com/office/drawing/2014/main" id="{DBD844EE-0848-0584-9C8D-27E94AEDD4BE}"/>
              </a:ext>
            </a:extLst>
          </p:cNvPr>
          <p:cNvSpPr>
            <a:spLocks noGrp="1"/>
          </p:cNvSpPr>
          <p:nvPr>
            <p:ph idx="1"/>
          </p:nvPr>
        </p:nvSpPr>
        <p:spPr>
          <a:xfrm>
            <a:off x="480060" y="2872899"/>
            <a:ext cx="3182691" cy="3320668"/>
          </a:xfrm>
        </p:spPr>
        <p:txBody>
          <a:bodyPr>
            <a:normAutofit/>
          </a:bodyPr>
          <a:lstStyle/>
          <a:p>
            <a:endParaRPr lang="en-US" sz="1900"/>
          </a:p>
        </p:txBody>
      </p:sp>
      <p:pic>
        <p:nvPicPr>
          <p:cNvPr id="241" name="Google Shape;241;p31" descr="Tiedosto:Nikolai Bobrikov.jpg"/>
          <p:cNvPicPr preferRelativeResize="0">
            <a:picLocks/>
          </p:cNvPicPr>
          <p:nvPr/>
        </p:nvPicPr>
        <p:blipFill rotWithShape="1">
          <a:blip r:embed="rId3"/>
          <a:srcRect r="2" b="11268"/>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5"/>
        <p:cNvGrpSpPr/>
        <p:nvPr/>
      </p:nvGrpSpPr>
      <p:grpSpPr>
        <a:xfrm>
          <a:off x="0" y="0"/>
          <a:ext cx="0" cy="0"/>
          <a:chOff x="0" y="0"/>
          <a:chExt cx="0" cy="0"/>
        </a:xfrm>
      </p:grpSpPr>
      <p:sp>
        <p:nvSpPr>
          <p:cNvPr id="264" name="Rectangle 263">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Freeform: Shape 265">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312871"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txBody>
          <a:bodyPr/>
          <a:lstStyle/>
          <a:p>
            <a:endParaRPr lang="fi-FI"/>
          </a:p>
        </p:txBody>
      </p:sp>
      <p:sp useBgFill="1">
        <p:nvSpPr>
          <p:cNvPr id="268" name="Freeform: Shape 267">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204588"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270" name="Freeform: Shape 269">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2871"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6" name="Google Shape;246;p32"/>
          <p:cNvSpPr txBox="1">
            <a:spLocks noGrp="1"/>
          </p:cNvSpPr>
          <p:nvPr>
            <p:ph type="title"/>
          </p:nvPr>
        </p:nvSpPr>
        <p:spPr>
          <a:xfrm>
            <a:off x="342900" y="723406"/>
            <a:ext cx="2425514" cy="3826728"/>
          </a:xfrm>
          <a:prstGeom prst="rect">
            <a:avLst/>
          </a:prstGeom>
        </p:spPr>
        <p:txBody>
          <a:bodyPr spcFirstLastPara="1" vert="horz" lIns="91440" tIns="45720" rIns="91440" bIns="45720" rtlCol="0" anchor="b" anchorCtr="0">
            <a:normAutofit/>
          </a:bodyPr>
          <a:lstStyle/>
          <a:p>
            <a:pPr marL="0" lvl="0" indent="0" algn="ctr" defTabSz="914400">
              <a:spcAft>
                <a:spcPts val="0"/>
              </a:spcAft>
            </a:pPr>
            <a:r>
              <a:rPr lang="en-US" sz="3900" kern="1200">
                <a:solidFill>
                  <a:schemeClr val="tx1"/>
                </a:solidFill>
                <a:latin typeface="+mj-lt"/>
                <a:ea typeface="+mj-ea"/>
                <a:cs typeface="+mj-cs"/>
              </a:rPr>
              <a:t>Helmikuun manifesti 1899</a:t>
            </a:r>
          </a:p>
        </p:txBody>
      </p:sp>
      <p:pic>
        <p:nvPicPr>
          <p:cNvPr id="248" name="Google Shape;248;p32"/>
          <p:cNvPicPr preferRelativeResize="0">
            <a:picLocks noGrp="1"/>
          </p:cNvPicPr>
          <p:nvPr>
            <p:ph idx="1"/>
          </p:nvPr>
        </p:nvPicPr>
        <p:blipFill rotWithShape="1">
          <a:blip r:embed="rId3"/>
          <a:srcRect t="260" r="-2" b="5084"/>
          <a:stretch/>
        </p:blipFill>
        <p:spPr>
          <a:xfrm>
            <a:off x="3694588" y="643469"/>
            <a:ext cx="4958705" cy="5571062"/>
          </a:xfrm>
          <a:prstGeom prst="rect">
            <a:avLst/>
          </a:prstGeom>
          <a:noFill/>
        </p:spPr>
      </p:pic>
    </p:spTree>
  </p:cSld>
  <p:clrMapOvr>
    <a:masterClrMapping/>
  </p:clrMapOvr>
</p:sld>
</file>

<file path=ppt/theme/theme1.xml><?xml version="1.0" encoding="utf-8"?>
<a:theme xmlns:a="http://schemas.openxmlformats.org/drawingml/2006/main" name="Parallaksi">
  <a:themeElements>
    <a:clrScheme name="Parallaksi">
      <a:dk1>
        <a:srgbClr val="000000"/>
      </a:dk1>
      <a:lt1>
        <a:srgbClr val="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arallaksi">
  <a:themeElements>
    <a:clrScheme name="Parallaksi">
      <a:dk1>
        <a:srgbClr val="000000"/>
      </a:dk1>
      <a:lt1>
        <a:srgbClr val="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Parallaksi">
  <a:themeElements>
    <a:clrScheme name="Parallaksi">
      <a:dk1>
        <a:srgbClr val="000000"/>
      </a:dk1>
      <a:lt1>
        <a:srgbClr val="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613</Words>
  <Application>Microsoft Office PowerPoint</Application>
  <PresentationFormat>Näytössä katseltava diaesitys (4:3)</PresentationFormat>
  <Paragraphs>67</Paragraphs>
  <Slides>29</Slides>
  <Notes>28</Notes>
  <HiddenSlides>0</HiddenSlides>
  <MMClips>0</MMClips>
  <ScaleCrop>false</ScaleCrop>
  <HeadingPairs>
    <vt:vector size="6" baseType="variant">
      <vt:variant>
        <vt:lpstr>Käytetyt fontit</vt:lpstr>
      </vt:variant>
      <vt:variant>
        <vt:i4>5</vt:i4>
      </vt:variant>
      <vt:variant>
        <vt:lpstr>Teema</vt:lpstr>
      </vt:variant>
      <vt:variant>
        <vt:i4>4</vt:i4>
      </vt:variant>
      <vt:variant>
        <vt:lpstr>Dian otsikot</vt:lpstr>
      </vt:variant>
      <vt:variant>
        <vt:i4>29</vt:i4>
      </vt:variant>
    </vt:vector>
  </HeadingPairs>
  <TitlesOfParts>
    <vt:vector size="38" baseType="lpstr">
      <vt:lpstr>Arial</vt:lpstr>
      <vt:lpstr>Calibri</vt:lpstr>
      <vt:lpstr>Verdana</vt:lpstr>
      <vt:lpstr>Corbel</vt:lpstr>
      <vt:lpstr>Calibri Light</vt:lpstr>
      <vt:lpstr>Parallaksi</vt:lpstr>
      <vt:lpstr>3_Parallaksi</vt:lpstr>
      <vt:lpstr>4_Parallaksi</vt:lpstr>
      <vt:lpstr>Office-teema</vt:lpstr>
      <vt:lpstr>Venäläistämiskaudet 1899-1917 kpl 4-5.</vt:lpstr>
      <vt:lpstr>I Venäläistämiskausi 1899-1905</vt:lpstr>
      <vt:lpstr>Sortokaudet, venäläistämiskaudet, yhtenäistämispolitiikka</vt:lpstr>
      <vt:lpstr>Aleksanteri III (vallassa 1881-1894) ja Maria Fjodorovna</vt:lpstr>
      <vt:lpstr>Langinkosken keisarillinen kalastusmaja</vt:lpstr>
      <vt:lpstr>Nikolai II keisarina 1894-1917</vt:lpstr>
      <vt:lpstr>I Venäläistämiskausi 1899-1905</vt:lpstr>
      <vt:lpstr>Nikolai Bobrikov (kenraalikuvernöörinä1899-1904)</vt:lpstr>
      <vt:lpstr>Helmikuun manifesti 1899</vt:lpstr>
      <vt:lpstr>Pilakuva Bobrikovista</vt:lpstr>
      <vt:lpstr>I Venäläistämiskausi 1899-1905</vt:lpstr>
      <vt:lpstr>Suuri adressi:  Ylioppilaat keräsivät yli puoli miljoonaa nimeä adressiin keisarille luovutettavaksi.   500 miehen lähetystö lähti sitä viemään Pietariin, mutta heidät käännytettiin takaisin Helsinkiin.</vt:lpstr>
      <vt:lpstr>Aleksanteri II:n patsaan kukitus</vt:lpstr>
      <vt:lpstr>Eugen Schauman ja Bobrikovin murha</vt:lpstr>
      <vt:lpstr>Venäjän ja Japanin sota 1904-1905</vt:lpstr>
      <vt:lpstr>Marraskuun manifesti 1905</vt:lpstr>
      <vt:lpstr>Suurlakko 1905: SDP:n punaisessa julistuksessa Tampereella vaadittiin yleistä ja yhtäläistä äänioikeutta.   Lakkoilu johti myös väkivaltaisuuksiin työläisten punakaartien ja porvarien suojeluskuntien välillä.</vt:lpstr>
      <vt:lpstr>Ragnhild Sellenin teos v. 1906, mukaelma Eetu Iston Hyökkäys-teoksesta. Kuvastaa venäläistämistoimien taukoamista.</vt:lpstr>
      <vt:lpstr>Eduskuntauudistus v. 1906</vt:lpstr>
      <vt:lpstr>Eduskunta vapaapalokunnan talossa 1907</vt:lpstr>
      <vt:lpstr>Eduskuntatalo 1931 (J.S. Siren)</vt:lpstr>
      <vt:lpstr>Miina Sillanpää: kansanedustaja ja ensimmäinen naispuolinen ministeri</vt:lpstr>
      <vt:lpstr>Eduskuntavaalit 1907</vt:lpstr>
      <vt:lpstr>II Venäläistämiskausi 1908-1917</vt:lpstr>
      <vt:lpstr>  Värväreitä ja etappimiehiä: vasemmalta ylhäältä: jääkärimajuri Wallenius (käytti nimeä Aarne Pursiainen), kapteeni Sihvonen (Oravapoika), majuri Oesch (Johansson), vänrikki Sutinen (Blomberg), kapteeni Viitasalo (Torniaisen Ville), kapteeni Ilmoniemi (Möttönen) ja vänrikki Koivisto (Aho); keskirivissä: kapteeni Jacobson (metsänhoitaja Borg), maisteri H. Stenberg, vänrikki Heikkinen (Hallan Väinö) ja tohtori Sivén; alarivissä: kapteeni Salminen (Virén), vääpeli Savolainen ja vääpeli Vilkman. Kuva: Tukholma tammikuu 1917 </vt:lpstr>
      <vt:lpstr>Kuninkaallinen jääkäripataljoona 27 Libaussa: 1895 vapaaehtoista kouluttautui ja taisteli Saksan joukoissa</vt:lpstr>
      <vt:lpstr>Etappireitit ja jääkärien vaiheet</vt:lpstr>
      <vt:lpstr>Jääkäriparaati Vaasassa helmikuussa 1918, joukot tarkastaa Vaasan torilla kenraali Mannerheim. </vt:lpstr>
      <vt:lpstr>Jääkärimarssi: Sibelius (säv.), Nurmio (san.)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Venäläistämiskaudet 1899-1917 kpl 4-5.</dc:title>
  <dc:creator>Anttila Petri Juha</dc:creator>
  <cp:lastModifiedBy>Anttila Petri Juha</cp:lastModifiedBy>
  <cp:revision>7</cp:revision>
  <dcterms:modified xsi:type="dcterms:W3CDTF">2024-02-16T07:47:23Z</dcterms:modified>
</cp:coreProperties>
</file>