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9" r:id="rId6"/>
    <p:sldId id="258" r:id="rId7"/>
    <p:sldId id="260" r:id="rId8"/>
    <p:sldId id="257" r:id="rId9"/>
    <p:sldId id="261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D050"/>
    <a:srgbClr val="42D45C"/>
    <a:srgbClr val="80E8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02C324-80D3-6006-A49C-D302C0CCA1CD}" v="9" dt="2025-03-18T07:01:40.921"/>
    <p1510:client id="{50F39E16-7D1F-DEB6-B168-EAF209612EC9}" v="48" dt="2025-03-18T07:03:43.63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2E8B65B-1DB1-4A72-8F81-731FEA0FF934}" type="doc">
      <dgm:prSet loTypeId="urn:microsoft.com/office/officeart/2008/layout/LinedList" loCatId="list" qsTypeId="urn:microsoft.com/office/officeart/2005/8/quickstyle/simple4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57A4DA66-B4E5-4BE1-AA5C-6E188E8BEE8F}">
      <dgm:prSet/>
      <dgm:spPr/>
      <dgm:t>
        <a:bodyPr/>
        <a:lstStyle/>
        <a:p>
          <a:r>
            <a:rPr lang="fi-FI"/>
            <a:t>Vahvuuksia voi treenata kuin lihasta: </a:t>
          </a:r>
          <a:endParaRPr lang="en-US"/>
        </a:p>
      </dgm:t>
    </dgm:pt>
    <dgm:pt modelId="{3D8F2065-7867-4C2C-B15C-77B50A935CF5}" type="parTrans" cxnId="{893C570B-FD4A-479F-A0C2-9C24A35CCB36}">
      <dgm:prSet/>
      <dgm:spPr/>
      <dgm:t>
        <a:bodyPr/>
        <a:lstStyle/>
        <a:p>
          <a:endParaRPr lang="en-US"/>
        </a:p>
      </dgm:t>
    </dgm:pt>
    <dgm:pt modelId="{AB44F1AC-0C1A-4916-B920-058F5988A2F9}" type="sibTrans" cxnId="{893C570B-FD4A-479F-A0C2-9C24A35CCB36}">
      <dgm:prSet/>
      <dgm:spPr/>
      <dgm:t>
        <a:bodyPr/>
        <a:lstStyle/>
        <a:p>
          <a:endParaRPr lang="en-US"/>
        </a:p>
      </dgm:t>
    </dgm:pt>
    <dgm:pt modelId="{65A15870-EE4D-481D-B6E3-B434E54554E0}">
      <dgm:prSet/>
      <dgm:spPr/>
      <dgm:t>
        <a:bodyPr/>
        <a:lstStyle/>
        <a:p>
          <a:r>
            <a:rPr lang="fi-FI"/>
            <a:t>Se kasvaa, mihin kiinnität huomiota</a:t>
          </a:r>
          <a:endParaRPr lang="en-US"/>
        </a:p>
      </dgm:t>
    </dgm:pt>
    <dgm:pt modelId="{3E612115-11FF-4A3E-BF6B-FD36B325564C}" type="parTrans" cxnId="{B7C3D27E-705A-4498-A5FF-8FD3297E0D2E}">
      <dgm:prSet/>
      <dgm:spPr/>
      <dgm:t>
        <a:bodyPr/>
        <a:lstStyle/>
        <a:p>
          <a:endParaRPr lang="en-US"/>
        </a:p>
      </dgm:t>
    </dgm:pt>
    <dgm:pt modelId="{2E4AEBC3-459E-4157-B82D-1D6B0BA0B262}" type="sibTrans" cxnId="{B7C3D27E-705A-4498-A5FF-8FD3297E0D2E}">
      <dgm:prSet/>
      <dgm:spPr/>
      <dgm:t>
        <a:bodyPr/>
        <a:lstStyle/>
        <a:p>
          <a:endParaRPr lang="en-US"/>
        </a:p>
      </dgm:t>
    </dgm:pt>
    <dgm:pt modelId="{39574D72-92D1-4AF4-AEEE-1FC363C8B2F4}">
      <dgm:prSet/>
      <dgm:spPr/>
      <dgm:t>
        <a:bodyPr/>
        <a:lstStyle/>
        <a:p>
          <a:r>
            <a:rPr lang="fi-FI"/>
            <a:t>Millä tavalla voit käyttää vahvuutta opiskelussa, töissä, harrastuksissa?</a:t>
          </a:r>
          <a:endParaRPr lang="en-US"/>
        </a:p>
      </dgm:t>
    </dgm:pt>
    <dgm:pt modelId="{840817CC-030A-474B-B616-8CAF8274C2D2}" type="parTrans" cxnId="{78F34BB0-0B87-4579-B19C-069E42F6E5F1}">
      <dgm:prSet/>
      <dgm:spPr/>
      <dgm:t>
        <a:bodyPr/>
        <a:lstStyle/>
        <a:p>
          <a:endParaRPr lang="en-US"/>
        </a:p>
      </dgm:t>
    </dgm:pt>
    <dgm:pt modelId="{7B2549D8-CD84-4AF0-9811-E63B3FE62CDD}" type="sibTrans" cxnId="{78F34BB0-0B87-4579-B19C-069E42F6E5F1}">
      <dgm:prSet/>
      <dgm:spPr/>
      <dgm:t>
        <a:bodyPr/>
        <a:lstStyle/>
        <a:p>
          <a:endParaRPr lang="en-US"/>
        </a:p>
      </dgm:t>
    </dgm:pt>
    <dgm:pt modelId="{C2B77FE4-DB61-4F70-BB00-1028EDA84CC1}" type="pres">
      <dgm:prSet presAssocID="{62E8B65B-1DB1-4A72-8F81-731FEA0FF934}" presName="vert0" presStyleCnt="0">
        <dgm:presLayoutVars>
          <dgm:dir/>
          <dgm:animOne val="branch"/>
          <dgm:animLvl val="lvl"/>
        </dgm:presLayoutVars>
      </dgm:prSet>
      <dgm:spPr/>
    </dgm:pt>
    <dgm:pt modelId="{F095EDA3-25BC-4F05-945B-88A6296E9C87}" type="pres">
      <dgm:prSet presAssocID="{57A4DA66-B4E5-4BE1-AA5C-6E188E8BEE8F}" presName="thickLine" presStyleLbl="alignNode1" presStyleIdx="0" presStyleCnt="1"/>
      <dgm:spPr/>
    </dgm:pt>
    <dgm:pt modelId="{0771B403-F173-4A39-B925-3AAE039C64EF}" type="pres">
      <dgm:prSet presAssocID="{57A4DA66-B4E5-4BE1-AA5C-6E188E8BEE8F}" presName="horz1" presStyleCnt="0"/>
      <dgm:spPr/>
    </dgm:pt>
    <dgm:pt modelId="{3422D184-EF4B-4A62-9C92-94D01FCA7D2A}" type="pres">
      <dgm:prSet presAssocID="{57A4DA66-B4E5-4BE1-AA5C-6E188E8BEE8F}" presName="tx1" presStyleLbl="revTx" presStyleIdx="0" presStyleCnt="3"/>
      <dgm:spPr/>
    </dgm:pt>
    <dgm:pt modelId="{F3C1E4E7-48C8-402C-8595-9BE986525A2B}" type="pres">
      <dgm:prSet presAssocID="{57A4DA66-B4E5-4BE1-AA5C-6E188E8BEE8F}" presName="vert1" presStyleCnt="0"/>
      <dgm:spPr/>
    </dgm:pt>
    <dgm:pt modelId="{FA6B04EF-CEBE-4DBA-B189-4F2BA18D3562}" type="pres">
      <dgm:prSet presAssocID="{65A15870-EE4D-481D-B6E3-B434E54554E0}" presName="vertSpace2a" presStyleCnt="0"/>
      <dgm:spPr/>
    </dgm:pt>
    <dgm:pt modelId="{586F9A66-F780-4E74-BEFB-AB8B9B0BA69D}" type="pres">
      <dgm:prSet presAssocID="{65A15870-EE4D-481D-B6E3-B434E54554E0}" presName="horz2" presStyleCnt="0"/>
      <dgm:spPr/>
    </dgm:pt>
    <dgm:pt modelId="{7E4E9B70-396B-461B-AA35-E83F63EC4AE2}" type="pres">
      <dgm:prSet presAssocID="{65A15870-EE4D-481D-B6E3-B434E54554E0}" presName="horzSpace2" presStyleCnt="0"/>
      <dgm:spPr/>
    </dgm:pt>
    <dgm:pt modelId="{629986BA-F1A2-481B-BECF-0B0737077DFA}" type="pres">
      <dgm:prSet presAssocID="{65A15870-EE4D-481D-B6E3-B434E54554E0}" presName="tx2" presStyleLbl="revTx" presStyleIdx="1" presStyleCnt="3"/>
      <dgm:spPr/>
    </dgm:pt>
    <dgm:pt modelId="{5203A396-B760-4235-B953-FDEC65579F0D}" type="pres">
      <dgm:prSet presAssocID="{65A15870-EE4D-481D-B6E3-B434E54554E0}" presName="vert2" presStyleCnt="0"/>
      <dgm:spPr/>
    </dgm:pt>
    <dgm:pt modelId="{C83C93CD-F84A-412C-A24D-B83EF7BBE596}" type="pres">
      <dgm:prSet presAssocID="{65A15870-EE4D-481D-B6E3-B434E54554E0}" presName="thinLine2b" presStyleLbl="callout" presStyleIdx="0" presStyleCnt="2"/>
      <dgm:spPr/>
    </dgm:pt>
    <dgm:pt modelId="{F94862D0-7144-423F-B067-32902AD5A59B}" type="pres">
      <dgm:prSet presAssocID="{65A15870-EE4D-481D-B6E3-B434E54554E0}" presName="vertSpace2b" presStyleCnt="0"/>
      <dgm:spPr/>
    </dgm:pt>
    <dgm:pt modelId="{C1F3FBF6-B739-40FE-83A1-29A3BBF3AC6B}" type="pres">
      <dgm:prSet presAssocID="{39574D72-92D1-4AF4-AEEE-1FC363C8B2F4}" presName="horz2" presStyleCnt="0"/>
      <dgm:spPr/>
    </dgm:pt>
    <dgm:pt modelId="{DA8E3FD4-9721-4862-99BD-52036567A17C}" type="pres">
      <dgm:prSet presAssocID="{39574D72-92D1-4AF4-AEEE-1FC363C8B2F4}" presName="horzSpace2" presStyleCnt="0"/>
      <dgm:spPr/>
    </dgm:pt>
    <dgm:pt modelId="{D0953C8B-B90C-4634-B02B-5A1D3714AF8C}" type="pres">
      <dgm:prSet presAssocID="{39574D72-92D1-4AF4-AEEE-1FC363C8B2F4}" presName="tx2" presStyleLbl="revTx" presStyleIdx="2" presStyleCnt="3"/>
      <dgm:spPr/>
    </dgm:pt>
    <dgm:pt modelId="{AF1BBB3D-3496-47F1-9141-9D2B8494B2F3}" type="pres">
      <dgm:prSet presAssocID="{39574D72-92D1-4AF4-AEEE-1FC363C8B2F4}" presName="vert2" presStyleCnt="0"/>
      <dgm:spPr/>
    </dgm:pt>
    <dgm:pt modelId="{296769CB-817D-4816-B1E6-88C043D5B494}" type="pres">
      <dgm:prSet presAssocID="{39574D72-92D1-4AF4-AEEE-1FC363C8B2F4}" presName="thinLine2b" presStyleLbl="callout" presStyleIdx="1" presStyleCnt="2"/>
      <dgm:spPr/>
    </dgm:pt>
    <dgm:pt modelId="{CE3E9BB2-EB0C-427E-81A3-EAFB17FBCA80}" type="pres">
      <dgm:prSet presAssocID="{39574D72-92D1-4AF4-AEEE-1FC363C8B2F4}" presName="vertSpace2b" presStyleCnt="0"/>
      <dgm:spPr/>
    </dgm:pt>
  </dgm:ptLst>
  <dgm:cxnLst>
    <dgm:cxn modelId="{893C570B-FD4A-479F-A0C2-9C24A35CCB36}" srcId="{62E8B65B-1DB1-4A72-8F81-731FEA0FF934}" destId="{57A4DA66-B4E5-4BE1-AA5C-6E188E8BEE8F}" srcOrd="0" destOrd="0" parTransId="{3D8F2065-7867-4C2C-B15C-77B50A935CF5}" sibTransId="{AB44F1AC-0C1A-4916-B920-058F5988A2F9}"/>
    <dgm:cxn modelId="{DF622F5F-0AB5-4DD9-B0C0-A70596BD8CAA}" type="presOf" srcId="{57A4DA66-B4E5-4BE1-AA5C-6E188E8BEE8F}" destId="{3422D184-EF4B-4A62-9C92-94D01FCA7D2A}" srcOrd="0" destOrd="0" presId="urn:microsoft.com/office/officeart/2008/layout/LinedList"/>
    <dgm:cxn modelId="{BEE31B4F-EB8B-4632-8803-5D8FEEBB3B55}" type="presOf" srcId="{39574D72-92D1-4AF4-AEEE-1FC363C8B2F4}" destId="{D0953C8B-B90C-4634-B02B-5A1D3714AF8C}" srcOrd="0" destOrd="0" presId="urn:microsoft.com/office/officeart/2008/layout/LinedList"/>
    <dgm:cxn modelId="{22898C51-EE86-4809-B291-34520E24B7DD}" type="presOf" srcId="{65A15870-EE4D-481D-B6E3-B434E54554E0}" destId="{629986BA-F1A2-481B-BECF-0B0737077DFA}" srcOrd="0" destOrd="0" presId="urn:microsoft.com/office/officeart/2008/layout/LinedList"/>
    <dgm:cxn modelId="{B7C3D27E-705A-4498-A5FF-8FD3297E0D2E}" srcId="{57A4DA66-B4E5-4BE1-AA5C-6E188E8BEE8F}" destId="{65A15870-EE4D-481D-B6E3-B434E54554E0}" srcOrd="0" destOrd="0" parTransId="{3E612115-11FF-4A3E-BF6B-FD36B325564C}" sibTransId="{2E4AEBC3-459E-4157-B82D-1D6B0BA0B262}"/>
    <dgm:cxn modelId="{78F34BB0-0B87-4579-B19C-069E42F6E5F1}" srcId="{57A4DA66-B4E5-4BE1-AA5C-6E188E8BEE8F}" destId="{39574D72-92D1-4AF4-AEEE-1FC363C8B2F4}" srcOrd="1" destOrd="0" parTransId="{840817CC-030A-474B-B616-8CAF8274C2D2}" sibTransId="{7B2549D8-CD84-4AF0-9811-E63B3FE62CDD}"/>
    <dgm:cxn modelId="{409E24C6-714E-4491-9ECC-F325BB5108D5}" type="presOf" srcId="{62E8B65B-1DB1-4A72-8F81-731FEA0FF934}" destId="{C2B77FE4-DB61-4F70-BB00-1028EDA84CC1}" srcOrd="0" destOrd="0" presId="urn:microsoft.com/office/officeart/2008/layout/LinedList"/>
    <dgm:cxn modelId="{F1931F1B-4849-4A8C-9767-D0692AD70BC0}" type="presParOf" srcId="{C2B77FE4-DB61-4F70-BB00-1028EDA84CC1}" destId="{F095EDA3-25BC-4F05-945B-88A6296E9C87}" srcOrd="0" destOrd="0" presId="urn:microsoft.com/office/officeart/2008/layout/LinedList"/>
    <dgm:cxn modelId="{EB61099C-AB96-4407-B28C-576705636F91}" type="presParOf" srcId="{C2B77FE4-DB61-4F70-BB00-1028EDA84CC1}" destId="{0771B403-F173-4A39-B925-3AAE039C64EF}" srcOrd="1" destOrd="0" presId="urn:microsoft.com/office/officeart/2008/layout/LinedList"/>
    <dgm:cxn modelId="{67FACADA-70AB-4F87-A620-F93661B3BA62}" type="presParOf" srcId="{0771B403-F173-4A39-B925-3AAE039C64EF}" destId="{3422D184-EF4B-4A62-9C92-94D01FCA7D2A}" srcOrd="0" destOrd="0" presId="urn:microsoft.com/office/officeart/2008/layout/LinedList"/>
    <dgm:cxn modelId="{0F47674F-E96F-4F05-8C3E-2D246475D505}" type="presParOf" srcId="{0771B403-F173-4A39-B925-3AAE039C64EF}" destId="{F3C1E4E7-48C8-402C-8595-9BE986525A2B}" srcOrd="1" destOrd="0" presId="urn:microsoft.com/office/officeart/2008/layout/LinedList"/>
    <dgm:cxn modelId="{DC463744-6A85-47C8-BE53-BA5750FF14EE}" type="presParOf" srcId="{F3C1E4E7-48C8-402C-8595-9BE986525A2B}" destId="{FA6B04EF-CEBE-4DBA-B189-4F2BA18D3562}" srcOrd="0" destOrd="0" presId="urn:microsoft.com/office/officeart/2008/layout/LinedList"/>
    <dgm:cxn modelId="{63DC9F96-9927-4A8F-B8FB-459BE31678F8}" type="presParOf" srcId="{F3C1E4E7-48C8-402C-8595-9BE986525A2B}" destId="{586F9A66-F780-4E74-BEFB-AB8B9B0BA69D}" srcOrd="1" destOrd="0" presId="urn:microsoft.com/office/officeart/2008/layout/LinedList"/>
    <dgm:cxn modelId="{4856B972-0EF0-4EF1-969D-BF67E37A8160}" type="presParOf" srcId="{586F9A66-F780-4E74-BEFB-AB8B9B0BA69D}" destId="{7E4E9B70-396B-461B-AA35-E83F63EC4AE2}" srcOrd="0" destOrd="0" presId="urn:microsoft.com/office/officeart/2008/layout/LinedList"/>
    <dgm:cxn modelId="{94D902A4-29C7-4E0A-8982-553803E3B095}" type="presParOf" srcId="{586F9A66-F780-4E74-BEFB-AB8B9B0BA69D}" destId="{629986BA-F1A2-481B-BECF-0B0737077DFA}" srcOrd="1" destOrd="0" presId="urn:microsoft.com/office/officeart/2008/layout/LinedList"/>
    <dgm:cxn modelId="{7404B9CB-8B66-49EC-8F88-82F9CB26F87E}" type="presParOf" srcId="{586F9A66-F780-4E74-BEFB-AB8B9B0BA69D}" destId="{5203A396-B760-4235-B953-FDEC65579F0D}" srcOrd="2" destOrd="0" presId="urn:microsoft.com/office/officeart/2008/layout/LinedList"/>
    <dgm:cxn modelId="{33E6D29B-173C-4B60-B488-92B85EF2852A}" type="presParOf" srcId="{F3C1E4E7-48C8-402C-8595-9BE986525A2B}" destId="{C83C93CD-F84A-412C-A24D-B83EF7BBE596}" srcOrd="2" destOrd="0" presId="urn:microsoft.com/office/officeart/2008/layout/LinedList"/>
    <dgm:cxn modelId="{08F0CE9D-A18A-4A9E-B95D-DA3E0C3FD0FB}" type="presParOf" srcId="{F3C1E4E7-48C8-402C-8595-9BE986525A2B}" destId="{F94862D0-7144-423F-B067-32902AD5A59B}" srcOrd="3" destOrd="0" presId="urn:microsoft.com/office/officeart/2008/layout/LinedList"/>
    <dgm:cxn modelId="{A2694733-A6FF-49DF-A8CC-2F1E75EDC672}" type="presParOf" srcId="{F3C1E4E7-48C8-402C-8595-9BE986525A2B}" destId="{C1F3FBF6-B739-40FE-83A1-29A3BBF3AC6B}" srcOrd="4" destOrd="0" presId="urn:microsoft.com/office/officeart/2008/layout/LinedList"/>
    <dgm:cxn modelId="{F0DE2B33-760A-4803-8877-9F6EE66A71B9}" type="presParOf" srcId="{C1F3FBF6-B739-40FE-83A1-29A3BBF3AC6B}" destId="{DA8E3FD4-9721-4862-99BD-52036567A17C}" srcOrd="0" destOrd="0" presId="urn:microsoft.com/office/officeart/2008/layout/LinedList"/>
    <dgm:cxn modelId="{90DE88FF-5288-46B1-9DC1-F7789D9C8A2D}" type="presParOf" srcId="{C1F3FBF6-B739-40FE-83A1-29A3BBF3AC6B}" destId="{D0953C8B-B90C-4634-B02B-5A1D3714AF8C}" srcOrd="1" destOrd="0" presId="urn:microsoft.com/office/officeart/2008/layout/LinedList"/>
    <dgm:cxn modelId="{4A259CBB-0E94-40F3-AF9D-FDC7FB3BE4B0}" type="presParOf" srcId="{C1F3FBF6-B739-40FE-83A1-29A3BBF3AC6B}" destId="{AF1BBB3D-3496-47F1-9141-9D2B8494B2F3}" srcOrd="2" destOrd="0" presId="urn:microsoft.com/office/officeart/2008/layout/LinedList"/>
    <dgm:cxn modelId="{02B35725-455E-4F94-90D8-83A6F6349283}" type="presParOf" srcId="{F3C1E4E7-48C8-402C-8595-9BE986525A2B}" destId="{296769CB-817D-4816-B1E6-88C043D5B494}" srcOrd="5" destOrd="0" presId="urn:microsoft.com/office/officeart/2008/layout/LinedList"/>
    <dgm:cxn modelId="{0B4ED8C6-BF72-48CE-B516-9EC11E3A4CE8}" type="presParOf" srcId="{F3C1E4E7-48C8-402C-8595-9BE986525A2B}" destId="{CE3E9BB2-EB0C-427E-81A3-EAFB17FBCA80}" srcOrd="6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B0D9AEE-8E0D-46DC-921B-F60D80C6342F}" type="doc">
      <dgm:prSet loTypeId="urn:microsoft.com/office/officeart/2005/8/layout/vList2" loCatId="list" qsTypeId="urn:microsoft.com/office/officeart/2005/8/quickstyle/simple4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E9C45A34-E602-4230-A0E5-44EE7A7E75F9}">
      <dgm:prSet/>
      <dgm:spPr/>
      <dgm:t>
        <a:bodyPr/>
        <a:lstStyle/>
        <a:p>
          <a:r>
            <a:rPr lang="fi-FI"/>
            <a:t>Testin tekeminen kestää noin 15 minuuttia. </a:t>
          </a:r>
          <a:endParaRPr lang="en-US"/>
        </a:p>
      </dgm:t>
    </dgm:pt>
    <dgm:pt modelId="{433D4D17-869B-4F17-A07E-2FB30CEF7991}" type="parTrans" cxnId="{FFC2A516-0C3F-4E2D-A5F8-C604721895C9}">
      <dgm:prSet/>
      <dgm:spPr/>
      <dgm:t>
        <a:bodyPr/>
        <a:lstStyle/>
        <a:p>
          <a:endParaRPr lang="en-US"/>
        </a:p>
      </dgm:t>
    </dgm:pt>
    <dgm:pt modelId="{F2A08E58-B7D8-4A8E-ACC8-D833DE2FB696}" type="sibTrans" cxnId="{FFC2A516-0C3F-4E2D-A5F8-C604721895C9}">
      <dgm:prSet/>
      <dgm:spPr/>
      <dgm:t>
        <a:bodyPr/>
        <a:lstStyle/>
        <a:p>
          <a:endParaRPr lang="en-US"/>
        </a:p>
      </dgm:t>
    </dgm:pt>
    <dgm:pt modelId="{B04506C1-4DA5-4649-BB05-5BDD6DF519B8}">
      <dgm:prSet/>
      <dgm:spPr/>
      <dgm:t>
        <a:bodyPr/>
        <a:lstStyle/>
        <a:p>
          <a:r>
            <a:rPr lang="fi-FI"/>
            <a:t>Testi nostaa esiin 5 keskeisintä luonteenvahvuuttasi tällä hetkellä.</a:t>
          </a:r>
          <a:endParaRPr lang="en-US"/>
        </a:p>
      </dgm:t>
    </dgm:pt>
    <dgm:pt modelId="{4E732A78-F9B7-40F5-8888-5834A33D8414}" type="parTrans" cxnId="{9386CB5C-4F50-4383-9332-C3C9C8DD794B}">
      <dgm:prSet/>
      <dgm:spPr/>
      <dgm:t>
        <a:bodyPr/>
        <a:lstStyle/>
        <a:p>
          <a:endParaRPr lang="en-US"/>
        </a:p>
      </dgm:t>
    </dgm:pt>
    <dgm:pt modelId="{7761452A-C7D3-4FF5-B659-ADECB32A9FB4}" type="sibTrans" cxnId="{9386CB5C-4F50-4383-9332-C3C9C8DD794B}">
      <dgm:prSet/>
      <dgm:spPr/>
      <dgm:t>
        <a:bodyPr/>
        <a:lstStyle/>
        <a:p>
          <a:endParaRPr lang="en-US"/>
        </a:p>
      </dgm:t>
    </dgm:pt>
    <dgm:pt modelId="{9F440963-D2AB-4663-8888-824549F67307}">
      <dgm:prSet/>
      <dgm:spPr/>
      <dgm:t>
        <a:bodyPr/>
        <a:lstStyle/>
        <a:p>
          <a:r>
            <a:rPr lang="fi-FI"/>
            <a:t>Luonteenvahvuuksia on kaikilla, niitä voi kehittää ja harjoitella</a:t>
          </a:r>
          <a:endParaRPr lang="en-US"/>
        </a:p>
      </dgm:t>
    </dgm:pt>
    <dgm:pt modelId="{938B35C7-9E95-418F-A693-5EECB36547CB}" type="parTrans" cxnId="{6B34E9F8-1479-4A14-A392-DCC6C34A47F5}">
      <dgm:prSet/>
      <dgm:spPr/>
      <dgm:t>
        <a:bodyPr/>
        <a:lstStyle/>
        <a:p>
          <a:endParaRPr lang="en-US"/>
        </a:p>
      </dgm:t>
    </dgm:pt>
    <dgm:pt modelId="{3B20C632-57DB-41FC-A216-80B4F046A753}" type="sibTrans" cxnId="{6B34E9F8-1479-4A14-A392-DCC6C34A47F5}">
      <dgm:prSet/>
      <dgm:spPr/>
      <dgm:t>
        <a:bodyPr/>
        <a:lstStyle/>
        <a:p>
          <a:endParaRPr lang="en-US"/>
        </a:p>
      </dgm:t>
    </dgm:pt>
    <dgm:pt modelId="{187637EA-F8E9-4375-8CE6-0B1274538256}" type="pres">
      <dgm:prSet presAssocID="{AB0D9AEE-8E0D-46DC-921B-F60D80C6342F}" presName="linear" presStyleCnt="0">
        <dgm:presLayoutVars>
          <dgm:animLvl val="lvl"/>
          <dgm:resizeHandles val="exact"/>
        </dgm:presLayoutVars>
      </dgm:prSet>
      <dgm:spPr/>
    </dgm:pt>
    <dgm:pt modelId="{17A280C7-665A-40B4-8CA2-A6FDB6AB66EC}" type="pres">
      <dgm:prSet presAssocID="{E9C45A34-E602-4230-A0E5-44EE7A7E75F9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B0ACC2F0-41B4-43C6-9E5C-436DF554DF4D}" type="pres">
      <dgm:prSet presAssocID="{F2A08E58-B7D8-4A8E-ACC8-D833DE2FB696}" presName="spacer" presStyleCnt="0"/>
      <dgm:spPr/>
    </dgm:pt>
    <dgm:pt modelId="{25E48F4A-64E8-4FD2-8CF5-429C57866732}" type="pres">
      <dgm:prSet presAssocID="{B04506C1-4DA5-4649-BB05-5BDD6DF519B8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43DE5D6E-F4BA-45D7-9CC0-7ED852CF68D4}" type="pres">
      <dgm:prSet presAssocID="{7761452A-C7D3-4FF5-B659-ADECB32A9FB4}" presName="spacer" presStyleCnt="0"/>
      <dgm:spPr/>
    </dgm:pt>
    <dgm:pt modelId="{EEEF6F69-E5E7-475D-A43F-9EA28E68C15F}" type="pres">
      <dgm:prSet presAssocID="{9F440963-D2AB-4663-8888-824549F67307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D9AF8907-3D02-44C4-896C-B891BECCDAA0}" type="presOf" srcId="{E9C45A34-E602-4230-A0E5-44EE7A7E75F9}" destId="{17A280C7-665A-40B4-8CA2-A6FDB6AB66EC}" srcOrd="0" destOrd="0" presId="urn:microsoft.com/office/officeart/2005/8/layout/vList2"/>
    <dgm:cxn modelId="{FFC2A516-0C3F-4E2D-A5F8-C604721895C9}" srcId="{AB0D9AEE-8E0D-46DC-921B-F60D80C6342F}" destId="{E9C45A34-E602-4230-A0E5-44EE7A7E75F9}" srcOrd="0" destOrd="0" parTransId="{433D4D17-869B-4F17-A07E-2FB30CEF7991}" sibTransId="{F2A08E58-B7D8-4A8E-ACC8-D833DE2FB696}"/>
    <dgm:cxn modelId="{9386CB5C-4F50-4383-9332-C3C9C8DD794B}" srcId="{AB0D9AEE-8E0D-46DC-921B-F60D80C6342F}" destId="{B04506C1-4DA5-4649-BB05-5BDD6DF519B8}" srcOrd="1" destOrd="0" parTransId="{4E732A78-F9B7-40F5-8888-5834A33D8414}" sibTransId="{7761452A-C7D3-4FF5-B659-ADECB32A9FB4}"/>
    <dgm:cxn modelId="{63B8EE5F-1ECB-45AA-9230-862B22DAEEDB}" type="presOf" srcId="{9F440963-D2AB-4663-8888-824549F67307}" destId="{EEEF6F69-E5E7-475D-A43F-9EA28E68C15F}" srcOrd="0" destOrd="0" presId="urn:microsoft.com/office/officeart/2005/8/layout/vList2"/>
    <dgm:cxn modelId="{52634868-D5E4-4529-B8D9-2612256CA65C}" type="presOf" srcId="{B04506C1-4DA5-4649-BB05-5BDD6DF519B8}" destId="{25E48F4A-64E8-4FD2-8CF5-429C57866732}" srcOrd="0" destOrd="0" presId="urn:microsoft.com/office/officeart/2005/8/layout/vList2"/>
    <dgm:cxn modelId="{0D9857E6-7739-4CB2-9CA0-2899265941E5}" type="presOf" srcId="{AB0D9AEE-8E0D-46DC-921B-F60D80C6342F}" destId="{187637EA-F8E9-4375-8CE6-0B1274538256}" srcOrd="0" destOrd="0" presId="urn:microsoft.com/office/officeart/2005/8/layout/vList2"/>
    <dgm:cxn modelId="{6B34E9F8-1479-4A14-A392-DCC6C34A47F5}" srcId="{AB0D9AEE-8E0D-46DC-921B-F60D80C6342F}" destId="{9F440963-D2AB-4663-8888-824549F67307}" srcOrd="2" destOrd="0" parTransId="{938B35C7-9E95-418F-A693-5EECB36547CB}" sibTransId="{3B20C632-57DB-41FC-A216-80B4F046A753}"/>
    <dgm:cxn modelId="{DADD5751-0EBB-4AFE-9828-E15EE4A205B1}" type="presParOf" srcId="{187637EA-F8E9-4375-8CE6-0B1274538256}" destId="{17A280C7-665A-40B4-8CA2-A6FDB6AB66EC}" srcOrd="0" destOrd="0" presId="urn:microsoft.com/office/officeart/2005/8/layout/vList2"/>
    <dgm:cxn modelId="{DD94AFAA-BEEE-48C8-95A7-EA9E17F1BF6B}" type="presParOf" srcId="{187637EA-F8E9-4375-8CE6-0B1274538256}" destId="{B0ACC2F0-41B4-43C6-9E5C-436DF554DF4D}" srcOrd="1" destOrd="0" presId="urn:microsoft.com/office/officeart/2005/8/layout/vList2"/>
    <dgm:cxn modelId="{E1FED1D2-E8DF-4AAB-8572-8353CAC654C0}" type="presParOf" srcId="{187637EA-F8E9-4375-8CE6-0B1274538256}" destId="{25E48F4A-64E8-4FD2-8CF5-429C57866732}" srcOrd="2" destOrd="0" presId="urn:microsoft.com/office/officeart/2005/8/layout/vList2"/>
    <dgm:cxn modelId="{034F7252-AB59-472F-A98F-9DD1CE2216D0}" type="presParOf" srcId="{187637EA-F8E9-4375-8CE6-0B1274538256}" destId="{43DE5D6E-F4BA-45D7-9CC0-7ED852CF68D4}" srcOrd="3" destOrd="0" presId="urn:microsoft.com/office/officeart/2005/8/layout/vList2"/>
    <dgm:cxn modelId="{69851AEA-A289-475F-8D9F-F57E2B8B3B55}" type="presParOf" srcId="{187637EA-F8E9-4375-8CE6-0B1274538256}" destId="{EEEF6F69-E5E7-475D-A43F-9EA28E68C15F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755E56F-2E2E-4A30-8798-1C2A98CF7443}" type="doc">
      <dgm:prSet loTypeId="urn:microsoft.com/office/officeart/2005/8/layout/vList2" loCatId="list" qsTypeId="urn:microsoft.com/office/officeart/2005/8/quickstyle/simple4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26714416-1630-4964-A0AC-B2926E603002}">
      <dgm:prSet/>
      <dgm:spPr/>
      <dgm:t>
        <a:bodyPr/>
        <a:lstStyle/>
        <a:p>
          <a:pPr rtl="0"/>
          <a:r>
            <a:rPr lang="fi-FI"/>
            <a:t>Ota 5 ydinvahvuuttasi talteen</a:t>
          </a:r>
          <a:r>
            <a:rPr lang="fi-FI">
              <a:latin typeface="Calibri Light" panose="020F0302020204030204"/>
            </a:rPr>
            <a:t>: kirjoita ne/ ota kuvakaappaus ja laita O365 VAHVUUSKANSIOON</a:t>
          </a:r>
          <a:endParaRPr lang="en-US"/>
        </a:p>
      </dgm:t>
    </dgm:pt>
    <dgm:pt modelId="{2E6DEEDB-0780-4FFB-9F52-BB5A751B0F45}" type="parTrans" cxnId="{1FED0E70-F9F0-4E1A-9CB6-57084A338C19}">
      <dgm:prSet/>
      <dgm:spPr/>
      <dgm:t>
        <a:bodyPr/>
        <a:lstStyle/>
        <a:p>
          <a:endParaRPr lang="en-US"/>
        </a:p>
      </dgm:t>
    </dgm:pt>
    <dgm:pt modelId="{9BD5F26E-6FA4-49F5-83E7-D8A25856B7BF}" type="sibTrans" cxnId="{1FED0E70-F9F0-4E1A-9CB6-57084A338C19}">
      <dgm:prSet/>
      <dgm:spPr/>
      <dgm:t>
        <a:bodyPr/>
        <a:lstStyle/>
        <a:p>
          <a:endParaRPr lang="en-US"/>
        </a:p>
      </dgm:t>
    </dgm:pt>
    <dgm:pt modelId="{09F2D367-5ADE-4244-8A69-5E47C2320A7E}">
      <dgm:prSet/>
      <dgm:spPr/>
      <dgm:t>
        <a:bodyPr/>
        <a:lstStyle/>
        <a:p>
          <a:r>
            <a:rPr lang="fi-FI"/>
            <a:t>Palataan näihin vielä myöhemmin keväällä</a:t>
          </a:r>
          <a:endParaRPr lang="en-US"/>
        </a:p>
      </dgm:t>
    </dgm:pt>
    <dgm:pt modelId="{4905ABCD-1C3A-4643-881E-53ABECD8E427}" type="parTrans" cxnId="{2C17A9AB-AFCC-4EB3-B7EF-9CA9DEF129A3}">
      <dgm:prSet/>
      <dgm:spPr/>
      <dgm:t>
        <a:bodyPr/>
        <a:lstStyle/>
        <a:p>
          <a:endParaRPr lang="en-US"/>
        </a:p>
      </dgm:t>
    </dgm:pt>
    <dgm:pt modelId="{9485CB3E-2AEF-41DA-8324-7DB57F7B0765}" type="sibTrans" cxnId="{2C17A9AB-AFCC-4EB3-B7EF-9CA9DEF129A3}">
      <dgm:prSet/>
      <dgm:spPr/>
      <dgm:t>
        <a:bodyPr/>
        <a:lstStyle/>
        <a:p>
          <a:endParaRPr lang="en-US"/>
        </a:p>
      </dgm:t>
    </dgm:pt>
    <dgm:pt modelId="{4BF51517-C68A-4874-95A7-E86E57FE1AE9}">
      <dgm:prSet/>
      <dgm:spPr/>
      <dgm:t>
        <a:bodyPr/>
        <a:lstStyle/>
        <a:p>
          <a:r>
            <a:rPr lang="fi-FI"/>
            <a:t>Miten voit käyttää vahvuuksiasi opiskelussa, harrastuksissa?</a:t>
          </a:r>
          <a:endParaRPr lang="en-US"/>
        </a:p>
      </dgm:t>
    </dgm:pt>
    <dgm:pt modelId="{6202CEC6-8731-4260-BA59-F61FFF726219}" type="parTrans" cxnId="{22C55E52-C363-48D9-A517-1800D48366B9}">
      <dgm:prSet/>
      <dgm:spPr/>
      <dgm:t>
        <a:bodyPr/>
        <a:lstStyle/>
        <a:p>
          <a:endParaRPr lang="en-US"/>
        </a:p>
      </dgm:t>
    </dgm:pt>
    <dgm:pt modelId="{E3DE0259-A4E9-4D52-AA21-3937AD5C6066}" type="sibTrans" cxnId="{22C55E52-C363-48D9-A517-1800D48366B9}">
      <dgm:prSet/>
      <dgm:spPr/>
      <dgm:t>
        <a:bodyPr/>
        <a:lstStyle/>
        <a:p>
          <a:endParaRPr lang="en-US"/>
        </a:p>
      </dgm:t>
    </dgm:pt>
    <dgm:pt modelId="{C8BEBEE5-37A2-4B6A-A5AB-036D5C6CC65A}" type="pres">
      <dgm:prSet presAssocID="{5755E56F-2E2E-4A30-8798-1C2A98CF7443}" presName="linear" presStyleCnt="0">
        <dgm:presLayoutVars>
          <dgm:animLvl val="lvl"/>
          <dgm:resizeHandles val="exact"/>
        </dgm:presLayoutVars>
      </dgm:prSet>
      <dgm:spPr/>
    </dgm:pt>
    <dgm:pt modelId="{89D5C4B3-F28F-4BB7-A779-02CC6741B24E}" type="pres">
      <dgm:prSet presAssocID="{26714416-1630-4964-A0AC-B2926E603002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2AC4A6F9-C661-4174-9104-ADD5B84D7409}" type="pres">
      <dgm:prSet presAssocID="{9BD5F26E-6FA4-49F5-83E7-D8A25856B7BF}" presName="spacer" presStyleCnt="0"/>
      <dgm:spPr/>
    </dgm:pt>
    <dgm:pt modelId="{B1B52448-648F-45DA-897E-5150C0D415C4}" type="pres">
      <dgm:prSet presAssocID="{09F2D367-5ADE-4244-8A69-5E47C2320A7E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173BB779-F22C-416B-BA99-3D369809B9D4}" type="pres">
      <dgm:prSet presAssocID="{9485CB3E-2AEF-41DA-8324-7DB57F7B0765}" presName="spacer" presStyleCnt="0"/>
      <dgm:spPr/>
    </dgm:pt>
    <dgm:pt modelId="{AC99F8D3-B01B-4FA4-8817-F9876BC42EEE}" type="pres">
      <dgm:prSet presAssocID="{4BF51517-C68A-4874-95A7-E86E57FE1AE9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47E14119-501F-4988-9BB2-B7E625F0A6C8}" type="presOf" srcId="{26714416-1630-4964-A0AC-B2926E603002}" destId="{89D5C4B3-F28F-4BB7-A779-02CC6741B24E}" srcOrd="0" destOrd="0" presId="urn:microsoft.com/office/officeart/2005/8/layout/vList2"/>
    <dgm:cxn modelId="{1FED0E70-F9F0-4E1A-9CB6-57084A338C19}" srcId="{5755E56F-2E2E-4A30-8798-1C2A98CF7443}" destId="{26714416-1630-4964-A0AC-B2926E603002}" srcOrd="0" destOrd="0" parTransId="{2E6DEEDB-0780-4FFB-9F52-BB5A751B0F45}" sibTransId="{9BD5F26E-6FA4-49F5-83E7-D8A25856B7BF}"/>
    <dgm:cxn modelId="{22C55E52-C363-48D9-A517-1800D48366B9}" srcId="{5755E56F-2E2E-4A30-8798-1C2A98CF7443}" destId="{4BF51517-C68A-4874-95A7-E86E57FE1AE9}" srcOrd="2" destOrd="0" parTransId="{6202CEC6-8731-4260-BA59-F61FFF726219}" sibTransId="{E3DE0259-A4E9-4D52-AA21-3937AD5C6066}"/>
    <dgm:cxn modelId="{961F0953-AA77-4C25-A0B6-7935AC544FAD}" type="presOf" srcId="{4BF51517-C68A-4874-95A7-E86E57FE1AE9}" destId="{AC99F8D3-B01B-4FA4-8817-F9876BC42EEE}" srcOrd="0" destOrd="0" presId="urn:microsoft.com/office/officeart/2005/8/layout/vList2"/>
    <dgm:cxn modelId="{F209E997-603E-4683-977A-94A3E0F44933}" type="presOf" srcId="{09F2D367-5ADE-4244-8A69-5E47C2320A7E}" destId="{B1B52448-648F-45DA-897E-5150C0D415C4}" srcOrd="0" destOrd="0" presId="urn:microsoft.com/office/officeart/2005/8/layout/vList2"/>
    <dgm:cxn modelId="{2C17A9AB-AFCC-4EB3-B7EF-9CA9DEF129A3}" srcId="{5755E56F-2E2E-4A30-8798-1C2A98CF7443}" destId="{09F2D367-5ADE-4244-8A69-5E47C2320A7E}" srcOrd="1" destOrd="0" parTransId="{4905ABCD-1C3A-4643-881E-53ABECD8E427}" sibTransId="{9485CB3E-2AEF-41DA-8324-7DB57F7B0765}"/>
    <dgm:cxn modelId="{9878C1F2-0742-4EA8-9616-08C9D80D999C}" type="presOf" srcId="{5755E56F-2E2E-4A30-8798-1C2A98CF7443}" destId="{C8BEBEE5-37A2-4B6A-A5AB-036D5C6CC65A}" srcOrd="0" destOrd="0" presId="urn:microsoft.com/office/officeart/2005/8/layout/vList2"/>
    <dgm:cxn modelId="{E162EBB1-715A-456A-82EA-09F45F5FD48B}" type="presParOf" srcId="{C8BEBEE5-37A2-4B6A-A5AB-036D5C6CC65A}" destId="{89D5C4B3-F28F-4BB7-A779-02CC6741B24E}" srcOrd="0" destOrd="0" presId="urn:microsoft.com/office/officeart/2005/8/layout/vList2"/>
    <dgm:cxn modelId="{1BC6B865-4B73-4A26-A599-74568752B1DA}" type="presParOf" srcId="{C8BEBEE5-37A2-4B6A-A5AB-036D5C6CC65A}" destId="{2AC4A6F9-C661-4174-9104-ADD5B84D7409}" srcOrd="1" destOrd="0" presId="urn:microsoft.com/office/officeart/2005/8/layout/vList2"/>
    <dgm:cxn modelId="{2CBF1A68-B528-4E7E-B810-F4716D1A8B9B}" type="presParOf" srcId="{C8BEBEE5-37A2-4B6A-A5AB-036D5C6CC65A}" destId="{B1B52448-648F-45DA-897E-5150C0D415C4}" srcOrd="2" destOrd="0" presId="urn:microsoft.com/office/officeart/2005/8/layout/vList2"/>
    <dgm:cxn modelId="{92526BA8-EEE2-4AA7-8BC0-EA1E782FF362}" type="presParOf" srcId="{C8BEBEE5-37A2-4B6A-A5AB-036D5C6CC65A}" destId="{173BB779-F22C-416B-BA99-3D369809B9D4}" srcOrd="3" destOrd="0" presId="urn:microsoft.com/office/officeart/2005/8/layout/vList2"/>
    <dgm:cxn modelId="{29534613-BEA4-4D94-A8D9-858A64BD2983}" type="presParOf" srcId="{C8BEBEE5-37A2-4B6A-A5AB-036D5C6CC65A}" destId="{AC99F8D3-B01B-4FA4-8817-F9876BC42EEE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95EDA3-25BC-4F05-945B-88A6296E9C87}">
      <dsp:nvSpPr>
        <dsp:cNvPr id="0" name=""/>
        <dsp:cNvSpPr/>
      </dsp:nvSpPr>
      <dsp:spPr>
        <a:xfrm>
          <a:off x="0" y="0"/>
          <a:ext cx="6666833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422D184-EF4B-4A62-9C92-94D01FCA7D2A}">
      <dsp:nvSpPr>
        <dsp:cNvPr id="0" name=""/>
        <dsp:cNvSpPr/>
      </dsp:nvSpPr>
      <dsp:spPr>
        <a:xfrm>
          <a:off x="0" y="0"/>
          <a:ext cx="1333366" cy="54539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/>
            <a:t>Vahvuuksia voi treenata kuin lihasta: </a:t>
          </a:r>
          <a:endParaRPr lang="en-US" sz="2000" kern="1200"/>
        </a:p>
      </dsp:txBody>
      <dsp:txXfrm>
        <a:off x="0" y="0"/>
        <a:ext cx="1333366" cy="5453920"/>
      </dsp:txXfrm>
    </dsp:sp>
    <dsp:sp modelId="{629986BA-F1A2-481B-BECF-0B0737077DFA}">
      <dsp:nvSpPr>
        <dsp:cNvPr id="0" name=""/>
        <dsp:cNvSpPr/>
      </dsp:nvSpPr>
      <dsp:spPr>
        <a:xfrm>
          <a:off x="1433369" y="126761"/>
          <a:ext cx="5233463" cy="25352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t" anchorCtr="0">
          <a:noAutofit/>
        </a:bodyPr>
        <a:lstStyle/>
        <a:p>
          <a:pPr marL="0" lvl="0" indent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900" kern="1200"/>
            <a:t>Se kasvaa, mihin kiinnität huomiota</a:t>
          </a:r>
          <a:endParaRPr lang="en-US" sz="3900" kern="1200"/>
        </a:p>
      </dsp:txBody>
      <dsp:txXfrm>
        <a:off x="1433369" y="126761"/>
        <a:ext cx="5233463" cy="2535220"/>
      </dsp:txXfrm>
    </dsp:sp>
    <dsp:sp modelId="{C83C93CD-F84A-412C-A24D-B83EF7BBE596}">
      <dsp:nvSpPr>
        <dsp:cNvPr id="0" name=""/>
        <dsp:cNvSpPr/>
      </dsp:nvSpPr>
      <dsp:spPr>
        <a:xfrm>
          <a:off x="1333366" y="2661981"/>
          <a:ext cx="5333466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D0953C8B-B90C-4634-B02B-5A1D3714AF8C}">
      <dsp:nvSpPr>
        <dsp:cNvPr id="0" name=""/>
        <dsp:cNvSpPr/>
      </dsp:nvSpPr>
      <dsp:spPr>
        <a:xfrm>
          <a:off x="1433369" y="2788742"/>
          <a:ext cx="5233463" cy="25352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t" anchorCtr="0">
          <a:noAutofit/>
        </a:bodyPr>
        <a:lstStyle/>
        <a:p>
          <a:pPr marL="0" lvl="0" indent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900" kern="1200"/>
            <a:t>Millä tavalla voit käyttää vahvuutta opiskelussa, töissä, harrastuksissa?</a:t>
          </a:r>
          <a:endParaRPr lang="en-US" sz="3900" kern="1200"/>
        </a:p>
      </dsp:txBody>
      <dsp:txXfrm>
        <a:off x="1433369" y="2788742"/>
        <a:ext cx="5233463" cy="2535220"/>
      </dsp:txXfrm>
    </dsp:sp>
    <dsp:sp modelId="{296769CB-817D-4816-B1E6-88C043D5B494}">
      <dsp:nvSpPr>
        <dsp:cNvPr id="0" name=""/>
        <dsp:cNvSpPr/>
      </dsp:nvSpPr>
      <dsp:spPr>
        <a:xfrm>
          <a:off x="1333366" y="5323963"/>
          <a:ext cx="5333466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A280C7-665A-40B4-8CA2-A6FDB6AB66EC}">
      <dsp:nvSpPr>
        <dsp:cNvPr id="0" name=""/>
        <dsp:cNvSpPr/>
      </dsp:nvSpPr>
      <dsp:spPr>
        <a:xfrm>
          <a:off x="0" y="537710"/>
          <a:ext cx="6666833" cy="1392299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500" kern="1200"/>
            <a:t>Testin tekeminen kestää noin 15 minuuttia. </a:t>
          </a:r>
          <a:endParaRPr lang="en-US" sz="3500" kern="1200"/>
        </a:p>
      </dsp:txBody>
      <dsp:txXfrm>
        <a:off x="67966" y="605676"/>
        <a:ext cx="6530901" cy="1256367"/>
      </dsp:txXfrm>
    </dsp:sp>
    <dsp:sp modelId="{25E48F4A-64E8-4FD2-8CF5-429C57866732}">
      <dsp:nvSpPr>
        <dsp:cNvPr id="0" name=""/>
        <dsp:cNvSpPr/>
      </dsp:nvSpPr>
      <dsp:spPr>
        <a:xfrm>
          <a:off x="0" y="2030810"/>
          <a:ext cx="6666833" cy="1392299"/>
        </a:xfrm>
        <a:prstGeom prst="roundRect">
          <a:avLst/>
        </a:prstGeom>
        <a:gradFill rotWithShape="0">
          <a:gsLst>
            <a:gs pos="0">
              <a:schemeClr val="accent5">
                <a:hueOff val="-3379271"/>
                <a:satOff val="-8710"/>
                <a:lumOff val="-588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3379271"/>
                <a:satOff val="-8710"/>
                <a:lumOff val="-588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3379271"/>
                <a:satOff val="-8710"/>
                <a:lumOff val="-588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500" kern="1200"/>
            <a:t>Testi nostaa esiin 5 keskeisintä luonteenvahvuuttasi tällä hetkellä.</a:t>
          </a:r>
          <a:endParaRPr lang="en-US" sz="3500" kern="1200"/>
        </a:p>
      </dsp:txBody>
      <dsp:txXfrm>
        <a:off x="67966" y="2098776"/>
        <a:ext cx="6530901" cy="1256367"/>
      </dsp:txXfrm>
    </dsp:sp>
    <dsp:sp modelId="{EEEF6F69-E5E7-475D-A43F-9EA28E68C15F}">
      <dsp:nvSpPr>
        <dsp:cNvPr id="0" name=""/>
        <dsp:cNvSpPr/>
      </dsp:nvSpPr>
      <dsp:spPr>
        <a:xfrm>
          <a:off x="0" y="3523910"/>
          <a:ext cx="6666833" cy="1392299"/>
        </a:xfrm>
        <a:prstGeom prst="roundRect">
          <a:avLst/>
        </a:prstGeom>
        <a:gradFill rotWithShape="0">
          <a:gsLst>
            <a:gs pos="0">
              <a:schemeClr val="accent5">
                <a:hueOff val="-6758543"/>
                <a:satOff val="-17419"/>
                <a:lumOff val="-1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6758543"/>
                <a:satOff val="-17419"/>
                <a:lumOff val="-1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6758543"/>
                <a:satOff val="-17419"/>
                <a:lumOff val="-1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500" kern="1200"/>
            <a:t>Luonteenvahvuuksia on kaikilla, niitä voi kehittää ja harjoitella</a:t>
          </a:r>
          <a:endParaRPr lang="en-US" sz="3500" kern="1200"/>
        </a:p>
      </dsp:txBody>
      <dsp:txXfrm>
        <a:off x="67966" y="3591876"/>
        <a:ext cx="6530901" cy="125636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D5C4B3-F28F-4BB7-A779-02CC6741B24E}">
      <dsp:nvSpPr>
        <dsp:cNvPr id="0" name=""/>
        <dsp:cNvSpPr/>
      </dsp:nvSpPr>
      <dsp:spPr>
        <a:xfrm>
          <a:off x="0" y="80644"/>
          <a:ext cx="6666833" cy="170469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100" kern="1200"/>
            <a:t>Ota 5 ydinvahvuuttasi talteen</a:t>
          </a:r>
          <a:r>
            <a:rPr lang="fi-FI" sz="3100" kern="1200">
              <a:latin typeface="Calibri Light" panose="020F0302020204030204"/>
            </a:rPr>
            <a:t>: kirjoita ne/ ota kuvakaappaus ja laita O365 VAHVUUSKANSIOON</a:t>
          </a:r>
          <a:endParaRPr lang="en-US" sz="3100" kern="1200"/>
        </a:p>
      </dsp:txBody>
      <dsp:txXfrm>
        <a:off x="83216" y="163860"/>
        <a:ext cx="6500401" cy="1538258"/>
      </dsp:txXfrm>
    </dsp:sp>
    <dsp:sp modelId="{B1B52448-648F-45DA-897E-5150C0D415C4}">
      <dsp:nvSpPr>
        <dsp:cNvPr id="0" name=""/>
        <dsp:cNvSpPr/>
      </dsp:nvSpPr>
      <dsp:spPr>
        <a:xfrm>
          <a:off x="0" y="1874614"/>
          <a:ext cx="6666833" cy="1704690"/>
        </a:xfrm>
        <a:prstGeom prst="roundRect">
          <a:avLst/>
        </a:prstGeom>
        <a:gradFill rotWithShape="0">
          <a:gsLst>
            <a:gs pos="0">
              <a:schemeClr val="accent5">
                <a:hueOff val="-3379271"/>
                <a:satOff val="-8710"/>
                <a:lumOff val="-588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3379271"/>
                <a:satOff val="-8710"/>
                <a:lumOff val="-588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3379271"/>
                <a:satOff val="-8710"/>
                <a:lumOff val="-588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100" kern="1200"/>
            <a:t>Palataan näihin vielä myöhemmin keväällä</a:t>
          </a:r>
          <a:endParaRPr lang="en-US" sz="3100" kern="1200"/>
        </a:p>
      </dsp:txBody>
      <dsp:txXfrm>
        <a:off x="83216" y="1957830"/>
        <a:ext cx="6500401" cy="1538258"/>
      </dsp:txXfrm>
    </dsp:sp>
    <dsp:sp modelId="{AC99F8D3-B01B-4FA4-8817-F9876BC42EEE}">
      <dsp:nvSpPr>
        <dsp:cNvPr id="0" name=""/>
        <dsp:cNvSpPr/>
      </dsp:nvSpPr>
      <dsp:spPr>
        <a:xfrm>
          <a:off x="0" y="3668585"/>
          <a:ext cx="6666833" cy="1704690"/>
        </a:xfrm>
        <a:prstGeom prst="roundRect">
          <a:avLst/>
        </a:prstGeom>
        <a:gradFill rotWithShape="0">
          <a:gsLst>
            <a:gs pos="0">
              <a:schemeClr val="accent5">
                <a:hueOff val="-6758543"/>
                <a:satOff val="-17419"/>
                <a:lumOff val="-1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6758543"/>
                <a:satOff val="-17419"/>
                <a:lumOff val="-1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6758543"/>
                <a:satOff val="-17419"/>
                <a:lumOff val="-1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100" kern="1200"/>
            <a:t>Miten voit käyttää vahvuuksiasi opiskelussa, harrastuksissa?</a:t>
          </a:r>
          <a:endParaRPr lang="en-US" sz="3100" kern="1200"/>
        </a:p>
      </dsp:txBody>
      <dsp:txXfrm>
        <a:off x="83216" y="3751801"/>
        <a:ext cx="6500401" cy="15382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01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015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4411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402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37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561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337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953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84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493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794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595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314824" y="735106"/>
            <a:ext cx="10053763" cy="2928470"/>
          </a:xfrm>
        </p:spPr>
        <p:txBody>
          <a:bodyPr anchor="b">
            <a:normAutofit/>
          </a:bodyPr>
          <a:lstStyle/>
          <a:p>
            <a:pPr algn="l"/>
            <a:r>
              <a:rPr lang="fi-FI" sz="4800" b="1">
                <a:solidFill>
                  <a:srgbClr val="FFFFFF"/>
                </a:solidFill>
                <a:latin typeface="Bahnschrift"/>
                <a:ea typeface="Calibri Light"/>
                <a:cs typeface="Times New Roman"/>
              </a:rPr>
              <a:t>Omat luonteenvahvuudet tutuiksi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50682" y="4870824"/>
            <a:ext cx="10005951" cy="1458258"/>
          </a:xfrm>
        </p:spPr>
        <p:txBody>
          <a:bodyPr anchor="ctr">
            <a:normAutofit/>
          </a:bodyPr>
          <a:lstStyle/>
          <a:p>
            <a:r>
              <a:rPr lang="fi-FI" sz="4800">
                <a:ea typeface="Calibri"/>
                <a:cs typeface="Calibri"/>
              </a:rPr>
              <a:t>VIA-testi</a:t>
            </a:r>
          </a:p>
        </p:txBody>
      </p:sp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91E5A9A7-95C6-4F4F-B00E-C82E07FE62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07DD2DE-F619-49DD-B5E7-03A290FF4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8495" y="2660473"/>
            <a:ext cx="4355594" cy="4038603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85149191-5F60-4A28-AAFF-039F96B0F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180882" y="1638085"/>
            <a:ext cx="6857572" cy="3581401"/>
          </a:xfrm>
          <a:prstGeom prst="rect">
            <a:avLst/>
          </a:prstGeom>
          <a:gradFill>
            <a:gsLst>
              <a:gs pos="0">
                <a:srgbClr val="000000">
                  <a:alpha val="59000"/>
                </a:srgbClr>
              </a:gs>
              <a:gs pos="69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F8260ED5-17F7-4158-B241-D51DD4CF1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8D2AFF76-6F91-8616-7230-F7DA759263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041" y="2767106"/>
            <a:ext cx="3388827" cy="2265733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b="1" err="1">
                <a:solidFill>
                  <a:srgbClr val="FFFFFF"/>
                </a:solidFill>
              </a:rPr>
              <a:t>Miksi</a:t>
            </a:r>
            <a:r>
              <a:rPr lang="en-US" b="1">
                <a:solidFill>
                  <a:srgbClr val="FFFFFF"/>
                </a:solidFill>
              </a:rPr>
              <a:t> </a:t>
            </a:r>
            <a:r>
              <a:rPr lang="en-US" b="1" err="1">
                <a:solidFill>
                  <a:srgbClr val="FFFFFF"/>
                </a:solidFill>
              </a:rPr>
              <a:t>vahvuustesti</a:t>
            </a:r>
            <a:r>
              <a:rPr lang="en-US" b="1">
                <a:solidFill>
                  <a:srgbClr val="FFFFFF"/>
                </a:solidFill>
              </a:rPr>
              <a:t>?</a:t>
            </a:r>
            <a:endParaRPr lang="en-US" b="1">
              <a:solidFill>
                <a:srgbClr val="FFFFFF"/>
              </a:solidFill>
              <a:ea typeface="Calibri Light"/>
              <a:cs typeface="Calibri Light"/>
            </a:endParaRPr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D91FEE9D-296B-7442-F95E-0095EC74E8B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2011219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506813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C26295AA-2472-E44B-355E-85BF71E313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fi-FI" sz="2400" b="1">
                <a:solidFill>
                  <a:srgbClr val="FFFFFF"/>
                </a:solidFill>
                <a:latin typeface="Bahnschrift"/>
                <a:ea typeface="Calibri Light"/>
                <a:cs typeface="Calibri Light"/>
              </a:rPr>
              <a:t>Via </a:t>
            </a:r>
            <a:r>
              <a:rPr lang="fi-FI" sz="2400" b="1" err="1">
                <a:solidFill>
                  <a:srgbClr val="FFFFFF"/>
                </a:solidFill>
                <a:latin typeface="Bahnschrift"/>
                <a:ea typeface="Calibri Light"/>
                <a:cs typeface="Calibri Light"/>
              </a:rPr>
              <a:t>character</a:t>
            </a:r>
            <a:r>
              <a:rPr lang="fi-FI" sz="2400" b="1">
                <a:solidFill>
                  <a:srgbClr val="FFFFFF"/>
                </a:solidFill>
                <a:latin typeface="Bahnschrift"/>
                <a:ea typeface="Calibri Light"/>
                <a:cs typeface="Calibri Light"/>
              </a:rPr>
              <a:t> -luonteenvahvuustesti</a:t>
            </a:r>
            <a:endParaRPr lang="fi-FI" sz="2400" b="1">
              <a:solidFill>
                <a:srgbClr val="FFFFFF"/>
              </a:solidFill>
              <a:latin typeface="Bahnschrift"/>
              <a:ea typeface="Cambria"/>
            </a:endParaRPr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2D2981BD-30F9-EA0B-3728-4B8EA282DCA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2724821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196924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91E5A9A7-95C6-4F4F-B00E-C82E07FE62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07DD2DE-F619-49DD-B5E7-03A290FF4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8495" y="2660473"/>
            <a:ext cx="4355594" cy="4038603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85149191-5F60-4A28-AAFF-039F96B0F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180882" y="1638085"/>
            <a:ext cx="6857572" cy="3581401"/>
          </a:xfrm>
          <a:prstGeom prst="rect">
            <a:avLst/>
          </a:prstGeom>
          <a:gradFill>
            <a:gsLst>
              <a:gs pos="0">
                <a:srgbClr val="000000">
                  <a:alpha val="59000"/>
                </a:srgbClr>
              </a:gs>
              <a:gs pos="69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F8260ED5-17F7-4158-B241-D51DD4CF1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33470379-8D8D-0678-E613-DECE8078C9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041" y="2767106"/>
            <a:ext cx="2880828" cy="307190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Mitä testin jälkeen?</a:t>
            </a:r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44526A87-FBEA-604E-57C7-02A9F8AA47E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4167611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673633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22">
            <a:extLst>
              <a:ext uri="{FF2B5EF4-FFF2-40B4-BE49-F238E27FC236}">
                <a16:creationId xmlns:a16="http://schemas.microsoft.com/office/drawing/2014/main" id="{8761DDFE-071F-4200-B0AA-394476C2D2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Kuva 4" descr="Kuva, joka sisältää kohteen teksti, Fontti, logo, kuvakaappaus&#10;&#10;Kuvaus luotu automaattisesti">
            <a:extLst>
              <a:ext uri="{FF2B5EF4-FFF2-40B4-BE49-F238E27FC236}">
                <a16:creationId xmlns:a16="http://schemas.microsoft.com/office/drawing/2014/main" id="{3DBEA95D-DBF5-C6E7-A488-535FB75E6C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99329" y="2713496"/>
            <a:ext cx="3352800" cy="9144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DE1C6AA5-38D7-FA1C-68FD-B4067AEF20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26633" y="547815"/>
            <a:ext cx="5321793" cy="1194607"/>
          </a:xfrm>
        </p:spPr>
        <p:txBody>
          <a:bodyPr>
            <a:normAutofit/>
          </a:bodyPr>
          <a:lstStyle/>
          <a:p>
            <a:r>
              <a:rPr lang="fi-FI" sz="4800" b="1">
                <a:solidFill>
                  <a:schemeClr val="accent1">
                    <a:lumMod val="49000"/>
                  </a:schemeClr>
                </a:solidFill>
                <a:cs typeface="Calibri Light"/>
              </a:rPr>
              <a:t>TESTIN TEKEMINEN</a:t>
            </a:r>
            <a:endParaRPr lang="fi-FI" sz="4800" b="1">
              <a:solidFill>
                <a:schemeClr val="accent1">
                  <a:lumMod val="49000"/>
                </a:schemeClr>
              </a:solidFill>
              <a:ea typeface="Calibri Light"/>
              <a:cs typeface="Calibri Light"/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607E174-2CD8-12F0-C9DC-0B1651A054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6098" y="2224178"/>
            <a:ext cx="6191217" cy="2620524"/>
          </a:xfrm>
        </p:spPr>
        <p:txBody>
          <a:bodyPr vert="horz" lIns="91440" tIns="45720" rIns="91440" bIns="45720" rtlCol="0" anchor="ctr">
            <a:noAutofit/>
          </a:bodyPr>
          <a:lstStyle/>
          <a:p>
            <a:pPr marL="514350" indent="-514350">
              <a:buAutoNum type="arabicPeriod"/>
            </a:pPr>
            <a:endParaRPr lang="fi-FI" sz="2400">
              <a:latin typeface="Arial"/>
              <a:ea typeface="Calibri"/>
              <a:cs typeface="Arial"/>
            </a:endParaRPr>
          </a:p>
          <a:p>
            <a:pPr marL="514350" indent="-514350">
              <a:buAutoNum type="arabicPeriod"/>
            </a:pPr>
            <a:endParaRPr lang="fi-FI" sz="2400">
              <a:latin typeface="Arial"/>
              <a:ea typeface="Calibri"/>
              <a:cs typeface="Arial"/>
            </a:endParaRPr>
          </a:p>
          <a:p>
            <a:pPr marL="514350" indent="-514350">
              <a:buAutoNum type="arabicPeriod"/>
            </a:pPr>
            <a:endParaRPr lang="fi-FI" sz="2400">
              <a:latin typeface="Arial"/>
              <a:ea typeface="Calibri"/>
              <a:cs typeface="Arial"/>
            </a:endParaRPr>
          </a:p>
          <a:p>
            <a:pPr marL="514350" indent="-514350">
              <a:buAutoNum type="arabicPeriod"/>
            </a:pPr>
            <a:r>
              <a:rPr lang="fi-FI" sz="3200">
                <a:latin typeface="Arial"/>
                <a:ea typeface="Calibri"/>
                <a:cs typeface="Arial"/>
              </a:rPr>
              <a:t>Mene sivulle viacharacter.org</a:t>
            </a:r>
            <a:endParaRPr lang="fi-FI" sz="3200">
              <a:ea typeface="Calibri"/>
              <a:cs typeface="Calibri"/>
            </a:endParaRPr>
          </a:p>
          <a:p>
            <a:pPr marL="514350" indent="-514350">
              <a:buAutoNum type="arabicPeriod"/>
            </a:pPr>
            <a:r>
              <a:rPr lang="fi-FI" sz="3200">
                <a:latin typeface="Arial"/>
                <a:ea typeface="Calibri"/>
                <a:cs typeface="Arial"/>
              </a:rPr>
              <a:t>Valitse </a:t>
            </a:r>
          </a:p>
          <a:p>
            <a:pPr marL="514350" indent="-514350">
              <a:buAutoNum type="arabicPeriod"/>
            </a:pPr>
            <a:r>
              <a:rPr lang="fi-FI" sz="3200">
                <a:latin typeface="Arial"/>
                <a:ea typeface="Calibri"/>
                <a:cs typeface="Arial"/>
              </a:rPr>
              <a:t>Rekisteröidy </a:t>
            </a:r>
            <a:endParaRPr lang="en-US" sz="3200">
              <a:latin typeface="Arial"/>
              <a:ea typeface="Calibri"/>
              <a:cs typeface="Arial"/>
            </a:endParaRPr>
          </a:p>
          <a:p>
            <a:pPr marL="514350" indent="-514350">
              <a:buAutoNum type="arabicPeriod"/>
            </a:pPr>
            <a:r>
              <a:rPr lang="fi-FI" sz="3200">
                <a:latin typeface="Arial"/>
                <a:ea typeface="Calibri"/>
                <a:cs typeface="Arial"/>
              </a:rPr>
              <a:t>Valitse testi </a:t>
            </a:r>
            <a:r>
              <a:rPr lang="fi-FI" sz="3200">
                <a:latin typeface="Verdana Pro"/>
                <a:ea typeface="Calibri"/>
                <a:cs typeface="Calibri"/>
              </a:rPr>
              <a:t>  </a:t>
            </a:r>
            <a:endParaRPr lang="fi-FI" sz="3200">
              <a:ea typeface="Calibri"/>
              <a:cs typeface="Calibri"/>
            </a:endParaRPr>
          </a:p>
          <a:p>
            <a:pPr marL="0" indent="0">
              <a:buNone/>
            </a:pPr>
            <a:endParaRPr lang="fi-FI" sz="2400">
              <a:latin typeface="Verdana Pro"/>
              <a:ea typeface="Calibri"/>
              <a:cs typeface="Calibri"/>
            </a:endParaRPr>
          </a:p>
          <a:p>
            <a:pPr marL="0" indent="0">
              <a:buNone/>
            </a:pPr>
            <a:endParaRPr lang="fi-FI" sz="2400">
              <a:latin typeface="Verdana Pro"/>
              <a:ea typeface="Calibri"/>
              <a:cs typeface="Calibri"/>
            </a:endParaRPr>
          </a:p>
          <a:p>
            <a:pPr marL="0" indent="0">
              <a:buNone/>
            </a:pPr>
            <a:endParaRPr lang="fi-FI" sz="2400">
              <a:latin typeface="Verdana Pro"/>
              <a:ea typeface="Calibri"/>
              <a:cs typeface="Calibri"/>
            </a:endParaRPr>
          </a:p>
        </p:txBody>
      </p:sp>
      <p:pic>
        <p:nvPicPr>
          <p:cNvPr id="4" name="Kuva 3" descr="Kuva, joka sisältää kohteen kuvio, taide, neliö, Suorakaide&#10;&#10;Kuvaus luotu automaattisesti">
            <a:extLst>
              <a:ext uri="{FF2B5EF4-FFF2-40B4-BE49-F238E27FC236}">
                <a16:creationId xmlns:a16="http://schemas.microsoft.com/office/drawing/2014/main" id="{7445810E-239A-ED95-DE06-B128D6D059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8348" y="2421924"/>
            <a:ext cx="3786884" cy="3711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83091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8D0D6D3E-D7F9-4591-9CA9-DDF4DB1F73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685799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16433984-13A6-BC81-8E9E-8D3ACD974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2639" y="1012536"/>
            <a:ext cx="4613300" cy="3163224"/>
          </a:xfrm>
        </p:spPr>
        <p:txBody>
          <a:bodyPr vert="horz" lIns="91440" tIns="45720" rIns="91440" bIns="45720" rtlCol="0" anchor="t">
            <a:normAutofit/>
          </a:bodyPr>
          <a:lstStyle/>
          <a:p>
            <a:br>
              <a:rPr lang="en-US" sz="3000"/>
            </a:br>
            <a:r>
              <a:rPr lang="en-US" sz="3000"/>
              <a:t>Testi </a:t>
            </a:r>
            <a:r>
              <a:rPr lang="en-US" sz="3000" err="1"/>
              <a:t>antaa</a:t>
            </a:r>
            <a:r>
              <a:rPr lang="en-US" sz="3000"/>
              <a:t> vain </a:t>
            </a:r>
            <a:r>
              <a:rPr lang="en-US" sz="3000" err="1"/>
              <a:t>yhden</a:t>
            </a:r>
            <a:r>
              <a:rPr lang="en-US" sz="3000"/>
              <a:t> </a:t>
            </a:r>
            <a:r>
              <a:rPr lang="en-US" sz="3000" err="1"/>
              <a:t>vahvuuden</a:t>
            </a:r>
            <a:r>
              <a:rPr lang="en-US" sz="3000"/>
              <a:t> </a:t>
            </a:r>
            <a:r>
              <a:rPr lang="en-US" sz="3000" err="1"/>
              <a:t>näkyviin</a:t>
            </a:r>
            <a:r>
              <a:rPr lang="en-US" sz="3000"/>
              <a:t>. Saat </a:t>
            </a:r>
            <a:r>
              <a:rPr lang="en-US" sz="3000" err="1"/>
              <a:t>kuitenkin</a:t>
            </a:r>
            <a:r>
              <a:rPr lang="en-US" sz="3000"/>
              <a:t> </a:t>
            </a:r>
            <a:r>
              <a:rPr lang="en-US" sz="3000" err="1"/>
              <a:t>näkyviin</a:t>
            </a:r>
            <a:r>
              <a:rPr lang="en-US" sz="3000"/>
              <a:t> 24 </a:t>
            </a:r>
            <a:r>
              <a:rPr lang="en-US" sz="3000" err="1"/>
              <a:t>ensimmäistä</a:t>
            </a:r>
            <a:r>
              <a:rPr lang="en-US" sz="3000"/>
              <a:t> </a:t>
            </a:r>
            <a:r>
              <a:rPr lang="en-US" sz="3000" err="1"/>
              <a:t>testin</a:t>
            </a:r>
            <a:r>
              <a:rPr lang="en-US" sz="3000"/>
              <a:t> </a:t>
            </a:r>
            <a:r>
              <a:rPr lang="en-US" sz="3000" err="1"/>
              <a:t>määrittämää</a:t>
            </a:r>
            <a:r>
              <a:rPr lang="en-US" sz="3000"/>
              <a:t> </a:t>
            </a:r>
            <a:r>
              <a:rPr lang="en-US" sz="3000" err="1"/>
              <a:t>vahvuutta</a:t>
            </a:r>
            <a:r>
              <a:rPr lang="en-US" sz="3000"/>
              <a:t> </a:t>
            </a:r>
            <a:r>
              <a:rPr lang="en-US" sz="3000" err="1"/>
              <a:t>valitsemalla</a:t>
            </a:r>
            <a:r>
              <a:rPr lang="en-US" sz="3000"/>
              <a:t> "Free results".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C4C9F2B0-1044-46EB-8AEB-C3BFFDE6C2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23336" y="-3"/>
            <a:ext cx="4068664" cy="6858000"/>
          </a:xfrm>
          <a:prstGeom prst="rect">
            <a:avLst/>
          </a:prstGeom>
          <a:gradFill>
            <a:gsLst>
              <a:gs pos="26000">
                <a:srgbClr val="000000"/>
              </a:gs>
              <a:gs pos="100000">
                <a:schemeClr val="accent1"/>
              </a:gs>
            </a:gsLst>
            <a:lin ang="9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D28B54C3-B57B-472A-B96E-1FCB67093D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23336" y="-3"/>
            <a:ext cx="3611463" cy="6858000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6000"/>
                </a:schemeClr>
              </a:gs>
              <a:gs pos="100000">
                <a:srgbClr val="000000">
                  <a:alpha val="52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7DB3C429-F8DA-49B9-AF84-21996FCF7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230721" y="-107390"/>
            <a:ext cx="3853890" cy="4068665"/>
          </a:xfrm>
          <a:prstGeom prst="rect">
            <a:avLst/>
          </a:prstGeom>
          <a:gradFill>
            <a:gsLst>
              <a:gs pos="0">
                <a:srgbClr val="000000">
                  <a:alpha val="34000"/>
                </a:srgbClr>
              </a:gs>
              <a:gs pos="96000">
                <a:schemeClr val="accent1"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Sisällön paikkamerkki 5" descr="Kuva, joka sisältää kohteen teksti, kuvakaappaus, Fontti, logo&#10;&#10;Kuvaus luotu automaattisesti">
            <a:extLst>
              <a:ext uri="{FF2B5EF4-FFF2-40B4-BE49-F238E27FC236}">
                <a16:creationId xmlns:a16="http://schemas.microsoft.com/office/drawing/2014/main" id="{D461C7BC-47DC-8ED9-670F-68676B30AFA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321" r="-1" b="-1"/>
          <a:stretch/>
        </p:blipFill>
        <p:spPr>
          <a:xfrm>
            <a:off x="6096000" y="1012536"/>
            <a:ext cx="4756162" cy="4756162"/>
          </a:xfrm>
          <a:custGeom>
            <a:avLst/>
            <a:gdLst/>
            <a:ahLst/>
            <a:cxnLst/>
            <a:rect l="l" t="t" r="r" b="b"/>
            <a:pathLst>
              <a:path w="5031136" h="5031136">
                <a:moveTo>
                  <a:pt x="2515568" y="0"/>
                </a:moveTo>
                <a:cubicBezTo>
                  <a:pt x="3904878" y="0"/>
                  <a:pt x="5031136" y="1126258"/>
                  <a:pt x="5031136" y="2515568"/>
                </a:cubicBezTo>
                <a:cubicBezTo>
                  <a:pt x="5031136" y="3904878"/>
                  <a:pt x="3904878" y="5031136"/>
                  <a:pt x="2515568" y="5031136"/>
                </a:cubicBezTo>
                <a:cubicBezTo>
                  <a:pt x="1126258" y="5031136"/>
                  <a:pt x="0" y="3904878"/>
                  <a:pt x="0" y="2515568"/>
                </a:cubicBezTo>
                <a:cubicBezTo>
                  <a:pt x="0" y="1126258"/>
                  <a:pt x="1126258" y="0"/>
                  <a:pt x="2515568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4641730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bookType xmlns="fa3a5c7a-5e21-4268-a1d5-b4e8b1db2cd8" xsi:nil="true"/>
    <Owner xmlns="fa3a5c7a-5e21-4268-a1d5-b4e8b1db2cd8">
      <UserInfo>
        <DisplayName/>
        <AccountId xsi:nil="true"/>
        <AccountType/>
      </UserInfo>
    </Owner>
    <_activity xmlns="fa3a5c7a-5e21-4268-a1d5-b4e8b1db2cd8" xsi:nil="true"/>
    <Templates xmlns="fa3a5c7a-5e21-4268-a1d5-b4e8b1db2cd8" xsi:nil="true"/>
    <FolderType xmlns="fa3a5c7a-5e21-4268-a1d5-b4e8b1db2cd8" xsi:nil="true"/>
    <CultureName xmlns="fa3a5c7a-5e21-4268-a1d5-b4e8b1db2cd8" xsi:nil="true"/>
    <Invited_Students xmlns="fa3a5c7a-5e21-4268-a1d5-b4e8b1db2cd8" xsi:nil="true"/>
    <Teachers xmlns="fa3a5c7a-5e21-4268-a1d5-b4e8b1db2cd8">
      <UserInfo>
        <DisplayName/>
        <AccountId xsi:nil="true"/>
        <AccountType/>
      </UserInfo>
    </Teachers>
    <Students xmlns="fa3a5c7a-5e21-4268-a1d5-b4e8b1db2cd8">
      <UserInfo>
        <DisplayName/>
        <AccountId xsi:nil="true"/>
        <AccountType/>
      </UserInfo>
    </Students>
    <Student_Groups xmlns="fa3a5c7a-5e21-4268-a1d5-b4e8b1db2cd8">
      <UserInfo>
        <DisplayName/>
        <AccountId xsi:nil="true"/>
        <AccountType/>
      </UserInfo>
    </Student_Groups>
    <AppVersion xmlns="fa3a5c7a-5e21-4268-a1d5-b4e8b1db2cd8" xsi:nil="true"/>
    <Self_Registration_Enabled xmlns="fa3a5c7a-5e21-4268-a1d5-b4e8b1db2cd8" xsi:nil="true"/>
    <Has_Teacher_Only_SectionGroup xmlns="fa3a5c7a-5e21-4268-a1d5-b4e8b1db2cd8" xsi:nil="true"/>
    <Invited_Teachers xmlns="fa3a5c7a-5e21-4268-a1d5-b4e8b1db2cd8" xsi:nil="true"/>
    <DefaultSectionNames xmlns="fa3a5c7a-5e21-4268-a1d5-b4e8b1db2cd8" xsi:nil="true"/>
    <Is_Collaboration_Space_Locked xmlns="fa3a5c7a-5e21-4268-a1d5-b4e8b1db2cd8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97F05041BA26A9449904B0E5CE843217" ma:contentTypeVersion="31" ma:contentTypeDescription="Luo uusi asiakirja." ma:contentTypeScope="" ma:versionID="131b7a881ae3ab00cdfc8707fb6a1a01">
  <xsd:schema xmlns:xsd="http://www.w3.org/2001/XMLSchema" xmlns:xs="http://www.w3.org/2001/XMLSchema" xmlns:p="http://schemas.microsoft.com/office/2006/metadata/properties" xmlns:ns3="fa3a5c7a-5e21-4268-a1d5-b4e8b1db2cd8" xmlns:ns4="880a3c0d-b417-45fa-b267-a297b1d907f5" targetNamespace="http://schemas.microsoft.com/office/2006/metadata/properties" ma:root="true" ma:fieldsID="7157760de8b89bd753c2977f6bca5781" ns3:_="" ns4:_="">
    <xsd:import namespace="fa3a5c7a-5e21-4268-a1d5-b4e8b1db2cd8"/>
    <xsd:import namespace="880a3c0d-b417-45fa-b267-a297b1d907f5"/>
    <xsd:element name="properties">
      <xsd:complexType>
        <xsd:sequence>
          <xsd:element name="documentManagement">
            <xsd:complexType>
              <xsd:all>
                <xsd:element ref="ns3:NotebookType" minOccurs="0"/>
                <xsd:element ref="ns3:FolderType" minOccurs="0"/>
                <xsd:element ref="ns3:Owner" minOccurs="0"/>
                <xsd:element ref="ns3:DefaultSectionNames" minOccurs="0"/>
                <xsd:element ref="ns3:Templates" minOccurs="0"/>
                <xsd:element ref="ns3:CultureName" minOccurs="0"/>
                <xsd:element ref="ns3:AppVersion" minOccurs="0"/>
                <xsd:element ref="ns3:Teachers" minOccurs="0"/>
                <xsd:element ref="ns3:Students" minOccurs="0"/>
                <xsd:element ref="ns3:Student_Groups" minOccurs="0"/>
                <xsd:element ref="ns3:Invited_Teachers" minOccurs="0"/>
                <xsd:element ref="ns3:Invited_Students" minOccurs="0"/>
                <xsd:element ref="ns3:Self_Registration_Enabled" minOccurs="0"/>
                <xsd:element ref="ns3:Has_Teacher_Only_SectionGroup" minOccurs="0"/>
                <xsd:element ref="ns3:Is_Collaboration_Space_Locked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MediaServiceSearchProperties" minOccurs="0"/>
                <xsd:element ref="ns3:_activity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a3a5c7a-5e21-4268-a1d5-b4e8b1db2cd8" elementFormDefault="qualified">
    <xsd:import namespace="http://schemas.microsoft.com/office/2006/documentManagement/types"/>
    <xsd:import namespace="http://schemas.microsoft.com/office/infopath/2007/PartnerControls"/>
    <xsd:element name="NotebookType" ma:index="8" nillable="true" ma:displayName="Notebook Type" ma:internalName="NotebookType">
      <xsd:simpleType>
        <xsd:restriction base="dms:Text"/>
      </xsd:simpleType>
    </xsd:element>
    <xsd:element name="FolderType" ma:index="9" nillable="true" ma:displayName="Folder Type" ma:internalName="FolderType">
      <xsd:simpleType>
        <xsd:restriction base="dms:Text"/>
      </xsd:simpleType>
    </xsd:element>
    <xsd:element name="Owner" ma:index="10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1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2" nillable="true" ma:displayName="Templates" ma:internalName="Templates">
      <xsd:simpleType>
        <xsd:restriction base="dms:Note">
          <xsd:maxLength value="255"/>
        </xsd:restriction>
      </xsd:simpleType>
    </xsd:element>
    <xsd:element name="CultureName" ma:index="13" nillable="true" ma:displayName="Culture Name" ma:internalName="CultureName">
      <xsd:simpleType>
        <xsd:restriction base="dms:Text"/>
      </xsd:simpleType>
    </xsd:element>
    <xsd:element name="AppVersion" ma:index="14" nillable="true" ma:displayName="App Version" ma:internalName="AppVersion">
      <xsd:simpleType>
        <xsd:restriction base="dms:Text"/>
      </xsd:simpleType>
    </xsd:element>
    <xsd:element name="Teachers" ma:index="15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16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17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18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19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0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21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2" nillable="true" ma:displayName="Is Collaboration Space Locked" ma:internalName="Is_Collaboration_Space_Locked">
      <xsd:simpleType>
        <xsd:restriction base="dms:Boolean"/>
      </xsd:simpleType>
    </xsd:element>
    <xsd:element name="MediaServiceMetadata" ma:index="26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27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KeyPoints" ma:index="2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3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31" nillable="true" ma:displayName="Tags" ma:internalName="MediaServiceAutoTags" ma:readOnly="true">
      <xsd:simpleType>
        <xsd:restriction base="dms:Text"/>
      </xsd:simpleType>
    </xsd:element>
    <xsd:element name="MediaServiceGenerationTime" ma:index="3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3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35" nillable="true" ma:displayName="Location" ma:internalName="MediaServiceLocation" ma:readOnly="true">
      <xsd:simpleType>
        <xsd:restriction base="dms:Text"/>
      </xsd:simpleType>
    </xsd:element>
    <xsd:element name="MediaServiceSearchProperties" ma:index="3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37" nillable="true" ma:displayName="_activity" ma:hidden="true" ma:internalName="_activity">
      <xsd:simpleType>
        <xsd:restriction base="dms:Note"/>
      </xsd:simpleType>
    </xsd:element>
    <xsd:element name="MediaServiceObjectDetectorVersions" ma:index="3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0a3c0d-b417-45fa-b267-a297b1d907f5" elementFormDefault="qualified">
    <xsd:import namespace="http://schemas.microsoft.com/office/2006/documentManagement/types"/>
    <xsd:import namespace="http://schemas.microsoft.com/office/infopath/2007/PartnerControls"/>
    <xsd:element name="SharedWithUsers" ma:index="23" nillable="true" ma:displayName="Jaettu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Jakamisen tiedot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5" nillable="true" ma:displayName="Jakamisvihjeen hajautus" ma:description="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2AA6291-A5F7-402C-BF5A-372F49A67234}">
  <ds:schemaRefs>
    <ds:schemaRef ds:uri="880a3c0d-b417-45fa-b267-a297b1d907f5"/>
    <ds:schemaRef ds:uri="fa3a5c7a-5e21-4268-a1d5-b4e8b1db2cd8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2EDAF4B-9D33-4495-9C90-E0B1AF93A93D}">
  <ds:schemaRefs>
    <ds:schemaRef ds:uri="880a3c0d-b417-45fa-b267-a297b1d907f5"/>
    <ds:schemaRef ds:uri="fa3a5c7a-5e21-4268-a1d5-b4e8b1db2cd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05E93651-AD37-4B2D-B7C5-A385C90C331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122</Words>
  <Application>Microsoft Office PowerPoint</Application>
  <PresentationFormat>Laajakuva</PresentationFormat>
  <Paragraphs>24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2" baseType="lpstr">
      <vt:lpstr>Arial</vt:lpstr>
      <vt:lpstr>Bahnschrift</vt:lpstr>
      <vt:lpstr>Calibri</vt:lpstr>
      <vt:lpstr>Calibri Light</vt:lpstr>
      <vt:lpstr>Verdana Pro</vt:lpstr>
      <vt:lpstr>Office Theme</vt:lpstr>
      <vt:lpstr>Omat luonteenvahvuudet tutuiksi</vt:lpstr>
      <vt:lpstr>Miksi vahvuustesti?</vt:lpstr>
      <vt:lpstr>Via character -luonteenvahvuustesti</vt:lpstr>
      <vt:lpstr>Mitä testin jälkeen?</vt:lpstr>
      <vt:lpstr>TESTIN TEKEMINEN</vt:lpstr>
      <vt:lpstr> Testi antaa vain yhden vahvuuden näkyviin. Saat kuitenkin näkyviin 24 ensimmäistä testin määrittämää vahvuutta valitsemalla "Free results".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Sirola Sannaleena</dc:creator>
  <cp:lastModifiedBy>Sirola Sannaleena</cp:lastModifiedBy>
  <cp:revision>2</cp:revision>
  <dcterms:created xsi:type="dcterms:W3CDTF">2023-11-27T17:54:52Z</dcterms:created>
  <dcterms:modified xsi:type="dcterms:W3CDTF">2025-11-26T10:27:00Z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0x01010097F05041BA26A9449904B0E5CE843217</vt:lpwstr>
  </property>
</Properties>
</file>