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8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709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9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31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02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42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43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77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94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97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22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8E7E58A-6567-47F4-BF8B-D1B0590E587F}" type="datetimeFigureOut">
              <a:rPr lang="fi-FI" smtClean="0"/>
              <a:t>9.9.2025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3A3C789-A72B-4C07-B639-BF1086F66D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109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7EB845-A7CA-66B0-0A9D-8CB34C83AD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Vahvuuksia näkyvissä!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66793F6-6D28-EB77-78FB-E18BB60752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i="1" dirty="0"/>
              <a:t>-Johdatus Karhulan lukion vahvuuskasvatukseen</a:t>
            </a:r>
          </a:p>
        </p:txBody>
      </p:sp>
    </p:spTree>
    <p:extLst>
      <p:ext uri="{BB962C8B-B14F-4D97-AF65-F5344CB8AC3E}">
        <p14:creationId xmlns:p14="http://schemas.microsoft.com/office/powerpoint/2010/main" val="11297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t="-7000" r="-33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448C95-D25D-385B-9C5C-B7139EA38B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4188"/>
            <a:ext cx="9899650" cy="1609725"/>
          </a:xfrm>
        </p:spPr>
        <p:txBody>
          <a:bodyPr>
            <a:normAutofit/>
          </a:bodyPr>
          <a:lstStyle/>
          <a:p>
            <a:r>
              <a:rPr lang="fi-FI" dirty="0"/>
              <a:t>						        </a:t>
            </a:r>
            <a:br>
              <a:rPr lang="fi-FI" dirty="0"/>
            </a:br>
            <a:r>
              <a:rPr lang="fi-FI" dirty="0"/>
              <a:t>								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FDEB64F5-A854-9379-9706-A4AFA115756F}"/>
              </a:ext>
            </a:extLst>
          </p:cNvPr>
          <p:cNvSpPr/>
          <p:nvPr/>
        </p:nvSpPr>
        <p:spPr>
          <a:xfrm>
            <a:off x="1777712" y="0"/>
            <a:ext cx="8846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Mitä vahvuuksia sinulla on?</a:t>
            </a:r>
          </a:p>
        </p:txBody>
      </p:sp>
    </p:spTree>
    <p:extLst>
      <p:ext uri="{BB962C8B-B14F-4D97-AF65-F5344CB8AC3E}">
        <p14:creationId xmlns:p14="http://schemas.microsoft.com/office/powerpoint/2010/main" val="36770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C64EA8-A4C4-EFF1-A2CD-10A211E6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0F3C98-44A7-5E59-DF97-86CFF4915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Vahvuuskasvatuksessa vahvuuksia</a:t>
            </a:r>
          </a:p>
          <a:p>
            <a:pPr marL="0" indent="0">
              <a:buNone/>
            </a:pPr>
            <a:endParaRPr lang="fi-FI" dirty="0"/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b="1" dirty="0">
                <a:sym typeface="Wingdings" panose="05000000000000000000" pitchFamily="2" charset="2"/>
              </a:rPr>
              <a:t>tunnistetaan ja harjoitellaan </a:t>
            </a:r>
            <a:r>
              <a:rPr lang="fi-FI" dirty="0">
                <a:sym typeface="Wingdings" panose="05000000000000000000" pitchFamily="2" charset="2"/>
              </a:rPr>
              <a:t>erilaisin tehtävin ja testein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fi-FI" b="1" dirty="0">
                <a:sym typeface="Wingdings" panose="05000000000000000000" pitchFamily="2" charset="2"/>
              </a:rPr>
              <a:t> sovelletaan </a:t>
            </a:r>
            <a:r>
              <a:rPr lang="fi-FI" dirty="0">
                <a:sym typeface="Wingdings" panose="05000000000000000000" pitchFamily="2" charset="2"/>
              </a:rPr>
              <a:t>osana päivittäistä elämää 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à"/>
            </a:pPr>
            <a:r>
              <a:rPr lang="fi-FI" b="1" dirty="0">
                <a:sym typeface="Wingdings" panose="05000000000000000000" pitchFamily="2" charset="2"/>
              </a:rPr>
              <a:t> arvostetaan </a:t>
            </a:r>
            <a:r>
              <a:rPr lang="fi-FI" dirty="0">
                <a:sym typeface="Wingdings" panose="05000000000000000000" pitchFamily="2" charset="2"/>
              </a:rPr>
              <a:t>myös toisissa ihmisissä</a:t>
            </a:r>
          </a:p>
          <a:p>
            <a:pPr marL="274320" lvl="1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dirty="0"/>
              <a:t>		 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27432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799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FED5837-C2D5-5914-5A31-EA0A2634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Miksi?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0488EB3-C7C1-2169-92D1-9F7CBE2D0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Vahvuustaidot tutkitusti lisäävät</a:t>
            </a:r>
          </a:p>
          <a:p>
            <a:pPr marL="0" indent="0">
              <a:buNone/>
            </a:pPr>
            <a:endParaRPr lang="fi-FI"/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à"/>
            </a:pPr>
            <a:r>
              <a:rPr lang="fi-FI">
                <a:sym typeface="Wingdings" panose="05000000000000000000" pitchFamily="2" charset="2"/>
              </a:rPr>
              <a:t> myönteistä minäkuvaa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à"/>
            </a:pPr>
            <a:r>
              <a:rPr lang="fi-FI">
                <a:sym typeface="Wingdings" panose="05000000000000000000" pitchFamily="2" charset="2"/>
              </a:rPr>
              <a:t> uskallusta asettaa tavoitteita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à"/>
            </a:pPr>
            <a:r>
              <a:rPr lang="fi-FI">
                <a:sym typeface="Wingdings" panose="05000000000000000000" pitchFamily="2" charset="2"/>
              </a:rPr>
              <a:t> työn tuloksia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à"/>
            </a:pPr>
            <a:r>
              <a:rPr lang="fi-FI">
                <a:sym typeface="Wingdings" panose="05000000000000000000" pitchFamily="2" charset="2"/>
              </a:rPr>
              <a:t> yleistä elämän hyvinvointia</a:t>
            </a:r>
            <a:endParaRPr lang="fi-FI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" name="Kuva 9" descr="Kuva, joka sisältää kohteen teksti, Fontti, käsiala, kalligrafia&#10;&#10;Kuvaus luotu automaattisesti">
            <a:extLst>
              <a:ext uri="{FF2B5EF4-FFF2-40B4-BE49-F238E27FC236}">
                <a16:creationId xmlns:a16="http://schemas.microsoft.com/office/drawing/2014/main" id="{05BF3E47-351A-D76C-6408-DF29903EA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128" y="1189101"/>
            <a:ext cx="4764024" cy="4764024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56666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6062A7-82DF-9ACB-467E-ADED117D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käytännössä?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4A8B98-BE6C-1A01-A3AE-FB7D478C1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3752" y="1975485"/>
            <a:ext cx="4754880" cy="3977640"/>
          </a:xfrm>
        </p:spPr>
        <p:txBody>
          <a:bodyPr>
            <a:normAutofit/>
          </a:bodyPr>
          <a:lstStyle/>
          <a:p>
            <a:r>
              <a:rPr lang="fi-FI" dirty="0"/>
              <a:t>Kerran periodissa ryhmänohjauksen aiheena </a:t>
            </a:r>
            <a:r>
              <a:rPr lang="fi-FI" dirty="0" err="1"/>
              <a:t>vahvuustaidot</a:t>
            </a:r>
            <a:r>
              <a:rPr lang="fi-FI" dirty="0" err="1">
                <a:sym typeface="Wingdings" panose="05000000000000000000" pitchFamily="2" charset="2"/>
              </a:rPr>
              <a:t>sisällöt</a:t>
            </a:r>
            <a:r>
              <a:rPr lang="fi-FI" dirty="0">
                <a:sym typeface="Wingdings" panose="05000000000000000000" pitchFamily="2" charset="2"/>
              </a:rPr>
              <a:t> ja tuntisuunnitelmat valmiit</a:t>
            </a:r>
            <a:endParaRPr lang="fi-FI" dirty="0"/>
          </a:p>
          <a:p>
            <a:r>
              <a:rPr lang="fi-FI" dirty="0"/>
              <a:t>Opiskelija perustaa vahvuuskansion. 0365</a:t>
            </a:r>
            <a:r>
              <a:rPr lang="fi-FI" dirty="0">
                <a:sym typeface="Wingdings" panose="05000000000000000000" pitchFamily="2" charset="2"/>
              </a:rPr>
              <a:t>OnedriveOmat tiedostot</a:t>
            </a:r>
          </a:p>
          <a:p>
            <a:r>
              <a:rPr lang="fi-FI" dirty="0">
                <a:sym typeface="Wingdings" panose="05000000000000000000" pitchFamily="2" charset="2"/>
              </a:rPr>
              <a:t>Kansio toimii portfoliona, jonne opiskelija kerää koko lukio-opintojen ajan vahvuusteeman mukaisia tiedostoja</a:t>
            </a:r>
          </a:p>
          <a:p>
            <a:r>
              <a:rPr lang="fi-FI" dirty="0">
                <a:sym typeface="Wingdings" panose="05000000000000000000" pitchFamily="2" charset="2"/>
              </a:rPr>
              <a:t>Tehtäviä, testien tuloksia, ohjattuja reflektioita, tehtyjä </a:t>
            </a:r>
            <a:r>
              <a:rPr lang="fi-FI" dirty="0" err="1">
                <a:sym typeface="Wingdings" panose="05000000000000000000" pitchFamily="2" charset="2"/>
              </a:rPr>
              <a:t>CV:eitä</a:t>
            </a:r>
            <a:r>
              <a:rPr lang="fi-FI" dirty="0">
                <a:sym typeface="Wingdings" panose="05000000000000000000" pitchFamily="2" charset="2"/>
              </a:rPr>
              <a:t>, oppimispäiväkirjoja…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6" name="Sisällön paikkamerkki 15" descr="Kuva, joka sisältää kohteen teksti, kuvakaappaus, numero&#10;&#10;Kuvaus luotu automaattisesti">
            <a:extLst>
              <a:ext uri="{FF2B5EF4-FFF2-40B4-BE49-F238E27FC236}">
                <a16:creationId xmlns:a16="http://schemas.microsoft.com/office/drawing/2014/main" id="{703EDCA9-60E1-ED77-5774-84E64EEDAD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0"/>
            <a:ext cx="5615682" cy="4211761"/>
          </a:xfr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8395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43982-BF55-06A4-044D-CE5E68A3C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Vahvuusryhmänohjausten sisällöt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C9E7009-50D4-2316-81A8-1B82CB546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2569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 1. Vuosikurssi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>
                <a:sym typeface="Wingdings" panose="05000000000000000000" pitchFamily="2" charset="2"/>
              </a:rPr>
              <a:t> Johdanto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>
                <a:sym typeface="Wingdings" panose="05000000000000000000" pitchFamily="2" charset="2"/>
              </a:rPr>
              <a:t> Arvot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>
                <a:sym typeface="Wingdings" panose="05000000000000000000" pitchFamily="2" charset="2"/>
              </a:rPr>
              <a:t> VIA-testi ja harjoite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>
                <a:sym typeface="Wingdings" panose="05000000000000000000" pitchFamily="2" charset="2"/>
              </a:rPr>
              <a:t> Mielen hyvinvointi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>
                <a:sym typeface="Wingdings" panose="05000000000000000000" pitchFamily="2" charset="2"/>
              </a:rPr>
              <a:t> Oppimisen vahvuudet</a:t>
            </a: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6059B7C5-9CA4-7424-2F66-2CB94E374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2320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    2. Vuosikurssi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2000" dirty="0">
                <a:sym typeface="Wingdings" panose="05000000000000000000" pitchFamily="2" charset="2"/>
              </a:rPr>
              <a:t> Persoonallisuus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2000" dirty="0">
                <a:sym typeface="Wingdings" panose="05000000000000000000" pitchFamily="2" charset="2"/>
              </a:rPr>
              <a:t> Ihmissuhdetaidot ja vuorovaikutus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2000" dirty="0">
                <a:sym typeface="Wingdings" panose="05000000000000000000" pitchFamily="2" charset="2"/>
              </a:rPr>
              <a:t> Tunnetaidot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2000" dirty="0">
                <a:sym typeface="Wingdings" panose="05000000000000000000" pitchFamily="2" charset="2"/>
              </a:rPr>
              <a:t> Ratkaisukeskeisyys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i-FI" sz="2000" dirty="0">
                <a:sym typeface="Wingdings" panose="05000000000000000000" pitchFamily="2" charset="2"/>
              </a:rPr>
              <a:t> Tavoitteet ja motivaatio</a:t>
            </a:r>
          </a:p>
          <a:p>
            <a:pPr marL="274320" lvl="1" indent="0">
              <a:buNone/>
            </a:pPr>
            <a:endParaRPr lang="fi-FI" sz="2000" dirty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endParaRPr lang="fi-FI" sz="2400" dirty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endParaRPr lang="fi-FI" sz="2400" dirty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endParaRPr lang="fi-FI" sz="2400" dirty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endParaRPr lang="fi-FI" sz="2400" dirty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endParaRPr lang="fi-FI" sz="20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fi-FI" sz="20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fi-FI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B3476FE4-3A66-6384-27DF-58F86AF466BA}"/>
              </a:ext>
            </a:extLst>
          </p:cNvPr>
          <p:cNvSpPr txBox="1"/>
          <p:nvPr/>
        </p:nvSpPr>
        <p:spPr>
          <a:xfrm>
            <a:off x="4455414" y="4995675"/>
            <a:ext cx="42862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3. Vuosikurssi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dirty="0">
                <a:sym typeface="Wingdings" panose="05000000000000000000" pitchFamily="2" charset="2"/>
              </a:rPr>
              <a:t>Stressinhallinta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dirty="0">
                <a:sym typeface="Wingdings" panose="05000000000000000000" pitchFamily="2" charset="2"/>
              </a:rPr>
              <a:t>Työelämän vahvuustaitoja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dirty="0">
                <a:sym typeface="Wingdings" panose="05000000000000000000" pitchFamily="2" charset="2"/>
              </a:rPr>
              <a:t>Vahvuudet osana persoonaa 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108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Puutyypp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Puutyyppi</Template>
  <TotalTime>115</TotalTime>
  <Words>172</Words>
  <Application>Microsoft Office PowerPoint</Application>
  <PresentationFormat>Laajakuva</PresentationFormat>
  <Paragraphs>51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Puutyyppi</vt:lpstr>
      <vt:lpstr>Vahvuuksia näkyvissä!</vt:lpstr>
      <vt:lpstr>                       </vt:lpstr>
      <vt:lpstr>MITÄ? </vt:lpstr>
      <vt:lpstr>Miksi?</vt:lpstr>
      <vt:lpstr>Miten käytännössä?</vt:lpstr>
      <vt:lpstr>Vahvuusryhmänohjausten sisällöt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Herra Talvi</dc:creator>
  <cp:lastModifiedBy>Sannaleena Sirola</cp:lastModifiedBy>
  <cp:revision>18</cp:revision>
  <dcterms:created xsi:type="dcterms:W3CDTF">2024-07-24T11:57:55Z</dcterms:created>
  <dcterms:modified xsi:type="dcterms:W3CDTF">2025-09-09T17:50:50Z</dcterms:modified>
</cp:coreProperties>
</file>