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BB0832-4529-9A16-58C1-127B8CDFD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CFC81BD-C559-CE17-740F-5A983D0C0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E3586D-DC52-D67F-815A-D01B65ABC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C8F836-07F9-97DA-5900-0C83E5FD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87367A-7A61-5890-B2E4-30D9143F5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41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3FDD38-DF1B-19C6-C72A-38EF1FD41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7507EA-D2DD-387D-C8C9-E0C31951A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79CBED-BF7D-3B7D-A503-9D9965202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33BD4E-E853-365D-8CBB-10A200F87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C77B19-C60D-4A85-F84A-91E2F3272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E74A501-6B88-9EC1-FE01-7482A60829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8D367DF-D7D8-3344-73E5-7C830F331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53B2BE-17F0-861C-B34D-0EFD995D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DC8ACA-C1C2-9827-07E9-5A8BAABD3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D9BA42-9AF4-3795-F87F-37573942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27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BC63A2-CF06-BFF8-7D00-4AFF5BFC4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30024C-2D31-5000-9CFD-69C396E08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362E48-372A-2859-C96B-66B783941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D54C67-07A1-358D-90E9-D72324B0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775FC9-7C18-5C3D-3846-603F5009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222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4C657B-C279-D55C-738F-02C31C784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7C18F3-EEE5-5A6A-E699-B016C6612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A0BE3B-E8F1-2319-2109-80E85F10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BC802F-61C2-42FB-86CE-196566EC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18385F-2D15-D801-21C0-BA5C1BBC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543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3FC8F8-616B-14B3-21A1-462C6F8B9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20925D-CD10-7748-F07E-BB6BC8868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5EDD541-E8D6-F30B-75C6-CECED23D5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6746795-4C41-078E-3BDA-3A27FA09C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E64EE7-6E26-030B-FD0D-3D458EE41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7BC3D00-47F0-874E-3BE3-C3E5CDE13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2226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19AE4A-65A1-E295-B017-1461A1150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85CAC4-F6A0-ABCA-F4FA-0B4EFDCA9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79277B-EE68-6616-7C27-7E0D55139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AEB7988-B1A3-C540-96DB-C932025239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B309487-8EA1-1983-36AD-6DBA8B63B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B747066-3EAE-48F1-6A3D-E7F07D328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E731722-169F-A983-6341-F28BF05B8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B999911-6D72-76E0-444F-E919A7D50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7495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6A1844-139E-37E0-8ACB-678B4FD9A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8D6A971-923D-436A-B683-DB634FE7E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03EE79C-D1FE-9EF8-DCCC-153141DF3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F13C6C1-C4AA-EB1D-5835-3112C21A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727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BEC2763-C885-B6E0-9C98-A8277BFB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BD8478-3E60-65D7-7808-6FC7C57B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16FCBC7-3363-3848-E9B7-0A5B9BB4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787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63799-B680-C240-0AE6-D35CB6449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626C26-32B0-EAD6-7F25-8A09AC48D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F9C1CDD-68BF-9130-1330-6D0CB6207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933F8-D758-A6E2-1D63-B85AEA86D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DA3157B-A68C-4F38-886E-5C18EA936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588244-9A9E-58E3-56DA-F17DBEDCD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058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1CCE5E-DE01-1C99-D362-213882F5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0F9B786-73BE-19F4-89BA-024975087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B9FF98A-8188-0C28-7B8E-F0A4673BF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C64BED5-5D51-3762-4820-690020CAD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C3CC11-FFC5-8F3F-634A-59012861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9DCE70-ED98-FBDB-AA51-73778BCCF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69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8AF3A2A-501F-091F-BBA5-ED403B2A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70921C-78DE-0F15-DE9A-EB9A6EC99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698847-ABF5-8E40-0629-7B3F58BD6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7826DA-4A19-9FB1-8EA5-CC1AD2378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78C4EF-93B9-C37B-9C18-56F2CBAD13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04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9D2EB03-26ED-2499-E6A4-C218A7417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83" y="1045796"/>
            <a:ext cx="4626709" cy="51229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1C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Huoltajailta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5.11. 2025 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 224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99D318-DA6B-ED46-BEE8-2534D1941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5271" y="273050"/>
            <a:ext cx="6541467" cy="697181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Lukio-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opiskelun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alku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kotiväen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näkökulmasta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? 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f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iilikset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jaksaminen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kouluun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lähtö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moduulien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välillä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kulkeminen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kaverit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harrastukset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…</a:t>
            </a:r>
            <a:endParaRPr lang="en-US" sz="1800" dirty="0">
              <a:solidFill>
                <a:srgbClr val="FFFFFF"/>
              </a:solidFill>
            </a:endParaRP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uni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aamupala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kouluruokailut</a:t>
            </a:r>
            <a:r>
              <a:rPr lang="en-US" sz="1800" dirty="0">
                <a:solidFill>
                  <a:srgbClr val="FFFFFF"/>
                </a:solidFill>
              </a:rPr>
              <a:t>…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o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ppiaineet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opettajat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läksyjen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teko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lukeminen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k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oeviikon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kokemukset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arvosanat</a:t>
            </a:r>
            <a:endParaRPr lang="en-US" sz="18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  <a:p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Linjavalinta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: 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urheilijakoulutus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/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bisneslinja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?</a:t>
            </a:r>
          </a:p>
          <a:p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Tietokoneiden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toiminta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ja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tuki</a:t>
            </a:r>
            <a:r>
              <a:rPr lang="en-US" sz="2000" b="1" dirty="0">
                <a:solidFill>
                  <a:srgbClr val="FFFFFF"/>
                </a:solidFill>
              </a:rPr>
              <a:t>?</a:t>
            </a:r>
          </a:p>
          <a:p>
            <a:r>
              <a:rPr lang="en-US" sz="2000" b="1" dirty="0" err="1">
                <a:solidFill>
                  <a:srgbClr val="FFFFFF"/>
                </a:solidFill>
              </a:rPr>
              <a:t>Oppimisen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tuki</a:t>
            </a:r>
            <a:r>
              <a:rPr lang="en-US" sz="2000" b="1" dirty="0">
                <a:solidFill>
                  <a:srgbClr val="FFFFFF"/>
                </a:solidFill>
              </a:rPr>
              <a:t> ja </a:t>
            </a:r>
            <a:r>
              <a:rPr lang="en-US" sz="2000" b="1" dirty="0" err="1">
                <a:solidFill>
                  <a:srgbClr val="FFFFFF"/>
                </a:solidFill>
              </a:rPr>
              <a:t>sen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tarve</a:t>
            </a:r>
            <a:r>
              <a:rPr lang="en-US" sz="2000" b="1" dirty="0">
                <a:solidFill>
                  <a:srgbClr val="FFFFFF"/>
                </a:solidFill>
              </a:rPr>
              <a:t>?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ryhmänohjaus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tukiopetus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erityisopetus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läksykahvila</a:t>
            </a:r>
            <a:r>
              <a:rPr lang="en-US" sz="1800" dirty="0">
                <a:solidFill>
                  <a:srgbClr val="FFFFFF"/>
                </a:solidFill>
              </a:rPr>
              <a:t>…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Terveydenhoitaja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kuraattori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psykologi</a:t>
            </a:r>
            <a:r>
              <a:rPr lang="en-US" sz="1800" dirty="0">
                <a:solidFill>
                  <a:srgbClr val="FFFFFF"/>
                </a:solidFill>
              </a:rPr>
              <a:t>…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Koti-</a:t>
            </a:r>
            <a:r>
              <a:rPr lang="en-US" sz="2000" b="1" dirty="0" err="1">
                <a:solidFill>
                  <a:srgbClr val="FFFFFF"/>
                </a:solidFill>
              </a:rPr>
              <a:t>Koulu</a:t>
            </a:r>
            <a:r>
              <a:rPr lang="en-US" sz="2000" b="1" dirty="0">
                <a:solidFill>
                  <a:srgbClr val="FFFFFF"/>
                </a:solidFill>
              </a:rPr>
              <a:t>-</a:t>
            </a:r>
            <a:r>
              <a:rPr lang="en-US" sz="2000" b="1" dirty="0" err="1">
                <a:solidFill>
                  <a:srgbClr val="FFFFFF"/>
                </a:solidFill>
              </a:rPr>
              <a:t>yhteistyö</a:t>
            </a:r>
            <a:r>
              <a:rPr lang="en-US" sz="2000" b="1" dirty="0">
                <a:solidFill>
                  <a:srgbClr val="FFFFFF"/>
                </a:solidFill>
              </a:rPr>
              <a:t> ja </a:t>
            </a:r>
            <a:r>
              <a:rPr lang="en-US" sz="2000" b="1" dirty="0" err="1">
                <a:solidFill>
                  <a:srgbClr val="FFFFFF"/>
                </a:solidFill>
              </a:rPr>
              <a:t>vuorovaikutus</a:t>
            </a:r>
            <a:r>
              <a:rPr lang="en-US" sz="2000" b="1" dirty="0">
                <a:solidFill>
                  <a:srgbClr val="FFFFFF"/>
                </a:solidFill>
              </a:rPr>
              <a:t>, Wilman </a:t>
            </a:r>
            <a:r>
              <a:rPr lang="en-US" sz="2000" b="1" dirty="0" err="1">
                <a:solidFill>
                  <a:srgbClr val="FFFFFF"/>
                </a:solidFill>
              </a:rPr>
              <a:t>seuraaminen</a:t>
            </a:r>
            <a:r>
              <a:rPr lang="en-US" sz="2000" b="1" dirty="0">
                <a:solidFill>
                  <a:srgbClr val="FFFFFF"/>
                </a:solidFill>
              </a:rPr>
              <a:t>, </a:t>
            </a:r>
            <a:r>
              <a:rPr lang="en-US" sz="2000" b="1" dirty="0" err="1">
                <a:solidFill>
                  <a:srgbClr val="FFFFFF"/>
                </a:solidFill>
              </a:rPr>
              <a:t>poissaolojen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>
                <a:solidFill>
                  <a:srgbClr val="FFFFFF"/>
                </a:solidFill>
              </a:rPr>
              <a:t>kuittaus?</a:t>
            </a:r>
            <a:endParaRPr lang="en-US" sz="2000" b="1" dirty="0">
              <a:solidFill>
                <a:srgbClr val="FFFFFF"/>
              </a:solidFill>
            </a:endParaRPr>
          </a:p>
          <a:p>
            <a:r>
              <a:rPr lang="en-US" sz="2000" b="1" dirty="0" err="1">
                <a:solidFill>
                  <a:srgbClr val="FFFFFF"/>
                </a:solidFill>
              </a:rPr>
              <a:t>Opiskelijakuntatoiminta</a:t>
            </a:r>
            <a:r>
              <a:rPr lang="en-US" sz="2000" b="1" dirty="0">
                <a:solidFill>
                  <a:srgbClr val="FFFFFF"/>
                </a:solidFill>
              </a:rPr>
              <a:t> / </a:t>
            </a:r>
            <a:r>
              <a:rPr lang="en-US" sz="2000" b="1" dirty="0" err="1">
                <a:solidFill>
                  <a:srgbClr val="FFFFFF"/>
                </a:solidFill>
              </a:rPr>
              <a:t>Tutortoiminta</a:t>
            </a:r>
            <a:r>
              <a:rPr lang="en-US" sz="2000" b="1" dirty="0">
                <a:solidFill>
                  <a:srgbClr val="FFFFFF"/>
                </a:solidFill>
              </a:rPr>
              <a:t>?</a:t>
            </a:r>
          </a:p>
          <a:p>
            <a:r>
              <a:rPr lang="en-US" sz="2000" b="1" dirty="0" err="1">
                <a:solidFill>
                  <a:srgbClr val="FFFFFF"/>
                </a:solidFill>
              </a:rPr>
              <a:t>Ryhmänohjaajan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haastattelu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ykkösellä</a:t>
            </a:r>
            <a:endParaRPr lang="en-US" sz="2000" b="1" dirty="0">
              <a:solidFill>
                <a:srgbClr val="FFFFFF"/>
              </a:solidFill>
            </a:endParaRPr>
          </a:p>
          <a:p>
            <a:r>
              <a:rPr lang="en-US" sz="2000" b="1" dirty="0" err="1">
                <a:solidFill>
                  <a:srgbClr val="FFFFFF"/>
                </a:solidFill>
              </a:rPr>
              <a:t>Karhulan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lukion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Pedanet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dirty="0">
                <a:solidFill>
                  <a:srgbClr val="FFFFFF"/>
                </a:solidFill>
              </a:rPr>
              <a:t>&gt; </a:t>
            </a:r>
            <a:r>
              <a:rPr lang="en-US" sz="2000" dirty="0" err="1">
                <a:solidFill>
                  <a:srgbClr val="FFFFFF"/>
                </a:solidFill>
              </a:rPr>
              <a:t>Opiskelu</a:t>
            </a:r>
            <a:r>
              <a:rPr lang="en-US" sz="2000" dirty="0">
                <a:solidFill>
                  <a:srgbClr val="FFFFFF"/>
                </a:solidFill>
              </a:rPr>
              <a:t> &gt; </a:t>
            </a:r>
            <a:r>
              <a:rPr lang="en-US" sz="2000" dirty="0" err="1">
                <a:solidFill>
                  <a:srgbClr val="FFFFFF"/>
                </a:solidFill>
              </a:rPr>
              <a:t>Opinto-opas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FB-</a:t>
            </a:r>
            <a:r>
              <a:rPr lang="en-US" sz="2000" b="1" dirty="0" err="1">
                <a:solidFill>
                  <a:srgbClr val="FFFFFF"/>
                </a:solidFill>
              </a:rPr>
              <a:t>sivut</a:t>
            </a:r>
            <a:r>
              <a:rPr lang="en-US" sz="2000" b="1" dirty="0">
                <a:solidFill>
                  <a:srgbClr val="FFFFFF"/>
                </a:solidFill>
              </a:rPr>
              <a:t>, Instagram</a:t>
            </a:r>
          </a:p>
          <a:p>
            <a:endParaRPr lang="en-US" sz="1800" dirty="0">
              <a:solidFill>
                <a:srgbClr val="FFFFFF"/>
              </a:solidFill>
            </a:endParaRPr>
          </a:p>
          <a:p>
            <a:endParaRPr lang="en-US" sz="1800" b="1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267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107</Words>
  <Application>Microsoft Office PowerPoint</Application>
  <PresentationFormat>Laajakuva</PresentationFormat>
  <Paragraphs>16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1C Huoltajailta  5.11. 2025  R 224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Sannaleena Sirola</dc:creator>
  <cp:lastModifiedBy>Sirola Sannaleena</cp:lastModifiedBy>
  <cp:revision>3</cp:revision>
  <dcterms:created xsi:type="dcterms:W3CDTF">2025-11-04T16:47:01Z</dcterms:created>
  <dcterms:modified xsi:type="dcterms:W3CDTF">2025-11-05T11:27:22Z</dcterms:modified>
</cp:coreProperties>
</file>