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71" r:id="rId4"/>
    <p:sldId id="264" r:id="rId5"/>
    <p:sldId id="260" r:id="rId6"/>
    <p:sldId id="261" r:id="rId7"/>
    <p:sldId id="265" r:id="rId8"/>
    <p:sldId id="263" r:id="rId9"/>
    <p:sldId id="268" r:id="rId10"/>
    <p:sldId id="269" r:id="rId11"/>
    <p:sldId id="270" r:id="rId12"/>
    <p:sldId id="272" r:id="rId13"/>
    <p:sldId id="262" r:id="rId14"/>
    <p:sldId id="266" r:id="rId15"/>
    <p:sldId id="267" r:id="rId16"/>
    <p:sldId id="274" r:id="rId17"/>
    <p:sldId id="273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750913-3A29-3E1F-B280-CF47E8F5B55C}" v="130" dt="2026-08-11T13:19:01.940"/>
    <p1510:client id="{81E65B96-49FC-0C0B-5A49-B4551EC8CACE}" v="106" dt="2026-08-11T19:10:04.263"/>
    <p1510:client id="{BEA9A891-4194-4BB1-AB44-E6A9FBE0CDF2}" v="4889" dt="2026-08-12T05:35:25.5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C84CC-E501-4F9A-9044-6F6FBCE8C56A}" type="doc">
      <dgm:prSet loTypeId="urn:microsoft.com/office/officeart/2005/8/layout/hierarchy1" loCatId="hierarchy" qsTypeId="urn:microsoft.com/office/officeart/2005/8/quickstyle/simple1#1" qsCatId="simple" csTypeId="urn:microsoft.com/office/officeart/2005/8/colors/colorful2#1" csCatId="colorful"/>
      <dgm:spPr/>
      <dgm:t>
        <a:bodyPr/>
        <a:lstStyle/>
        <a:p>
          <a:endParaRPr lang="en-US"/>
        </a:p>
      </dgm:t>
    </dgm:pt>
    <dgm:pt modelId="{176C2E37-4385-4F7D-9F08-FDFBDFD43BBB}">
      <dgm:prSet/>
      <dgm:spPr/>
      <dgm:t>
        <a:bodyPr/>
        <a:lstStyle/>
        <a:p>
          <a:r>
            <a:rPr lang="fi-FI"/>
            <a:t>Alkufiiliksiä</a:t>
          </a:r>
          <a:endParaRPr lang="en-US"/>
        </a:p>
      </dgm:t>
    </dgm:pt>
    <dgm:pt modelId="{1454EDED-F3A5-4921-ABA6-833CF3260AD5}" type="parTrans" cxnId="{C5F26001-ACF4-4D63-8152-49BD767E196C}">
      <dgm:prSet/>
      <dgm:spPr/>
      <dgm:t>
        <a:bodyPr/>
        <a:lstStyle/>
        <a:p>
          <a:endParaRPr lang="en-US"/>
        </a:p>
      </dgm:t>
    </dgm:pt>
    <dgm:pt modelId="{3EF3BE45-DD19-4452-9D7C-6BC640A8A040}" type="sibTrans" cxnId="{C5F26001-ACF4-4D63-8152-49BD767E196C}">
      <dgm:prSet/>
      <dgm:spPr/>
      <dgm:t>
        <a:bodyPr/>
        <a:lstStyle/>
        <a:p>
          <a:endParaRPr lang="en-US"/>
        </a:p>
      </dgm:t>
    </dgm:pt>
    <dgm:pt modelId="{1A564AFD-ECDA-4497-8A89-C75ACD09C7F2}">
      <dgm:prSet/>
      <dgm:spPr/>
      <dgm:t>
        <a:bodyPr/>
        <a:lstStyle/>
        <a:p>
          <a:r>
            <a:rPr lang="fi-FI"/>
            <a:t>Minä lukio-opiskelijana</a:t>
          </a:r>
          <a:endParaRPr lang="en-US"/>
        </a:p>
      </dgm:t>
    </dgm:pt>
    <dgm:pt modelId="{C09BADB7-B63B-490A-932A-F2DB34D55796}" type="parTrans" cxnId="{73B2A351-B34E-4600-8D72-529620FF4393}">
      <dgm:prSet/>
      <dgm:spPr/>
      <dgm:t>
        <a:bodyPr/>
        <a:lstStyle/>
        <a:p>
          <a:endParaRPr lang="en-US"/>
        </a:p>
      </dgm:t>
    </dgm:pt>
    <dgm:pt modelId="{4E5118BF-8337-4DEA-9A80-1676CB45E044}" type="sibTrans" cxnId="{73B2A351-B34E-4600-8D72-529620FF4393}">
      <dgm:prSet/>
      <dgm:spPr/>
      <dgm:t>
        <a:bodyPr/>
        <a:lstStyle/>
        <a:p>
          <a:endParaRPr lang="en-US"/>
        </a:p>
      </dgm:t>
    </dgm:pt>
    <dgm:pt modelId="{5999F62D-2DD5-42E4-8167-4FC73AE0E84E}" type="pres">
      <dgm:prSet presAssocID="{98FC84CC-E501-4F9A-9044-6F6FBCE8C56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AB17423-5373-4F9F-A8FD-D290113363B9}" type="pres">
      <dgm:prSet presAssocID="{176C2E37-4385-4F7D-9F08-FDFBDFD43BBB}" presName="hierRoot1" presStyleCnt="0"/>
      <dgm:spPr/>
    </dgm:pt>
    <dgm:pt modelId="{3FF4366D-75F5-448D-A8A8-6C6D4DD211F7}" type="pres">
      <dgm:prSet presAssocID="{176C2E37-4385-4F7D-9F08-FDFBDFD43BBB}" presName="composite" presStyleCnt="0"/>
      <dgm:spPr/>
    </dgm:pt>
    <dgm:pt modelId="{F37818A1-BF5D-42F2-BB13-07515D4564B2}" type="pres">
      <dgm:prSet presAssocID="{176C2E37-4385-4F7D-9F08-FDFBDFD43BBB}" presName="background" presStyleLbl="node0" presStyleIdx="0" presStyleCnt="2"/>
      <dgm:spPr/>
    </dgm:pt>
    <dgm:pt modelId="{F5A00A67-5190-45F1-AC2B-378AC921C63D}" type="pres">
      <dgm:prSet presAssocID="{176C2E37-4385-4F7D-9F08-FDFBDFD43BBB}" presName="text" presStyleLbl="fgAcc0" presStyleIdx="0" presStyleCnt="2">
        <dgm:presLayoutVars>
          <dgm:chPref val="3"/>
        </dgm:presLayoutVars>
      </dgm:prSet>
      <dgm:spPr/>
    </dgm:pt>
    <dgm:pt modelId="{E882A19D-6A57-4C5B-8696-AE3D49BA26CA}" type="pres">
      <dgm:prSet presAssocID="{176C2E37-4385-4F7D-9F08-FDFBDFD43BBB}" presName="hierChild2" presStyleCnt="0"/>
      <dgm:spPr/>
    </dgm:pt>
    <dgm:pt modelId="{BC08BC0D-8B36-4AD0-BD6C-9AA09BBEB4FF}" type="pres">
      <dgm:prSet presAssocID="{1A564AFD-ECDA-4497-8A89-C75ACD09C7F2}" presName="hierRoot1" presStyleCnt="0"/>
      <dgm:spPr/>
    </dgm:pt>
    <dgm:pt modelId="{61D88F98-ED90-42C8-A0E9-EBFF456F56A6}" type="pres">
      <dgm:prSet presAssocID="{1A564AFD-ECDA-4497-8A89-C75ACD09C7F2}" presName="composite" presStyleCnt="0"/>
      <dgm:spPr/>
    </dgm:pt>
    <dgm:pt modelId="{F7AF5D67-2379-43D2-BF27-453F7C629DFB}" type="pres">
      <dgm:prSet presAssocID="{1A564AFD-ECDA-4497-8A89-C75ACD09C7F2}" presName="background" presStyleLbl="node0" presStyleIdx="1" presStyleCnt="2"/>
      <dgm:spPr/>
    </dgm:pt>
    <dgm:pt modelId="{B4B9FE40-4FF3-4BA1-B9BB-D1E84645CAE6}" type="pres">
      <dgm:prSet presAssocID="{1A564AFD-ECDA-4497-8A89-C75ACD09C7F2}" presName="text" presStyleLbl="fgAcc0" presStyleIdx="1" presStyleCnt="2">
        <dgm:presLayoutVars>
          <dgm:chPref val="3"/>
        </dgm:presLayoutVars>
      </dgm:prSet>
      <dgm:spPr/>
    </dgm:pt>
    <dgm:pt modelId="{EA8E68FE-707C-44E6-9228-0DD2FE258428}" type="pres">
      <dgm:prSet presAssocID="{1A564AFD-ECDA-4497-8A89-C75ACD09C7F2}" presName="hierChild2" presStyleCnt="0"/>
      <dgm:spPr/>
    </dgm:pt>
  </dgm:ptLst>
  <dgm:cxnLst>
    <dgm:cxn modelId="{C5F26001-ACF4-4D63-8152-49BD767E196C}" srcId="{98FC84CC-E501-4F9A-9044-6F6FBCE8C56A}" destId="{176C2E37-4385-4F7D-9F08-FDFBDFD43BBB}" srcOrd="0" destOrd="0" parTransId="{1454EDED-F3A5-4921-ABA6-833CF3260AD5}" sibTransId="{3EF3BE45-DD19-4452-9D7C-6BC640A8A040}"/>
    <dgm:cxn modelId="{3895FB3F-93AC-4787-B73C-757A20F6724B}" type="presOf" srcId="{176C2E37-4385-4F7D-9F08-FDFBDFD43BBB}" destId="{F5A00A67-5190-45F1-AC2B-378AC921C63D}" srcOrd="0" destOrd="0" presId="urn:microsoft.com/office/officeart/2005/8/layout/hierarchy1"/>
    <dgm:cxn modelId="{73B2A351-B34E-4600-8D72-529620FF4393}" srcId="{98FC84CC-E501-4F9A-9044-6F6FBCE8C56A}" destId="{1A564AFD-ECDA-4497-8A89-C75ACD09C7F2}" srcOrd="1" destOrd="0" parTransId="{C09BADB7-B63B-490A-932A-F2DB34D55796}" sibTransId="{4E5118BF-8337-4DEA-9A80-1676CB45E044}"/>
    <dgm:cxn modelId="{6B5617D6-25D5-4595-91A5-F4A4239AAC21}" type="presOf" srcId="{1A564AFD-ECDA-4497-8A89-C75ACD09C7F2}" destId="{B4B9FE40-4FF3-4BA1-B9BB-D1E84645CAE6}" srcOrd="0" destOrd="0" presId="urn:microsoft.com/office/officeart/2005/8/layout/hierarchy1"/>
    <dgm:cxn modelId="{95986BE2-F828-4A81-A9FA-E2526A790C1A}" type="presOf" srcId="{98FC84CC-E501-4F9A-9044-6F6FBCE8C56A}" destId="{5999F62D-2DD5-42E4-8167-4FC73AE0E84E}" srcOrd="0" destOrd="0" presId="urn:microsoft.com/office/officeart/2005/8/layout/hierarchy1"/>
    <dgm:cxn modelId="{88B1598E-7EEE-4604-A552-8E17BE68CC01}" type="presParOf" srcId="{5999F62D-2DD5-42E4-8167-4FC73AE0E84E}" destId="{CAB17423-5373-4F9F-A8FD-D290113363B9}" srcOrd="0" destOrd="0" presId="urn:microsoft.com/office/officeart/2005/8/layout/hierarchy1"/>
    <dgm:cxn modelId="{58BE8998-9238-41A8-ACE8-689451FEB9BF}" type="presParOf" srcId="{CAB17423-5373-4F9F-A8FD-D290113363B9}" destId="{3FF4366D-75F5-448D-A8A8-6C6D4DD211F7}" srcOrd="0" destOrd="0" presId="urn:microsoft.com/office/officeart/2005/8/layout/hierarchy1"/>
    <dgm:cxn modelId="{22693F26-D18A-472D-AB5F-3FFD07B82CAF}" type="presParOf" srcId="{3FF4366D-75F5-448D-A8A8-6C6D4DD211F7}" destId="{F37818A1-BF5D-42F2-BB13-07515D4564B2}" srcOrd="0" destOrd="0" presId="urn:microsoft.com/office/officeart/2005/8/layout/hierarchy1"/>
    <dgm:cxn modelId="{85040AF8-FB5E-4F4A-9408-7E561D530BA1}" type="presParOf" srcId="{3FF4366D-75F5-448D-A8A8-6C6D4DD211F7}" destId="{F5A00A67-5190-45F1-AC2B-378AC921C63D}" srcOrd="1" destOrd="0" presId="urn:microsoft.com/office/officeart/2005/8/layout/hierarchy1"/>
    <dgm:cxn modelId="{585F0506-B5BB-4104-810E-A939F2A511FD}" type="presParOf" srcId="{CAB17423-5373-4F9F-A8FD-D290113363B9}" destId="{E882A19D-6A57-4C5B-8696-AE3D49BA26CA}" srcOrd="1" destOrd="0" presId="urn:microsoft.com/office/officeart/2005/8/layout/hierarchy1"/>
    <dgm:cxn modelId="{E559688C-DD90-43F7-810E-332492E90B58}" type="presParOf" srcId="{5999F62D-2DD5-42E4-8167-4FC73AE0E84E}" destId="{BC08BC0D-8B36-4AD0-BD6C-9AA09BBEB4FF}" srcOrd="1" destOrd="0" presId="urn:microsoft.com/office/officeart/2005/8/layout/hierarchy1"/>
    <dgm:cxn modelId="{ACF99A79-0022-46AE-97A4-15EBB08106A6}" type="presParOf" srcId="{BC08BC0D-8B36-4AD0-BD6C-9AA09BBEB4FF}" destId="{61D88F98-ED90-42C8-A0E9-EBFF456F56A6}" srcOrd="0" destOrd="0" presId="urn:microsoft.com/office/officeart/2005/8/layout/hierarchy1"/>
    <dgm:cxn modelId="{FFA8416F-9ECB-462E-B783-75243F916D71}" type="presParOf" srcId="{61D88F98-ED90-42C8-A0E9-EBFF456F56A6}" destId="{F7AF5D67-2379-43D2-BF27-453F7C629DFB}" srcOrd="0" destOrd="0" presId="urn:microsoft.com/office/officeart/2005/8/layout/hierarchy1"/>
    <dgm:cxn modelId="{90EBC4F6-0BDC-42CC-8164-F328D33D9FEB}" type="presParOf" srcId="{61D88F98-ED90-42C8-A0E9-EBFF456F56A6}" destId="{B4B9FE40-4FF3-4BA1-B9BB-D1E84645CAE6}" srcOrd="1" destOrd="0" presId="urn:microsoft.com/office/officeart/2005/8/layout/hierarchy1"/>
    <dgm:cxn modelId="{98340F56-4E4C-4FB7-9AC4-EFE30A763C9F}" type="presParOf" srcId="{BC08BC0D-8B36-4AD0-BD6C-9AA09BBEB4FF}" destId="{EA8E68FE-707C-44E6-9228-0DD2FE25842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49F8F4-948B-4297-8180-5963422C912D}" type="doc">
      <dgm:prSet loTypeId="urn:microsoft.com/office/officeart/2005/8/layout/default" loCatId="list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D9C532C0-4DA9-4257-85C5-8C2B33A982EC}">
      <dgm:prSet/>
      <dgm:spPr/>
      <dgm:t>
        <a:bodyPr/>
        <a:lstStyle/>
        <a:p>
          <a:r>
            <a:rPr lang="fi-FI"/>
            <a:t>taustatuki, valmentaja, luotsi, vahti, ”muumimamma”</a:t>
          </a:r>
          <a:endParaRPr lang="en-US"/>
        </a:p>
      </dgm:t>
    </dgm:pt>
    <dgm:pt modelId="{AB7BFB4B-9402-4D45-AB54-D203B5845180}" type="parTrans" cxnId="{7FA24FC2-8C51-433A-A8A8-CC2C769CFF2B}">
      <dgm:prSet/>
      <dgm:spPr/>
      <dgm:t>
        <a:bodyPr/>
        <a:lstStyle/>
        <a:p>
          <a:endParaRPr lang="en-US"/>
        </a:p>
      </dgm:t>
    </dgm:pt>
    <dgm:pt modelId="{BC08D425-8642-4CD9-A79E-928314E0EDFF}" type="sibTrans" cxnId="{7FA24FC2-8C51-433A-A8A8-CC2C769CFF2B}">
      <dgm:prSet/>
      <dgm:spPr/>
      <dgm:t>
        <a:bodyPr/>
        <a:lstStyle/>
        <a:p>
          <a:endParaRPr lang="en-US"/>
        </a:p>
      </dgm:t>
    </dgm:pt>
    <dgm:pt modelId="{7839EAC1-CA2A-4992-B910-B95460677E5C}">
      <dgm:prSet/>
      <dgm:spPr/>
      <dgm:t>
        <a:bodyPr/>
        <a:lstStyle/>
        <a:p>
          <a:r>
            <a:rPr lang="fi-FI"/>
            <a:t>seuraa opinnoissa edistymistäsi ja opintojesi sujumista </a:t>
          </a:r>
          <a:endParaRPr lang="en-US"/>
        </a:p>
      </dgm:t>
    </dgm:pt>
    <dgm:pt modelId="{7FEB9B92-4EF8-4004-AA93-2C910D4E2A4B}" type="parTrans" cxnId="{41DF1D6F-9E48-4268-B1BF-F367A11B8D52}">
      <dgm:prSet/>
      <dgm:spPr/>
      <dgm:t>
        <a:bodyPr/>
        <a:lstStyle/>
        <a:p>
          <a:endParaRPr lang="en-US"/>
        </a:p>
      </dgm:t>
    </dgm:pt>
    <dgm:pt modelId="{051ECA15-DD1F-4670-B4E5-BA42809ABC1C}" type="sibTrans" cxnId="{41DF1D6F-9E48-4268-B1BF-F367A11B8D52}">
      <dgm:prSet/>
      <dgm:spPr/>
      <dgm:t>
        <a:bodyPr/>
        <a:lstStyle/>
        <a:p>
          <a:endParaRPr lang="en-US"/>
        </a:p>
      </dgm:t>
    </dgm:pt>
    <dgm:pt modelId="{63927247-8A78-4881-9CA9-DBB22DAD088D}">
      <dgm:prSet/>
      <dgm:spPr/>
      <dgm:t>
        <a:bodyPr/>
        <a:lstStyle/>
        <a:p>
          <a:r>
            <a:rPr lang="fi-FI"/>
            <a:t>auttaa ja opastaa ongelmissa eteenpäin</a:t>
          </a:r>
          <a:endParaRPr lang="en-US"/>
        </a:p>
      </dgm:t>
    </dgm:pt>
    <dgm:pt modelId="{B174ACB4-B9E8-4CCE-94D2-D260C3481CD1}" type="parTrans" cxnId="{61D5B4C7-3EA0-4F81-98A7-BDEA512EAC2B}">
      <dgm:prSet/>
      <dgm:spPr/>
      <dgm:t>
        <a:bodyPr/>
        <a:lstStyle/>
        <a:p>
          <a:endParaRPr lang="en-US"/>
        </a:p>
      </dgm:t>
    </dgm:pt>
    <dgm:pt modelId="{DF90980A-BEA5-4103-8AC9-DE7F349F33E9}" type="sibTrans" cxnId="{61D5B4C7-3EA0-4F81-98A7-BDEA512EAC2B}">
      <dgm:prSet/>
      <dgm:spPr/>
      <dgm:t>
        <a:bodyPr/>
        <a:lstStyle/>
        <a:p>
          <a:endParaRPr lang="en-US"/>
        </a:p>
      </dgm:t>
    </dgm:pt>
    <dgm:pt modelId="{397D8E19-BB9B-44DD-B028-D00D84AE7051}">
      <dgm:prSet/>
      <dgm:spPr/>
      <dgm:t>
        <a:bodyPr/>
        <a:lstStyle/>
        <a:p>
          <a:r>
            <a:rPr lang="fi-FI"/>
            <a:t>on yhteydessä huoltajiin sekä yhteyshenkilönä huoltajille</a:t>
          </a:r>
          <a:endParaRPr lang="en-US"/>
        </a:p>
      </dgm:t>
    </dgm:pt>
    <dgm:pt modelId="{8A9B60C1-C469-4BC1-9963-9603DAA1F9CC}" type="parTrans" cxnId="{6E1C1DC2-253B-4E01-B025-EF336E59F57E}">
      <dgm:prSet/>
      <dgm:spPr/>
      <dgm:t>
        <a:bodyPr/>
        <a:lstStyle/>
        <a:p>
          <a:endParaRPr lang="en-US"/>
        </a:p>
      </dgm:t>
    </dgm:pt>
    <dgm:pt modelId="{5137A83A-4622-41E6-B292-E6050A7B104F}" type="sibTrans" cxnId="{6E1C1DC2-253B-4E01-B025-EF336E59F57E}">
      <dgm:prSet/>
      <dgm:spPr/>
      <dgm:t>
        <a:bodyPr/>
        <a:lstStyle/>
        <a:p>
          <a:endParaRPr lang="en-US"/>
        </a:p>
      </dgm:t>
    </dgm:pt>
    <dgm:pt modelId="{B40EB5B8-7C6D-4A2E-8956-57781A27BD99}">
      <dgm:prSet/>
      <dgm:spPr/>
      <dgm:t>
        <a:bodyPr/>
        <a:lstStyle/>
        <a:p>
          <a:r>
            <a:rPr lang="fi-FI"/>
            <a:t>ohjaa opiskelutaidoissa ja lukion sujumisessa</a:t>
          </a:r>
          <a:endParaRPr lang="en-US"/>
        </a:p>
      </dgm:t>
    </dgm:pt>
    <dgm:pt modelId="{3EA214F5-D939-4948-BDDC-B3E40920F82A}" type="parTrans" cxnId="{0600CAC2-5124-42A1-A672-8A9257FD35C2}">
      <dgm:prSet/>
      <dgm:spPr/>
      <dgm:t>
        <a:bodyPr/>
        <a:lstStyle/>
        <a:p>
          <a:endParaRPr lang="en-US"/>
        </a:p>
      </dgm:t>
    </dgm:pt>
    <dgm:pt modelId="{9A8E3A08-60B2-4040-A30E-067B5A5A7ABA}" type="sibTrans" cxnId="{0600CAC2-5124-42A1-A672-8A9257FD35C2}">
      <dgm:prSet/>
      <dgm:spPr/>
      <dgm:t>
        <a:bodyPr/>
        <a:lstStyle/>
        <a:p>
          <a:endParaRPr lang="en-US"/>
        </a:p>
      </dgm:t>
    </dgm:pt>
    <dgm:pt modelId="{74A70472-E083-4971-885A-EEB434FA7103}">
      <dgm:prSet/>
      <dgm:spPr/>
      <dgm:t>
        <a:bodyPr/>
        <a:lstStyle/>
        <a:p>
          <a:r>
            <a:rPr lang="fi-FI"/>
            <a:t>tiedottaa lukion tulevista tapahtumista </a:t>
          </a:r>
          <a:endParaRPr lang="en-US"/>
        </a:p>
      </dgm:t>
    </dgm:pt>
    <dgm:pt modelId="{052A2904-2053-41C7-87B0-E75479C8247E}" type="parTrans" cxnId="{C7311291-3B97-4E04-B21B-69E8E0B046BA}">
      <dgm:prSet/>
      <dgm:spPr/>
      <dgm:t>
        <a:bodyPr/>
        <a:lstStyle/>
        <a:p>
          <a:endParaRPr lang="en-US"/>
        </a:p>
      </dgm:t>
    </dgm:pt>
    <dgm:pt modelId="{C182C186-BA90-4B8B-9C28-5D3498349C43}" type="sibTrans" cxnId="{C7311291-3B97-4E04-B21B-69E8E0B046BA}">
      <dgm:prSet/>
      <dgm:spPr/>
      <dgm:t>
        <a:bodyPr/>
        <a:lstStyle/>
        <a:p>
          <a:endParaRPr lang="en-US"/>
        </a:p>
      </dgm:t>
    </dgm:pt>
    <dgm:pt modelId="{67D39B6C-6E31-433B-853B-B0A89B787CCD}">
      <dgm:prSet/>
      <dgm:spPr/>
      <dgm:t>
        <a:bodyPr/>
        <a:lstStyle/>
        <a:p>
          <a:r>
            <a:rPr lang="fi-FI"/>
            <a:t>seuraa poissaoloja ja huolehtii enintään 5 päivän loma-anomuksista, rehtorilta yli 5 päivää</a:t>
          </a:r>
          <a:endParaRPr lang="en-US"/>
        </a:p>
      </dgm:t>
    </dgm:pt>
    <dgm:pt modelId="{9D2F3AA6-BC44-429F-92C8-937A75666659}" type="parTrans" cxnId="{9EC870E6-FFAF-4A99-90CC-234C2A16EF9D}">
      <dgm:prSet/>
      <dgm:spPr/>
      <dgm:t>
        <a:bodyPr/>
        <a:lstStyle/>
        <a:p>
          <a:endParaRPr lang="en-US"/>
        </a:p>
      </dgm:t>
    </dgm:pt>
    <dgm:pt modelId="{DB1ABA54-EB4C-487F-9191-D264AC4A3E45}" type="sibTrans" cxnId="{9EC870E6-FFAF-4A99-90CC-234C2A16EF9D}">
      <dgm:prSet/>
      <dgm:spPr/>
      <dgm:t>
        <a:bodyPr/>
        <a:lstStyle/>
        <a:p>
          <a:endParaRPr lang="en-US"/>
        </a:p>
      </dgm:t>
    </dgm:pt>
    <dgm:pt modelId="{F40AC139-8970-4931-8178-F8F6B7B10838}" type="pres">
      <dgm:prSet presAssocID="{C449F8F4-948B-4297-8180-5963422C912D}" presName="diagram" presStyleCnt="0">
        <dgm:presLayoutVars>
          <dgm:dir/>
          <dgm:resizeHandles val="exact"/>
        </dgm:presLayoutVars>
      </dgm:prSet>
      <dgm:spPr/>
    </dgm:pt>
    <dgm:pt modelId="{3BFCA936-C29F-4819-B073-2B7AA038949B}" type="pres">
      <dgm:prSet presAssocID="{D9C532C0-4DA9-4257-85C5-8C2B33A982EC}" presName="node" presStyleLbl="node1" presStyleIdx="0" presStyleCnt="7">
        <dgm:presLayoutVars>
          <dgm:bulletEnabled val="1"/>
        </dgm:presLayoutVars>
      </dgm:prSet>
      <dgm:spPr/>
    </dgm:pt>
    <dgm:pt modelId="{5CA3AD90-6FD4-46E7-9A3C-43C64F768607}" type="pres">
      <dgm:prSet presAssocID="{BC08D425-8642-4CD9-A79E-928314E0EDFF}" presName="sibTrans" presStyleCnt="0"/>
      <dgm:spPr/>
    </dgm:pt>
    <dgm:pt modelId="{FAEDFD4C-F755-490F-8FFD-86D7282817F9}" type="pres">
      <dgm:prSet presAssocID="{7839EAC1-CA2A-4992-B910-B95460677E5C}" presName="node" presStyleLbl="node1" presStyleIdx="1" presStyleCnt="7">
        <dgm:presLayoutVars>
          <dgm:bulletEnabled val="1"/>
        </dgm:presLayoutVars>
      </dgm:prSet>
      <dgm:spPr/>
    </dgm:pt>
    <dgm:pt modelId="{F5F8D59A-0A19-4313-AF92-AEC0594DE1C8}" type="pres">
      <dgm:prSet presAssocID="{051ECA15-DD1F-4670-B4E5-BA42809ABC1C}" presName="sibTrans" presStyleCnt="0"/>
      <dgm:spPr/>
    </dgm:pt>
    <dgm:pt modelId="{E903D6DC-FEA4-4FDF-9916-6268D0AD53FC}" type="pres">
      <dgm:prSet presAssocID="{B40EB5B8-7C6D-4A2E-8956-57781A27BD99}" presName="node" presStyleLbl="node1" presStyleIdx="2" presStyleCnt="7">
        <dgm:presLayoutVars>
          <dgm:bulletEnabled val="1"/>
        </dgm:presLayoutVars>
      </dgm:prSet>
      <dgm:spPr/>
    </dgm:pt>
    <dgm:pt modelId="{6A3CCBFD-D930-4B46-8A14-1C521471E936}" type="pres">
      <dgm:prSet presAssocID="{9A8E3A08-60B2-4040-A30E-067B5A5A7ABA}" presName="sibTrans" presStyleCnt="0"/>
      <dgm:spPr/>
    </dgm:pt>
    <dgm:pt modelId="{A34DFCBD-A900-4F12-8E87-A82CD4A3B671}" type="pres">
      <dgm:prSet presAssocID="{63927247-8A78-4881-9CA9-DBB22DAD088D}" presName="node" presStyleLbl="node1" presStyleIdx="3" presStyleCnt="7">
        <dgm:presLayoutVars>
          <dgm:bulletEnabled val="1"/>
        </dgm:presLayoutVars>
      </dgm:prSet>
      <dgm:spPr/>
    </dgm:pt>
    <dgm:pt modelId="{0C6ABCF1-CCF0-4217-BBE9-0834334EB65A}" type="pres">
      <dgm:prSet presAssocID="{DF90980A-BEA5-4103-8AC9-DE7F349F33E9}" presName="sibTrans" presStyleCnt="0"/>
      <dgm:spPr/>
    </dgm:pt>
    <dgm:pt modelId="{5D083902-5AC2-49AC-85C1-A7EEE5419ED9}" type="pres">
      <dgm:prSet presAssocID="{397D8E19-BB9B-44DD-B028-D00D84AE7051}" presName="node" presStyleLbl="node1" presStyleIdx="4" presStyleCnt="7">
        <dgm:presLayoutVars>
          <dgm:bulletEnabled val="1"/>
        </dgm:presLayoutVars>
      </dgm:prSet>
      <dgm:spPr/>
    </dgm:pt>
    <dgm:pt modelId="{E6C6931D-0F37-40C1-9F1C-E8FBC77420F6}" type="pres">
      <dgm:prSet presAssocID="{5137A83A-4622-41E6-B292-E6050A7B104F}" presName="sibTrans" presStyleCnt="0"/>
      <dgm:spPr/>
    </dgm:pt>
    <dgm:pt modelId="{84DFC1E0-B12A-4A4B-BBE2-D8A2C71746EF}" type="pres">
      <dgm:prSet presAssocID="{74A70472-E083-4971-885A-EEB434FA7103}" presName="node" presStyleLbl="node1" presStyleIdx="5" presStyleCnt="7">
        <dgm:presLayoutVars>
          <dgm:bulletEnabled val="1"/>
        </dgm:presLayoutVars>
      </dgm:prSet>
      <dgm:spPr/>
    </dgm:pt>
    <dgm:pt modelId="{25F5B602-D333-4319-BF67-0328225B52BF}" type="pres">
      <dgm:prSet presAssocID="{C182C186-BA90-4B8B-9C28-5D3498349C43}" presName="sibTrans" presStyleCnt="0"/>
      <dgm:spPr/>
    </dgm:pt>
    <dgm:pt modelId="{28E0D9DF-4DA2-43EB-B858-B8F6B68CB64B}" type="pres">
      <dgm:prSet presAssocID="{67D39B6C-6E31-433B-853B-B0A89B787CCD}" presName="node" presStyleLbl="node1" presStyleIdx="6" presStyleCnt="7">
        <dgm:presLayoutVars>
          <dgm:bulletEnabled val="1"/>
        </dgm:presLayoutVars>
      </dgm:prSet>
      <dgm:spPr/>
    </dgm:pt>
  </dgm:ptLst>
  <dgm:cxnLst>
    <dgm:cxn modelId="{1A440904-8FFE-491C-BFD9-9D6F095D4A1A}" type="presOf" srcId="{B40EB5B8-7C6D-4A2E-8956-57781A27BD99}" destId="{E903D6DC-FEA4-4FDF-9916-6268D0AD53FC}" srcOrd="0" destOrd="0" presId="urn:microsoft.com/office/officeart/2005/8/layout/default"/>
    <dgm:cxn modelId="{A05FA609-914B-4309-AAB5-603BAA4365FA}" type="presOf" srcId="{67D39B6C-6E31-433B-853B-B0A89B787CCD}" destId="{28E0D9DF-4DA2-43EB-B858-B8F6B68CB64B}" srcOrd="0" destOrd="0" presId="urn:microsoft.com/office/officeart/2005/8/layout/default"/>
    <dgm:cxn modelId="{36740B5F-E899-4BA4-A6F8-26DD9F2DA778}" type="presOf" srcId="{C449F8F4-948B-4297-8180-5963422C912D}" destId="{F40AC139-8970-4931-8178-F8F6B7B10838}" srcOrd="0" destOrd="0" presId="urn:microsoft.com/office/officeart/2005/8/layout/default"/>
    <dgm:cxn modelId="{41DF1D6F-9E48-4268-B1BF-F367A11B8D52}" srcId="{C449F8F4-948B-4297-8180-5963422C912D}" destId="{7839EAC1-CA2A-4992-B910-B95460677E5C}" srcOrd="1" destOrd="0" parTransId="{7FEB9B92-4EF8-4004-AA93-2C910D4E2A4B}" sibTransId="{051ECA15-DD1F-4670-B4E5-BA42809ABC1C}"/>
    <dgm:cxn modelId="{C7311291-3B97-4E04-B21B-69E8E0B046BA}" srcId="{C449F8F4-948B-4297-8180-5963422C912D}" destId="{74A70472-E083-4971-885A-EEB434FA7103}" srcOrd="5" destOrd="0" parTransId="{052A2904-2053-41C7-87B0-E75479C8247E}" sibTransId="{C182C186-BA90-4B8B-9C28-5D3498349C43}"/>
    <dgm:cxn modelId="{83E0139E-7041-463C-B276-61BB6A38C8F0}" type="presOf" srcId="{74A70472-E083-4971-885A-EEB434FA7103}" destId="{84DFC1E0-B12A-4A4B-BBE2-D8A2C71746EF}" srcOrd="0" destOrd="0" presId="urn:microsoft.com/office/officeart/2005/8/layout/default"/>
    <dgm:cxn modelId="{CEB50AA1-016B-41AF-8E18-0CB7FCDDEB3E}" type="presOf" srcId="{7839EAC1-CA2A-4992-B910-B95460677E5C}" destId="{FAEDFD4C-F755-490F-8FFD-86D7282817F9}" srcOrd="0" destOrd="0" presId="urn:microsoft.com/office/officeart/2005/8/layout/default"/>
    <dgm:cxn modelId="{00F28CB1-205E-4475-91AC-4AE3CF603310}" type="presOf" srcId="{D9C532C0-4DA9-4257-85C5-8C2B33A982EC}" destId="{3BFCA936-C29F-4819-B073-2B7AA038949B}" srcOrd="0" destOrd="0" presId="urn:microsoft.com/office/officeart/2005/8/layout/default"/>
    <dgm:cxn modelId="{6E1C1DC2-253B-4E01-B025-EF336E59F57E}" srcId="{C449F8F4-948B-4297-8180-5963422C912D}" destId="{397D8E19-BB9B-44DD-B028-D00D84AE7051}" srcOrd="4" destOrd="0" parTransId="{8A9B60C1-C469-4BC1-9963-9603DAA1F9CC}" sibTransId="{5137A83A-4622-41E6-B292-E6050A7B104F}"/>
    <dgm:cxn modelId="{7FA24FC2-8C51-433A-A8A8-CC2C769CFF2B}" srcId="{C449F8F4-948B-4297-8180-5963422C912D}" destId="{D9C532C0-4DA9-4257-85C5-8C2B33A982EC}" srcOrd="0" destOrd="0" parTransId="{AB7BFB4B-9402-4D45-AB54-D203B5845180}" sibTransId="{BC08D425-8642-4CD9-A79E-928314E0EDFF}"/>
    <dgm:cxn modelId="{0600CAC2-5124-42A1-A672-8A9257FD35C2}" srcId="{C449F8F4-948B-4297-8180-5963422C912D}" destId="{B40EB5B8-7C6D-4A2E-8956-57781A27BD99}" srcOrd="2" destOrd="0" parTransId="{3EA214F5-D939-4948-BDDC-B3E40920F82A}" sibTransId="{9A8E3A08-60B2-4040-A30E-067B5A5A7ABA}"/>
    <dgm:cxn modelId="{61D5B4C7-3EA0-4F81-98A7-BDEA512EAC2B}" srcId="{C449F8F4-948B-4297-8180-5963422C912D}" destId="{63927247-8A78-4881-9CA9-DBB22DAD088D}" srcOrd="3" destOrd="0" parTransId="{B174ACB4-B9E8-4CCE-94D2-D260C3481CD1}" sibTransId="{DF90980A-BEA5-4103-8AC9-DE7F349F33E9}"/>
    <dgm:cxn modelId="{9EC870E6-FFAF-4A99-90CC-234C2A16EF9D}" srcId="{C449F8F4-948B-4297-8180-5963422C912D}" destId="{67D39B6C-6E31-433B-853B-B0A89B787CCD}" srcOrd="6" destOrd="0" parTransId="{9D2F3AA6-BC44-429F-92C8-937A75666659}" sibTransId="{DB1ABA54-EB4C-487F-9191-D264AC4A3E45}"/>
    <dgm:cxn modelId="{8DFFDFE9-53F0-47D1-8958-55B5AF572AAE}" type="presOf" srcId="{397D8E19-BB9B-44DD-B028-D00D84AE7051}" destId="{5D083902-5AC2-49AC-85C1-A7EEE5419ED9}" srcOrd="0" destOrd="0" presId="urn:microsoft.com/office/officeart/2005/8/layout/default"/>
    <dgm:cxn modelId="{E89425FC-FFB9-4263-9519-B34645211BD4}" type="presOf" srcId="{63927247-8A78-4881-9CA9-DBB22DAD088D}" destId="{A34DFCBD-A900-4F12-8E87-A82CD4A3B671}" srcOrd="0" destOrd="0" presId="urn:microsoft.com/office/officeart/2005/8/layout/default"/>
    <dgm:cxn modelId="{F4927748-FA85-4B4C-A4C2-D14451C26E2F}" type="presParOf" srcId="{F40AC139-8970-4931-8178-F8F6B7B10838}" destId="{3BFCA936-C29F-4819-B073-2B7AA038949B}" srcOrd="0" destOrd="0" presId="urn:microsoft.com/office/officeart/2005/8/layout/default"/>
    <dgm:cxn modelId="{9FF26572-07A6-475C-96AD-EB613678BC49}" type="presParOf" srcId="{F40AC139-8970-4931-8178-F8F6B7B10838}" destId="{5CA3AD90-6FD4-46E7-9A3C-43C64F768607}" srcOrd="1" destOrd="0" presId="urn:microsoft.com/office/officeart/2005/8/layout/default"/>
    <dgm:cxn modelId="{12454AFD-FE9F-4783-B9F4-6E3141D04947}" type="presParOf" srcId="{F40AC139-8970-4931-8178-F8F6B7B10838}" destId="{FAEDFD4C-F755-490F-8FFD-86D7282817F9}" srcOrd="2" destOrd="0" presId="urn:microsoft.com/office/officeart/2005/8/layout/default"/>
    <dgm:cxn modelId="{E409B43D-11B2-4F90-B6F9-19FE37EECBFB}" type="presParOf" srcId="{F40AC139-8970-4931-8178-F8F6B7B10838}" destId="{F5F8D59A-0A19-4313-AF92-AEC0594DE1C8}" srcOrd="3" destOrd="0" presId="urn:microsoft.com/office/officeart/2005/8/layout/default"/>
    <dgm:cxn modelId="{102DA46D-C4B4-449E-AD05-5D996A2B27A6}" type="presParOf" srcId="{F40AC139-8970-4931-8178-F8F6B7B10838}" destId="{E903D6DC-FEA4-4FDF-9916-6268D0AD53FC}" srcOrd="4" destOrd="0" presId="urn:microsoft.com/office/officeart/2005/8/layout/default"/>
    <dgm:cxn modelId="{250C1192-8294-4287-8A24-024042E687F5}" type="presParOf" srcId="{F40AC139-8970-4931-8178-F8F6B7B10838}" destId="{6A3CCBFD-D930-4B46-8A14-1C521471E936}" srcOrd="5" destOrd="0" presId="urn:microsoft.com/office/officeart/2005/8/layout/default"/>
    <dgm:cxn modelId="{446E185A-41EC-4353-A90C-5CF12D2CA173}" type="presParOf" srcId="{F40AC139-8970-4931-8178-F8F6B7B10838}" destId="{A34DFCBD-A900-4F12-8E87-A82CD4A3B671}" srcOrd="6" destOrd="0" presId="urn:microsoft.com/office/officeart/2005/8/layout/default"/>
    <dgm:cxn modelId="{74CAD551-7501-4785-9DD2-B43A13056FE9}" type="presParOf" srcId="{F40AC139-8970-4931-8178-F8F6B7B10838}" destId="{0C6ABCF1-CCF0-4217-BBE9-0834334EB65A}" srcOrd="7" destOrd="0" presId="urn:microsoft.com/office/officeart/2005/8/layout/default"/>
    <dgm:cxn modelId="{6FB3C029-581D-4F23-A542-8B76B2DCD6DB}" type="presParOf" srcId="{F40AC139-8970-4931-8178-F8F6B7B10838}" destId="{5D083902-5AC2-49AC-85C1-A7EEE5419ED9}" srcOrd="8" destOrd="0" presId="urn:microsoft.com/office/officeart/2005/8/layout/default"/>
    <dgm:cxn modelId="{AA820069-34F9-4EB7-8197-36675409B9E3}" type="presParOf" srcId="{F40AC139-8970-4931-8178-F8F6B7B10838}" destId="{E6C6931D-0F37-40C1-9F1C-E8FBC77420F6}" srcOrd="9" destOrd="0" presId="urn:microsoft.com/office/officeart/2005/8/layout/default"/>
    <dgm:cxn modelId="{CD7C0577-F278-4017-90F2-4C59590D4B51}" type="presParOf" srcId="{F40AC139-8970-4931-8178-F8F6B7B10838}" destId="{84DFC1E0-B12A-4A4B-BBE2-D8A2C71746EF}" srcOrd="10" destOrd="0" presId="urn:microsoft.com/office/officeart/2005/8/layout/default"/>
    <dgm:cxn modelId="{BB3110DB-2187-4708-8F1C-F5438AC4183C}" type="presParOf" srcId="{F40AC139-8970-4931-8178-F8F6B7B10838}" destId="{25F5B602-D333-4319-BF67-0328225B52BF}" srcOrd="11" destOrd="0" presId="urn:microsoft.com/office/officeart/2005/8/layout/default"/>
    <dgm:cxn modelId="{68C446B4-562F-4BB0-80DC-84A044BDA544}" type="presParOf" srcId="{F40AC139-8970-4931-8178-F8F6B7B10838}" destId="{28E0D9DF-4DA2-43EB-B858-B8F6B68CB64B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95674C-28E8-482C-9AB0-6E3FDD9CE6DA}" type="doc">
      <dgm:prSet loTypeId="urn:microsoft.com/office/officeart/2005/8/layout/vList2" loCatId="list" qsTypeId="urn:microsoft.com/office/officeart/2005/8/quickstyle/simple1#3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78D2F35B-97BD-436C-9AC8-1F8FEE69F5B6}">
      <dgm:prSet/>
      <dgm:spPr/>
      <dgm:t>
        <a:bodyPr/>
        <a:lstStyle/>
        <a:p>
          <a:r>
            <a:rPr lang="fi-FI"/>
            <a:t>1E:n opinto-ohjaajana toimii Anni Sarell</a:t>
          </a:r>
          <a:endParaRPr lang="en-US"/>
        </a:p>
      </dgm:t>
    </dgm:pt>
    <dgm:pt modelId="{9E783DC9-0F02-407B-B5EB-EC0EA6DA02DB}" type="parTrans" cxnId="{DE72EB60-66D0-4C3D-8DEB-5851786FFF2A}">
      <dgm:prSet/>
      <dgm:spPr/>
      <dgm:t>
        <a:bodyPr/>
        <a:lstStyle/>
        <a:p>
          <a:endParaRPr lang="en-US"/>
        </a:p>
      </dgm:t>
    </dgm:pt>
    <dgm:pt modelId="{66E53ED4-AE3E-4CB5-85BC-9552360F4564}" type="sibTrans" cxnId="{DE72EB60-66D0-4C3D-8DEB-5851786FFF2A}">
      <dgm:prSet/>
      <dgm:spPr/>
      <dgm:t>
        <a:bodyPr/>
        <a:lstStyle/>
        <a:p>
          <a:endParaRPr lang="en-US"/>
        </a:p>
      </dgm:t>
    </dgm:pt>
    <dgm:pt modelId="{E3DE56BB-CA2B-4371-AEAA-F301321B40D2}">
      <dgm:prSet/>
      <dgm:spPr/>
      <dgm:t>
        <a:bodyPr/>
        <a:lstStyle/>
        <a:p>
          <a:r>
            <a:rPr lang="fi-FI"/>
            <a:t>Työhuone on Karhun 1. kerroksessa koulusihteerin huonetta vastapäätä</a:t>
          </a:r>
          <a:endParaRPr lang="en-US"/>
        </a:p>
      </dgm:t>
    </dgm:pt>
    <dgm:pt modelId="{40D6845F-1B22-4F33-898A-390B731DE285}" type="parTrans" cxnId="{72B9F2A7-61FB-40B5-BE62-CE57CAE15CEA}">
      <dgm:prSet/>
      <dgm:spPr/>
      <dgm:t>
        <a:bodyPr/>
        <a:lstStyle/>
        <a:p>
          <a:endParaRPr lang="en-US"/>
        </a:p>
      </dgm:t>
    </dgm:pt>
    <dgm:pt modelId="{BFAAD216-A61A-4028-A955-28EC6A657A1A}" type="sibTrans" cxnId="{72B9F2A7-61FB-40B5-BE62-CE57CAE15CEA}">
      <dgm:prSet/>
      <dgm:spPr/>
      <dgm:t>
        <a:bodyPr/>
        <a:lstStyle/>
        <a:p>
          <a:endParaRPr lang="en-US"/>
        </a:p>
      </dgm:t>
    </dgm:pt>
    <dgm:pt modelId="{BADE5FB5-C444-48F1-B6DA-B9930CEA926B}" type="pres">
      <dgm:prSet presAssocID="{2095674C-28E8-482C-9AB0-6E3FDD9CE6DA}" presName="linear" presStyleCnt="0">
        <dgm:presLayoutVars>
          <dgm:animLvl val="lvl"/>
          <dgm:resizeHandles val="exact"/>
        </dgm:presLayoutVars>
      </dgm:prSet>
      <dgm:spPr/>
    </dgm:pt>
    <dgm:pt modelId="{D5A30C13-B2E9-49EB-ACE8-CEE378BFE5B0}" type="pres">
      <dgm:prSet presAssocID="{78D2F35B-97BD-436C-9AC8-1F8FEE69F5B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FD42606-AFC5-4258-81EC-CD4A64F6B42A}" type="pres">
      <dgm:prSet presAssocID="{66E53ED4-AE3E-4CB5-85BC-9552360F4564}" presName="spacer" presStyleCnt="0"/>
      <dgm:spPr/>
    </dgm:pt>
    <dgm:pt modelId="{B2BA3C4E-81DC-4098-B5D2-101C6F59FC2A}" type="pres">
      <dgm:prSet presAssocID="{E3DE56BB-CA2B-4371-AEAA-F301321B40D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E72EB60-66D0-4C3D-8DEB-5851786FFF2A}" srcId="{2095674C-28E8-482C-9AB0-6E3FDD9CE6DA}" destId="{78D2F35B-97BD-436C-9AC8-1F8FEE69F5B6}" srcOrd="0" destOrd="0" parTransId="{9E783DC9-0F02-407B-B5EB-EC0EA6DA02DB}" sibTransId="{66E53ED4-AE3E-4CB5-85BC-9552360F4564}"/>
    <dgm:cxn modelId="{2F124A6A-5C66-465A-8D44-B4133E50E0D8}" type="presOf" srcId="{2095674C-28E8-482C-9AB0-6E3FDD9CE6DA}" destId="{BADE5FB5-C444-48F1-B6DA-B9930CEA926B}" srcOrd="0" destOrd="0" presId="urn:microsoft.com/office/officeart/2005/8/layout/vList2"/>
    <dgm:cxn modelId="{38DE9A4D-3E4B-432A-BED9-D9552BBCFBE3}" type="presOf" srcId="{E3DE56BB-CA2B-4371-AEAA-F301321B40D2}" destId="{B2BA3C4E-81DC-4098-B5D2-101C6F59FC2A}" srcOrd="0" destOrd="0" presId="urn:microsoft.com/office/officeart/2005/8/layout/vList2"/>
    <dgm:cxn modelId="{548BF188-797C-4291-B004-3E2BE864ECEC}" type="presOf" srcId="{78D2F35B-97BD-436C-9AC8-1F8FEE69F5B6}" destId="{D5A30C13-B2E9-49EB-ACE8-CEE378BFE5B0}" srcOrd="0" destOrd="0" presId="urn:microsoft.com/office/officeart/2005/8/layout/vList2"/>
    <dgm:cxn modelId="{72B9F2A7-61FB-40B5-BE62-CE57CAE15CEA}" srcId="{2095674C-28E8-482C-9AB0-6E3FDD9CE6DA}" destId="{E3DE56BB-CA2B-4371-AEAA-F301321B40D2}" srcOrd="1" destOrd="0" parTransId="{40D6845F-1B22-4F33-898A-390B731DE285}" sibTransId="{BFAAD216-A61A-4028-A955-28EC6A657A1A}"/>
    <dgm:cxn modelId="{B80BFE58-18DF-4F47-B777-E43185712DA9}" type="presParOf" srcId="{BADE5FB5-C444-48F1-B6DA-B9930CEA926B}" destId="{D5A30C13-B2E9-49EB-ACE8-CEE378BFE5B0}" srcOrd="0" destOrd="0" presId="urn:microsoft.com/office/officeart/2005/8/layout/vList2"/>
    <dgm:cxn modelId="{EB439B99-FFA9-4F55-8584-19232BE49B91}" type="presParOf" srcId="{BADE5FB5-C444-48F1-B6DA-B9930CEA926B}" destId="{7FD42606-AFC5-4258-81EC-CD4A64F6B42A}" srcOrd="1" destOrd="0" presId="urn:microsoft.com/office/officeart/2005/8/layout/vList2"/>
    <dgm:cxn modelId="{E0DB8921-74B1-4000-8004-4C51C6D34ACB}" type="presParOf" srcId="{BADE5FB5-C444-48F1-B6DA-B9930CEA926B}" destId="{B2BA3C4E-81DC-4098-B5D2-101C6F59FC2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C6B809-EF36-4416-A122-2F9693016EEF}" type="doc">
      <dgm:prSet loTypeId="urn:microsoft.com/office/officeart/2005/8/layout/matrix3" loCatId="matrix" qsTypeId="urn:microsoft.com/office/officeart/2005/8/quickstyle/simple4#1" qsCatId="simple" csTypeId="urn:microsoft.com/office/officeart/2005/8/colors/colorful1#1" csCatId="colorful"/>
      <dgm:spPr/>
      <dgm:t>
        <a:bodyPr/>
        <a:lstStyle/>
        <a:p>
          <a:endParaRPr lang="en-US"/>
        </a:p>
      </dgm:t>
    </dgm:pt>
    <dgm:pt modelId="{8AD8676C-E617-46A6-8976-E2D05C58C717}">
      <dgm:prSet/>
      <dgm:spPr/>
      <dgm:t>
        <a:bodyPr/>
        <a:lstStyle/>
        <a:p>
          <a:r>
            <a:rPr lang="fi-FI"/>
            <a:t>Lukion opiskelijat pysäköivät autonsa, moponsa ja moottoripyöränsä </a:t>
          </a:r>
          <a:r>
            <a:rPr lang="fi-FI" b="1"/>
            <a:t>Karhulan liikuntahallin parkkipaikalle</a:t>
          </a:r>
          <a:r>
            <a:rPr lang="fi-FI"/>
            <a:t>.</a:t>
          </a:r>
          <a:endParaRPr lang="en-US"/>
        </a:p>
      </dgm:t>
    </dgm:pt>
    <dgm:pt modelId="{B9FD0D52-2D74-4FAE-9CB9-C4EA49BFBF6B}" type="parTrans" cxnId="{46F9A235-7A28-4721-ABAC-C46A36F454BC}">
      <dgm:prSet/>
      <dgm:spPr/>
      <dgm:t>
        <a:bodyPr/>
        <a:lstStyle/>
        <a:p>
          <a:endParaRPr lang="en-US"/>
        </a:p>
      </dgm:t>
    </dgm:pt>
    <dgm:pt modelId="{F3E22553-1BB7-4DA5-AFEE-4F19A085A8E0}" type="sibTrans" cxnId="{46F9A235-7A28-4721-ABAC-C46A36F454BC}">
      <dgm:prSet/>
      <dgm:spPr/>
      <dgm:t>
        <a:bodyPr/>
        <a:lstStyle/>
        <a:p>
          <a:endParaRPr lang="en-US"/>
        </a:p>
      </dgm:t>
    </dgm:pt>
    <dgm:pt modelId="{90455514-D604-4333-A6B2-B4D40350173B}">
      <dgm:prSet/>
      <dgm:spPr/>
      <dgm:t>
        <a:bodyPr/>
        <a:lstStyle/>
        <a:p>
          <a:r>
            <a:rPr lang="fi-FI"/>
            <a:t>Rauhalan parkkipaikat sekä Karhun piha-alueen parkkipaikat on varattu henkilökunnan ja opintokeskus Karhun asiakkaiden käyttöön</a:t>
          </a:r>
          <a:endParaRPr lang="en-US"/>
        </a:p>
      </dgm:t>
    </dgm:pt>
    <dgm:pt modelId="{7A7009C2-DB68-4552-A993-B88F8758AAD0}" type="parTrans" cxnId="{B6AE6DA4-558D-4FB3-9929-B86C84A0C4C4}">
      <dgm:prSet/>
      <dgm:spPr/>
      <dgm:t>
        <a:bodyPr/>
        <a:lstStyle/>
        <a:p>
          <a:endParaRPr lang="en-US"/>
        </a:p>
      </dgm:t>
    </dgm:pt>
    <dgm:pt modelId="{A54ADD46-4F06-4C99-8001-EEE91068B07B}" type="sibTrans" cxnId="{B6AE6DA4-558D-4FB3-9929-B86C84A0C4C4}">
      <dgm:prSet/>
      <dgm:spPr/>
      <dgm:t>
        <a:bodyPr/>
        <a:lstStyle/>
        <a:p>
          <a:endParaRPr lang="en-US"/>
        </a:p>
      </dgm:t>
    </dgm:pt>
    <dgm:pt modelId="{F42CC599-A317-4A9C-B2CC-49EA7B28CF99}">
      <dgm:prSet/>
      <dgm:spPr/>
      <dgm:t>
        <a:bodyPr/>
        <a:lstStyle/>
        <a:p>
          <a:r>
            <a:rPr lang="fi-FI"/>
            <a:t>Polkupyörät sijoitetaan Karhun moduulilla sisäpihan katoksen alle ja Rauhalassa moduulien väliin ison kiven luokse.</a:t>
          </a:r>
          <a:endParaRPr lang="en-US"/>
        </a:p>
      </dgm:t>
    </dgm:pt>
    <dgm:pt modelId="{80586D62-917E-4FD5-9CAA-11C60B59A842}" type="parTrans" cxnId="{68AB31B8-51CE-431C-88D1-D3C09E926AB1}">
      <dgm:prSet/>
      <dgm:spPr/>
      <dgm:t>
        <a:bodyPr/>
        <a:lstStyle/>
        <a:p>
          <a:endParaRPr lang="en-US"/>
        </a:p>
      </dgm:t>
    </dgm:pt>
    <dgm:pt modelId="{0AAB94A4-7052-4C86-B1CE-C576525BFA49}" type="sibTrans" cxnId="{68AB31B8-51CE-431C-88D1-D3C09E926AB1}">
      <dgm:prSet/>
      <dgm:spPr/>
      <dgm:t>
        <a:bodyPr/>
        <a:lstStyle/>
        <a:p>
          <a:endParaRPr lang="en-US"/>
        </a:p>
      </dgm:t>
    </dgm:pt>
    <dgm:pt modelId="{1A61ACA1-AD98-40E2-A25C-5E97E18C71A1}">
      <dgm:prSet/>
      <dgm:spPr/>
      <dgm:t>
        <a:bodyPr/>
        <a:lstStyle/>
        <a:p>
          <a:r>
            <a:rPr lang="fi-FI"/>
            <a:t>Moduulien väliä kuljettaessa sekä koulumatkoilla noudatetaan varovaisuutta ja liikennesääntöjä!!</a:t>
          </a:r>
          <a:endParaRPr lang="en-US"/>
        </a:p>
      </dgm:t>
    </dgm:pt>
    <dgm:pt modelId="{C6497AC3-C88A-4FD3-B93A-0E4A8F56FB7C}" type="parTrans" cxnId="{A8748D3A-962D-4842-A877-0815C4F5DC11}">
      <dgm:prSet/>
      <dgm:spPr/>
      <dgm:t>
        <a:bodyPr/>
        <a:lstStyle/>
        <a:p>
          <a:endParaRPr lang="en-US"/>
        </a:p>
      </dgm:t>
    </dgm:pt>
    <dgm:pt modelId="{9D4B218A-FFE6-4E4D-B7A0-D1A452BEFC00}" type="sibTrans" cxnId="{A8748D3A-962D-4842-A877-0815C4F5DC11}">
      <dgm:prSet/>
      <dgm:spPr/>
      <dgm:t>
        <a:bodyPr/>
        <a:lstStyle/>
        <a:p>
          <a:endParaRPr lang="en-US"/>
        </a:p>
      </dgm:t>
    </dgm:pt>
    <dgm:pt modelId="{7EEFD878-8224-4F6C-A14F-CAE4321161C1}" type="pres">
      <dgm:prSet presAssocID="{E6C6B809-EF36-4416-A122-2F9693016EEF}" presName="matrix" presStyleCnt="0">
        <dgm:presLayoutVars>
          <dgm:chMax val="1"/>
          <dgm:dir/>
          <dgm:resizeHandles val="exact"/>
        </dgm:presLayoutVars>
      </dgm:prSet>
      <dgm:spPr/>
    </dgm:pt>
    <dgm:pt modelId="{DBE86D69-DDF6-4BBC-9878-EBAC86C90CB7}" type="pres">
      <dgm:prSet presAssocID="{E6C6B809-EF36-4416-A122-2F9693016EEF}" presName="diamond" presStyleLbl="bgShp" presStyleIdx="0" presStyleCnt="1"/>
      <dgm:spPr/>
    </dgm:pt>
    <dgm:pt modelId="{CE67024D-2B23-4897-AFEA-AB9C00A2828D}" type="pres">
      <dgm:prSet presAssocID="{E6C6B809-EF36-4416-A122-2F9693016EE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8EA326A-8022-4E42-83B9-52CE20375B96}" type="pres">
      <dgm:prSet presAssocID="{E6C6B809-EF36-4416-A122-2F9693016EE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5F3B484-6B6E-49FC-A418-9E8C1100F676}" type="pres">
      <dgm:prSet presAssocID="{E6C6B809-EF36-4416-A122-2F9693016EE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AC38F23-C153-4E62-A8E5-5FF92A0A06A5}" type="pres">
      <dgm:prSet presAssocID="{E6C6B809-EF36-4416-A122-2F9693016EE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A6B1A08-B3F5-4A0F-ABF9-7CF18033E112}" type="presOf" srcId="{8AD8676C-E617-46A6-8976-E2D05C58C717}" destId="{CE67024D-2B23-4897-AFEA-AB9C00A2828D}" srcOrd="0" destOrd="0" presId="urn:microsoft.com/office/officeart/2005/8/layout/matrix3"/>
    <dgm:cxn modelId="{46F9A235-7A28-4721-ABAC-C46A36F454BC}" srcId="{E6C6B809-EF36-4416-A122-2F9693016EEF}" destId="{8AD8676C-E617-46A6-8976-E2D05C58C717}" srcOrd="0" destOrd="0" parTransId="{B9FD0D52-2D74-4FAE-9CB9-C4EA49BFBF6B}" sibTransId="{F3E22553-1BB7-4DA5-AFEE-4F19A085A8E0}"/>
    <dgm:cxn modelId="{A8748D3A-962D-4842-A877-0815C4F5DC11}" srcId="{E6C6B809-EF36-4416-A122-2F9693016EEF}" destId="{1A61ACA1-AD98-40E2-A25C-5E97E18C71A1}" srcOrd="3" destOrd="0" parTransId="{C6497AC3-C88A-4FD3-B93A-0E4A8F56FB7C}" sibTransId="{9D4B218A-FFE6-4E4D-B7A0-D1A452BEFC00}"/>
    <dgm:cxn modelId="{73D1663D-D7B1-4FC2-99F2-0E87439438AE}" type="presOf" srcId="{90455514-D604-4333-A6B2-B4D40350173B}" destId="{28EA326A-8022-4E42-83B9-52CE20375B96}" srcOrd="0" destOrd="0" presId="urn:microsoft.com/office/officeart/2005/8/layout/matrix3"/>
    <dgm:cxn modelId="{524B3B46-8519-47B2-9ACD-559AD7306D17}" type="presOf" srcId="{1A61ACA1-AD98-40E2-A25C-5E97E18C71A1}" destId="{1AC38F23-C153-4E62-A8E5-5FF92A0A06A5}" srcOrd="0" destOrd="0" presId="urn:microsoft.com/office/officeart/2005/8/layout/matrix3"/>
    <dgm:cxn modelId="{27F31F6F-9AAE-4D85-9F64-E7A53E01AAE5}" type="presOf" srcId="{F42CC599-A317-4A9C-B2CC-49EA7B28CF99}" destId="{B5F3B484-6B6E-49FC-A418-9E8C1100F676}" srcOrd="0" destOrd="0" presId="urn:microsoft.com/office/officeart/2005/8/layout/matrix3"/>
    <dgm:cxn modelId="{B418A885-06ED-489D-B234-07B928362DE8}" type="presOf" srcId="{E6C6B809-EF36-4416-A122-2F9693016EEF}" destId="{7EEFD878-8224-4F6C-A14F-CAE4321161C1}" srcOrd="0" destOrd="0" presId="urn:microsoft.com/office/officeart/2005/8/layout/matrix3"/>
    <dgm:cxn modelId="{B6AE6DA4-558D-4FB3-9929-B86C84A0C4C4}" srcId="{E6C6B809-EF36-4416-A122-2F9693016EEF}" destId="{90455514-D604-4333-A6B2-B4D40350173B}" srcOrd="1" destOrd="0" parTransId="{7A7009C2-DB68-4552-A993-B88F8758AAD0}" sibTransId="{A54ADD46-4F06-4C99-8001-EEE91068B07B}"/>
    <dgm:cxn modelId="{68AB31B8-51CE-431C-88D1-D3C09E926AB1}" srcId="{E6C6B809-EF36-4416-A122-2F9693016EEF}" destId="{F42CC599-A317-4A9C-B2CC-49EA7B28CF99}" srcOrd="2" destOrd="0" parTransId="{80586D62-917E-4FD5-9CAA-11C60B59A842}" sibTransId="{0AAB94A4-7052-4C86-B1CE-C576525BFA49}"/>
    <dgm:cxn modelId="{9E33E5E3-7F6A-4AFF-A4DA-E789552FC000}" type="presParOf" srcId="{7EEFD878-8224-4F6C-A14F-CAE4321161C1}" destId="{DBE86D69-DDF6-4BBC-9878-EBAC86C90CB7}" srcOrd="0" destOrd="0" presId="urn:microsoft.com/office/officeart/2005/8/layout/matrix3"/>
    <dgm:cxn modelId="{238B1D80-A12C-4074-8227-34ACC2A5D74A}" type="presParOf" srcId="{7EEFD878-8224-4F6C-A14F-CAE4321161C1}" destId="{CE67024D-2B23-4897-AFEA-AB9C00A2828D}" srcOrd="1" destOrd="0" presId="urn:microsoft.com/office/officeart/2005/8/layout/matrix3"/>
    <dgm:cxn modelId="{4F0644A4-1B3A-4995-9EB0-67BB911C1858}" type="presParOf" srcId="{7EEFD878-8224-4F6C-A14F-CAE4321161C1}" destId="{28EA326A-8022-4E42-83B9-52CE20375B96}" srcOrd="2" destOrd="0" presId="urn:microsoft.com/office/officeart/2005/8/layout/matrix3"/>
    <dgm:cxn modelId="{6C74BC16-C653-4866-9381-4F09C80A966C}" type="presParOf" srcId="{7EEFD878-8224-4F6C-A14F-CAE4321161C1}" destId="{B5F3B484-6B6E-49FC-A418-9E8C1100F676}" srcOrd="3" destOrd="0" presId="urn:microsoft.com/office/officeart/2005/8/layout/matrix3"/>
    <dgm:cxn modelId="{26DE76B5-B2D4-4242-86EB-DCA0DAA4F407}" type="presParOf" srcId="{7EEFD878-8224-4F6C-A14F-CAE4321161C1}" destId="{1AC38F23-C153-4E62-A8E5-5FF92A0A06A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8FD28CB-3026-4782-BF65-52F803AB6611}" type="doc">
      <dgm:prSet loTypeId="urn:microsoft.com/office/officeart/2018/2/layout/IconLabelDescriptionList" loCatId="icon" qsTypeId="urn:microsoft.com/office/officeart/2005/8/quickstyle/simple1#4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7F62C7B-47AC-4DFC-99FF-D59BF4B1E3E2}">
      <dgm:prSet/>
      <dgm:spPr/>
      <dgm:t>
        <a:bodyPr/>
        <a:lstStyle/>
        <a:p>
          <a:pPr>
            <a:defRPr b="1"/>
          </a:pPr>
          <a:r>
            <a:rPr lang="fi-FI" b="1"/>
            <a:t>Wilma</a:t>
          </a:r>
          <a:r>
            <a:rPr lang="fi-FI"/>
            <a:t>: lukujärjestykset, tiedotus, viestintä, poissaolojen seuranta, tuntien aiheet, kotitehtävät ja koepäivät, opintojaksojen arviointi</a:t>
          </a:r>
          <a:endParaRPr lang="en-US"/>
        </a:p>
      </dgm:t>
    </dgm:pt>
    <dgm:pt modelId="{E2C59678-D35C-4ACD-A18E-0168F9FB69D1}" type="parTrans" cxnId="{EEE91469-06DA-4477-B9E4-58C69B6FB970}">
      <dgm:prSet/>
      <dgm:spPr/>
      <dgm:t>
        <a:bodyPr/>
        <a:lstStyle/>
        <a:p>
          <a:endParaRPr lang="en-US"/>
        </a:p>
      </dgm:t>
    </dgm:pt>
    <dgm:pt modelId="{5BF653B2-36C5-408D-9B49-8F3E481ECCDF}" type="sibTrans" cxnId="{EEE91469-06DA-4477-B9E4-58C69B6FB970}">
      <dgm:prSet/>
      <dgm:spPr/>
      <dgm:t>
        <a:bodyPr/>
        <a:lstStyle/>
        <a:p>
          <a:endParaRPr lang="en-US"/>
        </a:p>
      </dgm:t>
    </dgm:pt>
    <dgm:pt modelId="{40F8EBF0-8505-4148-BFDF-6EA98A921144}">
      <dgm:prSet/>
      <dgm:spPr/>
      <dgm:t>
        <a:bodyPr/>
        <a:lstStyle/>
        <a:p>
          <a:r>
            <a:rPr lang="fi-FI"/>
            <a:t>Asenna Wilma-sovellus puhelimeesi ja seuraa viestejä</a:t>
          </a:r>
          <a:endParaRPr lang="en-US"/>
        </a:p>
      </dgm:t>
    </dgm:pt>
    <dgm:pt modelId="{718ACF12-5FAA-472C-80AB-900FE1BD6DD1}" type="parTrans" cxnId="{FCF4ADCC-8937-4A69-9806-152531126666}">
      <dgm:prSet/>
      <dgm:spPr/>
      <dgm:t>
        <a:bodyPr/>
        <a:lstStyle/>
        <a:p>
          <a:endParaRPr lang="en-US"/>
        </a:p>
      </dgm:t>
    </dgm:pt>
    <dgm:pt modelId="{65FF14C2-88EE-4B1A-BB47-64B517232C0E}" type="sibTrans" cxnId="{FCF4ADCC-8937-4A69-9806-152531126666}">
      <dgm:prSet/>
      <dgm:spPr/>
      <dgm:t>
        <a:bodyPr/>
        <a:lstStyle/>
        <a:p>
          <a:endParaRPr lang="en-US"/>
        </a:p>
      </dgm:t>
    </dgm:pt>
    <dgm:pt modelId="{D4ACEC18-11DD-46B2-9C72-212BAF8CD528}">
      <dgm:prSet/>
      <dgm:spPr/>
      <dgm:t>
        <a:bodyPr/>
        <a:lstStyle/>
        <a:p>
          <a:r>
            <a:rPr lang="fi-FI"/>
            <a:t>Ota käyttöön ilmoitukset</a:t>
          </a:r>
          <a:endParaRPr lang="en-US"/>
        </a:p>
      </dgm:t>
    </dgm:pt>
    <dgm:pt modelId="{2886A77B-B07A-4EEC-9714-3F23E6E04863}" type="parTrans" cxnId="{DFDA6540-D1D8-4D23-92C9-8F68F6E393F4}">
      <dgm:prSet/>
      <dgm:spPr/>
      <dgm:t>
        <a:bodyPr/>
        <a:lstStyle/>
        <a:p>
          <a:endParaRPr lang="en-US"/>
        </a:p>
      </dgm:t>
    </dgm:pt>
    <dgm:pt modelId="{3ECCAD91-31DA-4692-8414-BC4FE2F11ED0}" type="sibTrans" cxnId="{DFDA6540-D1D8-4D23-92C9-8F68F6E393F4}">
      <dgm:prSet/>
      <dgm:spPr/>
      <dgm:t>
        <a:bodyPr/>
        <a:lstStyle/>
        <a:p>
          <a:endParaRPr lang="en-US"/>
        </a:p>
      </dgm:t>
    </dgm:pt>
    <dgm:pt modelId="{F9135499-0FE8-4DFF-B037-D7A55236463A}">
      <dgm:prSet/>
      <dgm:spPr/>
      <dgm:t>
        <a:bodyPr/>
        <a:lstStyle/>
        <a:p>
          <a:r>
            <a:rPr lang="fi-FI"/>
            <a:t>Lisää vaihtoehtoinen sähköpostiosoite, johon saat tarvittaessa uuden salasanan – uusi salasana pitää tilata selainversiolla</a:t>
          </a:r>
          <a:endParaRPr lang="en-US"/>
        </a:p>
      </dgm:t>
    </dgm:pt>
    <dgm:pt modelId="{71C5B104-6F28-4035-8F76-DE4C45FCA19F}" type="parTrans" cxnId="{50238E6B-62B4-4070-9644-1DE270A5D89E}">
      <dgm:prSet/>
      <dgm:spPr/>
      <dgm:t>
        <a:bodyPr/>
        <a:lstStyle/>
        <a:p>
          <a:endParaRPr lang="en-US"/>
        </a:p>
      </dgm:t>
    </dgm:pt>
    <dgm:pt modelId="{8F18C3FF-E6A9-42FB-AC90-59EA318EAEB2}" type="sibTrans" cxnId="{50238E6B-62B4-4070-9644-1DE270A5D89E}">
      <dgm:prSet/>
      <dgm:spPr/>
      <dgm:t>
        <a:bodyPr/>
        <a:lstStyle/>
        <a:p>
          <a:endParaRPr lang="en-US"/>
        </a:p>
      </dgm:t>
    </dgm:pt>
    <dgm:pt modelId="{6E662DE6-89A3-44BB-A091-5361C8692D05}">
      <dgm:prSet/>
      <dgm:spPr/>
      <dgm:t>
        <a:bodyPr/>
        <a:lstStyle/>
        <a:p>
          <a:r>
            <a:rPr lang="fi-FI"/>
            <a:t>Seuraa tarkemmin tietokoneella myös, koska appi näyttää vain osan </a:t>
          </a:r>
          <a:endParaRPr lang="en-US"/>
        </a:p>
      </dgm:t>
    </dgm:pt>
    <dgm:pt modelId="{324F51AB-455B-493A-AE0E-A800383F9CAB}" type="parTrans" cxnId="{0B59BACF-C471-4D88-8158-A6E14F6152B5}">
      <dgm:prSet/>
      <dgm:spPr/>
      <dgm:t>
        <a:bodyPr/>
        <a:lstStyle/>
        <a:p>
          <a:endParaRPr lang="en-US"/>
        </a:p>
      </dgm:t>
    </dgm:pt>
    <dgm:pt modelId="{3ED1C8E3-9DBA-41EA-8113-F7E66D99C498}" type="sibTrans" cxnId="{0B59BACF-C471-4D88-8158-A6E14F6152B5}">
      <dgm:prSet/>
      <dgm:spPr/>
      <dgm:t>
        <a:bodyPr/>
        <a:lstStyle/>
        <a:p>
          <a:endParaRPr lang="en-US"/>
        </a:p>
      </dgm:t>
    </dgm:pt>
    <dgm:pt modelId="{284C8558-155A-49F9-9EA7-1DFDAAFC7D7E}">
      <dgm:prSet/>
      <dgm:spPr/>
      <dgm:t>
        <a:bodyPr/>
        <a:lstStyle/>
        <a:p>
          <a:pPr>
            <a:defRPr b="1"/>
          </a:pPr>
          <a:r>
            <a:rPr lang="fi-FI" b="1" err="1"/>
            <a:t>Pedanet</a:t>
          </a:r>
          <a:r>
            <a:rPr lang="fi-FI" b="1"/>
            <a:t>: </a:t>
          </a:r>
          <a:r>
            <a:rPr lang="fi-FI"/>
            <a:t>koulun kotisivu, opinto-opas ja ohjeistus opiskeluun, tiedotusta, useiden oppiaineiden oppimisympäristö</a:t>
          </a:r>
          <a:endParaRPr lang="en-US"/>
        </a:p>
      </dgm:t>
    </dgm:pt>
    <dgm:pt modelId="{47A92C5B-5627-442A-90BD-3623A6717D2E}" type="parTrans" cxnId="{CC811163-ED44-4952-8331-4B08331EA339}">
      <dgm:prSet/>
      <dgm:spPr/>
      <dgm:t>
        <a:bodyPr/>
        <a:lstStyle/>
        <a:p>
          <a:endParaRPr lang="en-US"/>
        </a:p>
      </dgm:t>
    </dgm:pt>
    <dgm:pt modelId="{D476888E-4CDA-48E0-AC40-A6A7FA635C6E}" type="sibTrans" cxnId="{CC811163-ED44-4952-8331-4B08331EA339}">
      <dgm:prSet/>
      <dgm:spPr/>
      <dgm:t>
        <a:bodyPr/>
        <a:lstStyle/>
        <a:p>
          <a:endParaRPr lang="en-US"/>
        </a:p>
      </dgm:t>
    </dgm:pt>
    <dgm:pt modelId="{23DEA7CB-FF94-4246-BB0E-10036B7945BC}">
      <dgm:prSet/>
      <dgm:spPr/>
      <dgm:t>
        <a:bodyPr/>
        <a:lstStyle/>
        <a:p>
          <a:r>
            <a:rPr lang="fi-FI"/>
            <a:t>Tilaa Karhulan lukio ja opintojakson opintojaksot omiin linkkeihin (kellosymboli)</a:t>
          </a:r>
        </a:p>
        <a:p>
          <a:endParaRPr lang="en-US"/>
        </a:p>
        <a:p>
          <a:r>
            <a:rPr lang="en-US" err="1"/>
            <a:t>Opinto-oppaasta</a:t>
          </a:r>
          <a:r>
            <a:rPr lang="en-US"/>
            <a:t> </a:t>
          </a:r>
          <a:r>
            <a:rPr lang="en-US" err="1"/>
            <a:t>löydät</a:t>
          </a:r>
          <a:r>
            <a:rPr lang="en-US"/>
            <a:t> </a:t>
          </a:r>
          <a:r>
            <a:rPr lang="en-US" err="1"/>
            <a:t>kattavat</a:t>
          </a:r>
          <a:r>
            <a:rPr lang="en-US"/>
            <a:t> </a:t>
          </a:r>
          <a:r>
            <a:rPr lang="en-US" err="1"/>
            <a:t>ohjeet</a:t>
          </a:r>
          <a:r>
            <a:rPr lang="en-US"/>
            <a:t> </a:t>
          </a:r>
          <a:r>
            <a:rPr lang="en-US" err="1"/>
            <a:t>lukiomme</a:t>
          </a:r>
          <a:r>
            <a:rPr lang="en-US"/>
            <a:t> </a:t>
          </a:r>
          <a:r>
            <a:rPr lang="en-US" err="1"/>
            <a:t>käytänteistä</a:t>
          </a:r>
          <a:r>
            <a:rPr lang="en-US"/>
            <a:t>. Lue se </a:t>
          </a:r>
          <a:r>
            <a:rPr lang="en-US" err="1"/>
            <a:t>huolellisesti</a:t>
          </a:r>
          <a:r>
            <a:rPr lang="en-US"/>
            <a:t> ja </a:t>
          </a:r>
          <a:r>
            <a:rPr lang="en-US" err="1"/>
            <a:t>noudata</a:t>
          </a:r>
          <a:r>
            <a:rPr lang="en-US"/>
            <a:t> </a:t>
          </a:r>
          <a:r>
            <a:rPr lang="en-US" err="1"/>
            <a:t>ohjeita</a:t>
          </a:r>
          <a:r>
            <a:rPr lang="en-US"/>
            <a:t>! </a:t>
          </a:r>
          <a:r>
            <a:rPr lang="en-US" err="1"/>
            <a:t>Ohjeista</a:t>
          </a:r>
          <a:r>
            <a:rPr lang="en-US"/>
            <a:t> </a:t>
          </a:r>
          <a:r>
            <a:rPr lang="en-US" err="1"/>
            <a:t>myös</a:t>
          </a:r>
          <a:r>
            <a:rPr lang="en-US"/>
            <a:t> </a:t>
          </a:r>
          <a:r>
            <a:rPr lang="en-US" err="1"/>
            <a:t>vanhempiasi</a:t>
          </a:r>
          <a:r>
            <a:rPr lang="en-US"/>
            <a:t> </a:t>
          </a:r>
          <a:r>
            <a:rPr lang="en-US" err="1"/>
            <a:t>lukemaan</a:t>
          </a:r>
          <a:r>
            <a:rPr lang="en-US"/>
            <a:t> se.</a:t>
          </a:r>
        </a:p>
      </dgm:t>
    </dgm:pt>
    <dgm:pt modelId="{01ED4B02-6C36-4E92-A95C-66198583C17B}" type="parTrans" cxnId="{BBE40014-2EA8-4F54-92C4-530D6667DB80}">
      <dgm:prSet/>
      <dgm:spPr/>
      <dgm:t>
        <a:bodyPr/>
        <a:lstStyle/>
        <a:p>
          <a:endParaRPr lang="en-US"/>
        </a:p>
      </dgm:t>
    </dgm:pt>
    <dgm:pt modelId="{F117731E-A86A-471B-82F3-9CE29C0404AC}" type="sibTrans" cxnId="{BBE40014-2EA8-4F54-92C4-530D6667DB80}">
      <dgm:prSet/>
      <dgm:spPr/>
      <dgm:t>
        <a:bodyPr/>
        <a:lstStyle/>
        <a:p>
          <a:endParaRPr lang="en-US"/>
        </a:p>
      </dgm:t>
    </dgm:pt>
    <dgm:pt modelId="{129C402C-E0C9-4460-8626-B3EAA7F5FDF4}">
      <dgm:prSet/>
      <dgm:spPr/>
      <dgm:t>
        <a:bodyPr/>
        <a:lstStyle/>
        <a:p>
          <a:pPr>
            <a:defRPr b="1"/>
          </a:pPr>
          <a:r>
            <a:rPr lang="fi-FI" b="1"/>
            <a:t>O365</a:t>
          </a:r>
          <a:r>
            <a:rPr lang="fi-FI"/>
            <a:t> (Office-paketti) Microsoft-ohjelmat ja sähköposti</a:t>
          </a:r>
        </a:p>
        <a:p>
          <a:pPr>
            <a:defRPr b="1"/>
          </a:pPr>
          <a:endParaRPr lang="en-US"/>
        </a:p>
      </dgm:t>
    </dgm:pt>
    <dgm:pt modelId="{BCD8B4B8-E561-4448-9385-E1806D4593DF}" type="parTrans" cxnId="{A9DAA21B-DAC5-4484-B3AF-C15394C3DA80}">
      <dgm:prSet/>
      <dgm:spPr/>
      <dgm:t>
        <a:bodyPr/>
        <a:lstStyle/>
        <a:p>
          <a:endParaRPr lang="en-US"/>
        </a:p>
      </dgm:t>
    </dgm:pt>
    <dgm:pt modelId="{B5AA9064-9151-47B9-BCD1-132ECF8E620A}" type="sibTrans" cxnId="{A9DAA21B-DAC5-4484-B3AF-C15394C3DA80}">
      <dgm:prSet/>
      <dgm:spPr/>
      <dgm:t>
        <a:bodyPr/>
        <a:lstStyle/>
        <a:p>
          <a:endParaRPr lang="en-US"/>
        </a:p>
      </dgm:t>
    </dgm:pt>
    <dgm:pt modelId="{7F006CC3-05F5-42D9-A251-2578E823134C}">
      <dgm:prSet/>
      <dgm:spPr/>
      <dgm:t>
        <a:bodyPr/>
        <a:lstStyle/>
        <a:p>
          <a:pPr>
            <a:defRPr b="1"/>
          </a:pPr>
          <a:r>
            <a:rPr lang="fi-FI"/>
            <a:t>Oppiaineiden </a:t>
          </a:r>
          <a:r>
            <a:rPr lang="fi-FI" b="1"/>
            <a:t>digimateriaalit ja digikirjat sekä muut opettajien ohjeistamat sovellukset</a:t>
          </a:r>
        </a:p>
        <a:p>
          <a:pPr>
            <a:defRPr b="1"/>
          </a:pPr>
          <a:endParaRPr lang="en-US"/>
        </a:p>
      </dgm:t>
    </dgm:pt>
    <dgm:pt modelId="{D1CB4EDA-5C26-428E-87A0-3BF75259C130}" type="parTrans" cxnId="{73E9A29E-FE26-46BD-9CAF-FB7B0B999DD0}">
      <dgm:prSet/>
      <dgm:spPr/>
      <dgm:t>
        <a:bodyPr/>
        <a:lstStyle/>
        <a:p>
          <a:endParaRPr lang="en-US"/>
        </a:p>
      </dgm:t>
    </dgm:pt>
    <dgm:pt modelId="{ECCCA940-71DB-4F21-B535-14B4D8BE20BD}" type="sibTrans" cxnId="{73E9A29E-FE26-46BD-9CAF-FB7B0B999DD0}">
      <dgm:prSet/>
      <dgm:spPr/>
      <dgm:t>
        <a:bodyPr/>
        <a:lstStyle/>
        <a:p>
          <a:endParaRPr lang="en-US"/>
        </a:p>
      </dgm:t>
    </dgm:pt>
    <dgm:pt modelId="{CF2E1AF2-09E6-4078-92EC-DD6C5A87AD82}" type="pres">
      <dgm:prSet presAssocID="{C8FD28CB-3026-4782-BF65-52F803AB6611}" presName="root" presStyleCnt="0">
        <dgm:presLayoutVars>
          <dgm:dir/>
          <dgm:resizeHandles val="exact"/>
        </dgm:presLayoutVars>
      </dgm:prSet>
      <dgm:spPr/>
    </dgm:pt>
    <dgm:pt modelId="{D8AC6449-0A22-4B07-BBD6-4BE3178F2EB6}" type="pres">
      <dgm:prSet presAssocID="{97F62C7B-47AC-4DFC-99FF-D59BF4B1E3E2}" presName="compNode" presStyleCnt="0"/>
      <dgm:spPr/>
    </dgm:pt>
    <dgm:pt modelId="{6D411888-B5BA-4A27-910A-23875E78CB52}" type="pres">
      <dgm:prSet presAssocID="{97F62C7B-47AC-4DFC-99FF-D59BF4B1E3E2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cast"/>
        </a:ext>
      </dgm:extLst>
    </dgm:pt>
    <dgm:pt modelId="{73E3C464-3AAC-49BD-995D-FA393D00CDA8}" type="pres">
      <dgm:prSet presAssocID="{97F62C7B-47AC-4DFC-99FF-D59BF4B1E3E2}" presName="iconSpace" presStyleCnt="0"/>
      <dgm:spPr/>
    </dgm:pt>
    <dgm:pt modelId="{7B8C6B13-0212-4925-A2BF-AF98B0B9B6B1}" type="pres">
      <dgm:prSet presAssocID="{97F62C7B-47AC-4DFC-99FF-D59BF4B1E3E2}" presName="parTx" presStyleLbl="revTx" presStyleIdx="0" presStyleCnt="8">
        <dgm:presLayoutVars>
          <dgm:chMax val="0"/>
          <dgm:chPref val="0"/>
        </dgm:presLayoutVars>
      </dgm:prSet>
      <dgm:spPr/>
    </dgm:pt>
    <dgm:pt modelId="{775DD272-DB78-4414-ABFC-15681D1849D8}" type="pres">
      <dgm:prSet presAssocID="{97F62C7B-47AC-4DFC-99FF-D59BF4B1E3E2}" presName="txSpace" presStyleCnt="0"/>
      <dgm:spPr/>
    </dgm:pt>
    <dgm:pt modelId="{9C2EF038-C9D7-4D7E-9702-BBB06F29870C}" type="pres">
      <dgm:prSet presAssocID="{97F62C7B-47AC-4DFC-99FF-D59BF4B1E3E2}" presName="desTx" presStyleLbl="revTx" presStyleIdx="1" presStyleCnt="8">
        <dgm:presLayoutVars/>
      </dgm:prSet>
      <dgm:spPr/>
    </dgm:pt>
    <dgm:pt modelId="{7E90F367-6B18-40F2-A437-0BDC7636B415}" type="pres">
      <dgm:prSet presAssocID="{5BF653B2-36C5-408D-9B49-8F3E481ECCDF}" presName="sibTrans" presStyleCnt="0"/>
      <dgm:spPr/>
    </dgm:pt>
    <dgm:pt modelId="{C4F8CF0D-84DC-4AB0-A937-B4C73E2BE582}" type="pres">
      <dgm:prSet presAssocID="{284C8558-155A-49F9-9EA7-1DFDAAFC7D7E}" presName="compNode" presStyleCnt="0"/>
      <dgm:spPr/>
    </dgm:pt>
    <dgm:pt modelId="{650C83CF-0449-4CCE-915A-EA8E7072114C}" type="pres">
      <dgm:prSet presAssocID="{284C8558-155A-49F9-9EA7-1DFDAAFC7D7E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rjat"/>
        </a:ext>
      </dgm:extLst>
    </dgm:pt>
    <dgm:pt modelId="{187FC430-CBFB-416C-8D44-74D321517192}" type="pres">
      <dgm:prSet presAssocID="{284C8558-155A-49F9-9EA7-1DFDAAFC7D7E}" presName="iconSpace" presStyleCnt="0"/>
      <dgm:spPr/>
    </dgm:pt>
    <dgm:pt modelId="{73A24525-39E1-4441-9F86-B22BDA464B93}" type="pres">
      <dgm:prSet presAssocID="{284C8558-155A-49F9-9EA7-1DFDAAFC7D7E}" presName="parTx" presStyleLbl="revTx" presStyleIdx="2" presStyleCnt="8">
        <dgm:presLayoutVars>
          <dgm:chMax val="0"/>
          <dgm:chPref val="0"/>
        </dgm:presLayoutVars>
      </dgm:prSet>
      <dgm:spPr/>
    </dgm:pt>
    <dgm:pt modelId="{AEE90D2E-F84D-48FC-95A2-14736612528C}" type="pres">
      <dgm:prSet presAssocID="{284C8558-155A-49F9-9EA7-1DFDAAFC7D7E}" presName="txSpace" presStyleCnt="0"/>
      <dgm:spPr/>
    </dgm:pt>
    <dgm:pt modelId="{ED0D0479-9839-4686-8A8B-B2CD52C65A88}" type="pres">
      <dgm:prSet presAssocID="{284C8558-155A-49F9-9EA7-1DFDAAFC7D7E}" presName="desTx" presStyleLbl="revTx" presStyleIdx="3" presStyleCnt="8">
        <dgm:presLayoutVars/>
      </dgm:prSet>
      <dgm:spPr/>
    </dgm:pt>
    <dgm:pt modelId="{476673C1-C5E9-4BDB-9BAE-4ACDC2FE8BC9}" type="pres">
      <dgm:prSet presAssocID="{D476888E-4CDA-48E0-AC40-A6A7FA635C6E}" presName="sibTrans" presStyleCnt="0"/>
      <dgm:spPr/>
    </dgm:pt>
    <dgm:pt modelId="{256C40ED-CE30-46F8-8639-DC86A4B31E5B}" type="pres">
      <dgm:prSet presAssocID="{129C402C-E0C9-4460-8626-B3EAA7F5FDF4}" presName="compNode" presStyleCnt="0"/>
      <dgm:spPr/>
    </dgm:pt>
    <dgm:pt modelId="{AC8A386D-9B43-4B30-927D-B9792E9334CA}" type="pres">
      <dgm:prSet presAssocID="{129C402C-E0C9-4460-8626-B3EAA7F5FDF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ähköposti"/>
        </a:ext>
      </dgm:extLst>
    </dgm:pt>
    <dgm:pt modelId="{EB2A9421-A393-49EB-9534-16CB625042EE}" type="pres">
      <dgm:prSet presAssocID="{129C402C-E0C9-4460-8626-B3EAA7F5FDF4}" presName="iconSpace" presStyleCnt="0"/>
      <dgm:spPr/>
    </dgm:pt>
    <dgm:pt modelId="{8AD3AB15-CEFB-49C1-A1FF-3077768F637D}" type="pres">
      <dgm:prSet presAssocID="{129C402C-E0C9-4460-8626-B3EAA7F5FDF4}" presName="parTx" presStyleLbl="revTx" presStyleIdx="4" presStyleCnt="8">
        <dgm:presLayoutVars>
          <dgm:chMax val="0"/>
          <dgm:chPref val="0"/>
        </dgm:presLayoutVars>
      </dgm:prSet>
      <dgm:spPr/>
    </dgm:pt>
    <dgm:pt modelId="{1B611DF7-9C54-49D7-AB4C-D0326FFE71DA}" type="pres">
      <dgm:prSet presAssocID="{129C402C-E0C9-4460-8626-B3EAA7F5FDF4}" presName="txSpace" presStyleCnt="0"/>
      <dgm:spPr/>
    </dgm:pt>
    <dgm:pt modelId="{C87EAD64-88EE-4F40-849B-BAA7CDCB92F2}" type="pres">
      <dgm:prSet presAssocID="{129C402C-E0C9-4460-8626-B3EAA7F5FDF4}" presName="desTx" presStyleLbl="revTx" presStyleIdx="5" presStyleCnt="8">
        <dgm:presLayoutVars/>
      </dgm:prSet>
      <dgm:spPr/>
    </dgm:pt>
    <dgm:pt modelId="{997C9D9E-7BAB-4170-A22C-B0989E38F9E6}" type="pres">
      <dgm:prSet presAssocID="{B5AA9064-9151-47B9-BCD1-132ECF8E620A}" presName="sibTrans" presStyleCnt="0"/>
      <dgm:spPr/>
    </dgm:pt>
    <dgm:pt modelId="{BFFDCF52-59BE-4F64-866F-4F13D53093A2}" type="pres">
      <dgm:prSet presAssocID="{7F006CC3-05F5-42D9-A251-2578E823134C}" presName="compNode" presStyleCnt="0"/>
      <dgm:spPr/>
    </dgm:pt>
    <dgm:pt modelId="{23B7EEE9-82EB-4143-A835-4A1B331CD0B7}" type="pres">
      <dgm:prSet presAssocID="{7F006CC3-05F5-42D9-A251-2578E823134C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alintamerkki"/>
        </a:ext>
      </dgm:extLst>
    </dgm:pt>
    <dgm:pt modelId="{464F4EC9-F913-412E-A24C-F2CFF4E3594B}" type="pres">
      <dgm:prSet presAssocID="{7F006CC3-05F5-42D9-A251-2578E823134C}" presName="iconSpace" presStyleCnt="0"/>
      <dgm:spPr/>
    </dgm:pt>
    <dgm:pt modelId="{5CFC05CC-98AD-41EA-91A5-15F37735B43A}" type="pres">
      <dgm:prSet presAssocID="{7F006CC3-05F5-42D9-A251-2578E823134C}" presName="parTx" presStyleLbl="revTx" presStyleIdx="6" presStyleCnt="8">
        <dgm:presLayoutVars>
          <dgm:chMax val="0"/>
          <dgm:chPref val="0"/>
        </dgm:presLayoutVars>
      </dgm:prSet>
      <dgm:spPr/>
    </dgm:pt>
    <dgm:pt modelId="{AC747CA0-063C-402D-A31C-B26C6B9244B7}" type="pres">
      <dgm:prSet presAssocID="{7F006CC3-05F5-42D9-A251-2578E823134C}" presName="txSpace" presStyleCnt="0"/>
      <dgm:spPr/>
    </dgm:pt>
    <dgm:pt modelId="{669492DC-3C4E-4C4F-8F7C-4F8A5850D37F}" type="pres">
      <dgm:prSet presAssocID="{7F006CC3-05F5-42D9-A251-2578E823134C}" presName="desTx" presStyleLbl="revTx" presStyleIdx="7" presStyleCnt="8">
        <dgm:presLayoutVars/>
      </dgm:prSet>
      <dgm:spPr/>
    </dgm:pt>
  </dgm:ptLst>
  <dgm:cxnLst>
    <dgm:cxn modelId="{BBE40014-2EA8-4F54-92C4-530D6667DB80}" srcId="{284C8558-155A-49F9-9EA7-1DFDAAFC7D7E}" destId="{23DEA7CB-FF94-4246-BB0E-10036B7945BC}" srcOrd="0" destOrd="0" parTransId="{01ED4B02-6C36-4E92-A95C-66198583C17B}" sibTransId="{F117731E-A86A-471B-82F3-9CE29C0404AC}"/>
    <dgm:cxn modelId="{A9DAA21B-DAC5-4484-B3AF-C15394C3DA80}" srcId="{C8FD28CB-3026-4782-BF65-52F803AB6611}" destId="{129C402C-E0C9-4460-8626-B3EAA7F5FDF4}" srcOrd="2" destOrd="0" parTransId="{BCD8B4B8-E561-4448-9385-E1806D4593DF}" sibTransId="{B5AA9064-9151-47B9-BCD1-132ECF8E620A}"/>
    <dgm:cxn modelId="{DFDA6540-D1D8-4D23-92C9-8F68F6E393F4}" srcId="{97F62C7B-47AC-4DFC-99FF-D59BF4B1E3E2}" destId="{D4ACEC18-11DD-46B2-9C72-212BAF8CD528}" srcOrd="1" destOrd="0" parTransId="{2886A77B-B07A-4EEC-9714-3F23E6E04863}" sibTransId="{3ECCAD91-31DA-4692-8414-BC4FE2F11ED0}"/>
    <dgm:cxn modelId="{01688561-C0D8-407A-94E3-6B353FDFA8A3}" type="presOf" srcId="{97F62C7B-47AC-4DFC-99FF-D59BF4B1E3E2}" destId="{7B8C6B13-0212-4925-A2BF-AF98B0B9B6B1}" srcOrd="0" destOrd="0" presId="urn:microsoft.com/office/officeart/2018/2/layout/IconLabelDescriptionList"/>
    <dgm:cxn modelId="{CC811163-ED44-4952-8331-4B08331EA339}" srcId="{C8FD28CB-3026-4782-BF65-52F803AB6611}" destId="{284C8558-155A-49F9-9EA7-1DFDAAFC7D7E}" srcOrd="1" destOrd="0" parTransId="{47A92C5B-5627-442A-90BD-3623A6717D2E}" sibTransId="{D476888E-4CDA-48E0-AC40-A6A7FA635C6E}"/>
    <dgm:cxn modelId="{EEE91469-06DA-4477-B9E4-58C69B6FB970}" srcId="{C8FD28CB-3026-4782-BF65-52F803AB6611}" destId="{97F62C7B-47AC-4DFC-99FF-D59BF4B1E3E2}" srcOrd="0" destOrd="0" parTransId="{E2C59678-D35C-4ACD-A18E-0168F9FB69D1}" sibTransId="{5BF653B2-36C5-408D-9B49-8F3E481ECCDF}"/>
    <dgm:cxn modelId="{50238E6B-62B4-4070-9644-1DE270A5D89E}" srcId="{97F62C7B-47AC-4DFC-99FF-D59BF4B1E3E2}" destId="{F9135499-0FE8-4DFF-B037-D7A55236463A}" srcOrd="2" destOrd="0" parTransId="{71C5B104-6F28-4035-8F76-DE4C45FCA19F}" sibTransId="{8F18C3FF-E6A9-42FB-AC90-59EA318EAEB2}"/>
    <dgm:cxn modelId="{9D877A6C-1207-4B5B-B018-4317D5A98D38}" type="presOf" srcId="{23DEA7CB-FF94-4246-BB0E-10036B7945BC}" destId="{ED0D0479-9839-4686-8A8B-B2CD52C65A88}" srcOrd="0" destOrd="0" presId="urn:microsoft.com/office/officeart/2018/2/layout/IconLabelDescriptionList"/>
    <dgm:cxn modelId="{2588A959-F095-41D6-BF9B-97030012E436}" type="presOf" srcId="{40F8EBF0-8505-4148-BFDF-6EA98A921144}" destId="{9C2EF038-C9D7-4D7E-9702-BBB06F29870C}" srcOrd="0" destOrd="0" presId="urn:microsoft.com/office/officeart/2018/2/layout/IconLabelDescriptionList"/>
    <dgm:cxn modelId="{1A876A81-5BAF-4B4E-915E-19AB6812ACE1}" type="presOf" srcId="{C8FD28CB-3026-4782-BF65-52F803AB6611}" destId="{CF2E1AF2-09E6-4078-92EC-DD6C5A87AD82}" srcOrd="0" destOrd="0" presId="urn:microsoft.com/office/officeart/2018/2/layout/IconLabelDescriptionList"/>
    <dgm:cxn modelId="{42F91084-0241-4FBC-9825-0AA1CAB704C1}" type="presOf" srcId="{D4ACEC18-11DD-46B2-9C72-212BAF8CD528}" destId="{9C2EF038-C9D7-4D7E-9702-BBB06F29870C}" srcOrd="0" destOrd="1" presId="urn:microsoft.com/office/officeart/2018/2/layout/IconLabelDescriptionList"/>
    <dgm:cxn modelId="{5FC9C795-847D-4884-9767-BA8825B7B235}" type="presOf" srcId="{7F006CC3-05F5-42D9-A251-2578E823134C}" destId="{5CFC05CC-98AD-41EA-91A5-15F37735B43A}" srcOrd="0" destOrd="0" presId="urn:microsoft.com/office/officeart/2018/2/layout/IconLabelDescriptionList"/>
    <dgm:cxn modelId="{73E9A29E-FE26-46BD-9CAF-FB7B0B999DD0}" srcId="{C8FD28CB-3026-4782-BF65-52F803AB6611}" destId="{7F006CC3-05F5-42D9-A251-2578E823134C}" srcOrd="3" destOrd="0" parTransId="{D1CB4EDA-5C26-428E-87A0-3BF75259C130}" sibTransId="{ECCCA940-71DB-4F21-B535-14B4D8BE20BD}"/>
    <dgm:cxn modelId="{23297AA2-BD73-4E8A-890B-08AD61A5082B}" type="presOf" srcId="{129C402C-E0C9-4460-8626-B3EAA7F5FDF4}" destId="{8AD3AB15-CEFB-49C1-A1FF-3077768F637D}" srcOrd="0" destOrd="0" presId="urn:microsoft.com/office/officeart/2018/2/layout/IconLabelDescriptionList"/>
    <dgm:cxn modelId="{D151B6B1-1CCE-465D-BD3D-983A5362B16D}" type="presOf" srcId="{6E662DE6-89A3-44BB-A091-5361C8692D05}" destId="{9C2EF038-C9D7-4D7E-9702-BBB06F29870C}" srcOrd="0" destOrd="3" presId="urn:microsoft.com/office/officeart/2018/2/layout/IconLabelDescriptionList"/>
    <dgm:cxn modelId="{FCF4ADCC-8937-4A69-9806-152531126666}" srcId="{97F62C7B-47AC-4DFC-99FF-D59BF4B1E3E2}" destId="{40F8EBF0-8505-4148-BFDF-6EA98A921144}" srcOrd="0" destOrd="0" parTransId="{718ACF12-5FAA-472C-80AB-900FE1BD6DD1}" sibTransId="{65FF14C2-88EE-4B1A-BB47-64B517232C0E}"/>
    <dgm:cxn modelId="{0B59BACF-C471-4D88-8158-A6E14F6152B5}" srcId="{97F62C7B-47AC-4DFC-99FF-D59BF4B1E3E2}" destId="{6E662DE6-89A3-44BB-A091-5361C8692D05}" srcOrd="3" destOrd="0" parTransId="{324F51AB-455B-493A-AE0E-A800383F9CAB}" sibTransId="{3ED1C8E3-9DBA-41EA-8113-F7E66D99C498}"/>
    <dgm:cxn modelId="{8B5BAFF6-4711-4AAF-AA1E-ACF45036B654}" type="presOf" srcId="{284C8558-155A-49F9-9EA7-1DFDAAFC7D7E}" destId="{73A24525-39E1-4441-9F86-B22BDA464B93}" srcOrd="0" destOrd="0" presId="urn:microsoft.com/office/officeart/2018/2/layout/IconLabelDescriptionList"/>
    <dgm:cxn modelId="{D9FFAEF7-AAD3-486B-BAFC-87251ECEA98A}" type="presOf" srcId="{F9135499-0FE8-4DFF-B037-D7A55236463A}" destId="{9C2EF038-C9D7-4D7E-9702-BBB06F29870C}" srcOrd="0" destOrd="2" presId="urn:microsoft.com/office/officeart/2018/2/layout/IconLabelDescriptionList"/>
    <dgm:cxn modelId="{CBF0C055-79A3-4142-A742-525CC05DBD88}" type="presParOf" srcId="{CF2E1AF2-09E6-4078-92EC-DD6C5A87AD82}" destId="{D8AC6449-0A22-4B07-BBD6-4BE3178F2EB6}" srcOrd="0" destOrd="0" presId="urn:microsoft.com/office/officeart/2018/2/layout/IconLabelDescriptionList"/>
    <dgm:cxn modelId="{3B640836-AA34-41E9-832A-064B04001447}" type="presParOf" srcId="{D8AC6449-0A22-4B07-BBD6-4BE3178F2EB6}" destId="{6D411888-B5BA-4A27-910A-23875E78CB52}" srcOrd="0" destOrd="0" presId="urn:microsoft.com/office/officeart/2018/2/layout/IconLabelDescriptionList"/>
    <dgm:cxn modelId="{6170996A-4722-4E0A-9CD0-259580FB5FDA}" type="presParOf" srcId="{D8AC6449-0A22-4B07-BBD6-4BE3178F2EB6}" destId="{73E3C464-3AAC-49BD-995D-FA393D00CDA8}" srcOrd="1" destOrd="0" presId="urn:microsoft.com/office/officeart/2018/2/layout/IconLabelDescriptionList"/>
    <dgm:cxn modelId="{104AAC56-0863-48C1-9B28-C736BA5FDA15}" type="presParOf" srcId="{D8AC6449-0A22-4B07-BBD6-4BE3178F2EB6}" destId="{7B8C6B13-0212-4925-A2BF-AF98B0B9B6B1}" srcOrd="2" destOrd="0" presId="urn:microsoft.com/office/officeart/2018/2/layout/IconLabelDescriptionList"/>
    <dgm:cxn modelId="{566E2509-7DFF-4EC6-AACB-40B8F0D24F6E}" type="presParOf" srcId="{D8AC6449-0A22-4B07-BBD6-4BE3178F2EB6}" destId="{775DD272-DB78-4414-ABFC-15681D1849D8}" srcOrd="3" destOrd="0" presId="urn:microsoft.com/office/officeart/2018/2/layout/IconLabelDescriptionList"/>
    <dgm:cxn modelId="{42EFDDB7-E451-4F81-8E56-71430A67449C}" type="presParOf" srcId="{D8AC6449-0A22-4B07-BBD6-4BE3178F2EB6}" destId="{9C2EF038-C9D7-4D7E-9702-BBB06F29870C}" srcOrd="4" destOrd="0" presId="urn:microsoft.com/office/officeart/2018/2/layout/IconLabelDescriptionList"/>
    <dgm:cxn modelId="{B24DA681-B713-4B1B-B794-1275BB8A5767}" type="presParOf" srcId="{CF2E1AF2-09E6-4078-92EC-DD6C5A87AD82}" destId="{7E90F367-6B18-40F2-A437-0BDC7636B415}" srcOrd="1" destOrd="0" presId="urn:microsoft.com/office/officeart/2018/2/layout/IconLabelDescriptionList"/>
    <dgm:cxn modelId="{F7B42AE9-61C0-424D-9DFD-50A7ACFD3944}" type="presParOf" srcId="{CF2E1AF2-09E6-4078-92EC-DD6C5A87AD82}" destId="{C4F8CF0D-84DC-4AB0-A937-B4C73E2BE582}" srcOrd="2" destOrd="0" presId="urn:microsoft.com/office/officeart/2018/2/layout/IconLabelDescriptionList"/>
    <dgm:cxn modelId="{8C460F79-1BBB-4FFE-AFDC-20AE2DADD4CD}" type="presParOf" srcId="{C4F8CF0D-84DC-4AB0-A937-B4C73E2BE582}" destId="{650C83CF-0449-4CCE-915A-EA8E7072114C}" srcOrd="0" destOrd="0" presId="urn:microsoft.com/office/officeart/2018/2/layout/IconLabelDescriptionList"/>
    <dgm:cxn modelId="{7A10590C-265E-47E5-BF91-24D25A4C6DD1}" type="presParOf" srcId="{C4F8CF0D-84DC-4AB0-A937-B4C73E2BE582}" destId="{187FC430-CBFB-416C-8D44-74D321517192}" srcOrd="1" destOrd="0" presId="urn:microsoft.com/office/officeart/2018/2/layout/IconLabelDescriptionList"/>
    <dgm:cxn modelId="{5F7756BA-8BF2-43B9-A071-525ADD8C7383}" type="presParOf" srcId="{C4F8CF0D-84DC-4AB0-A937-B4C73E2BE582}" destId="{73A24525-39E1-4441-9F86-B22BDA464B93}" srcOrd="2" destOrd="0" presId="urn:microsoft.com/office/officeart/2018/2/layout/IconLabelDescriptionList"/>
    <dgm:cxn modelId="{3091194C-76F0-4EF3-B84F-0111528C8907}" type="presParOf" srcId="{C4F8CF0D-84DC-4AB0-A937-B4C73E2BE582}" destId="{AEE90D2E-F84D-48FC-95A2-14736612528C}" srcOrd="3" destOrd="0" presId="urn:microsoft.com/office/officeart/2018/2/layout/IconLabelDescriptionList"/>
    <dgm:cxn modelId="{DA7B191B-85FD-4A91-81FD-635FC844EB8F}" type="presParOf" srcId="{C4F8CF0D-84DC-4AB0-A937-B4C73E2BE582}" destId="{ED0D0479-9839-4686-8A8B-B2CD52C65A88}" srcOrd="4" destOrd="0" presId="urn:microsoft.com/office/officeart/2018/2/layout/IconLabelDescriptionList"/>
    <dgm:cxn modelId="{11EFF660-BD92-4283-85C0-389FDC63A214}" type="presParOf" srcId="{CF2E1AF2-09E6-4078-92EC-DD6C5A87AD82}" destId="{476673C1-C5E9-4BDB-9BAE-4ACDC2FE8BC9}" srcOrd="3" destOrd="0" presId="urn:microsoft.com/office/officeart/2018/2/layout/IconLabelDescriptionList"/>
    <dgm:cxn modelId="{E91E4B70-3E91-4097-9927-EB006AE28ABC}" type="presParOf" srcId="{CF2E1AF2-09E6-4078-92EC-DD6C5A87AD82}" destId="{256C40ED-CE30-46F8-8639-DC86A4B31E5B}" srcOrd="4" destOrd="0" presId="urn:microsoft.com/office/officeart/2018/2/layout/IconLabelDescriptionList"/>
    <dgm:cxn modelId="{7A332BCC-EAF5-4A62-BE61-CFB7522730AF}" type="presParOf" srcId="{256C40ED-CE30-46F8-8639-DC86A4B31E5B}" destId="{AC8A386D-9B43-4B30-927D-B9792E9334CA}" srcOrd="0" destOrd="0" presId="urn:microsoft.com/office/officeart/2018/2/layout/IconLabelDescriptionList"/>
    <dgm:cxn modelId="{424CEDBC-B967-47DE-B683-9D36F53F9158}" type="presParOf" srcId="{256C40ED-CE30-46F8-8639-DC86A4B31E5B}" destId="{EB2A9421-A393-49EB-9534-16CB625042EE}" srcOrd="1" destOrd="0" presId="urn:microsoft.com/office/officeart/2018/2/layout/IconLabelDescriptionList"/>
    <dgm:cxn modelId="{3A8E0952-C664-4675-A85B-2DC7A608C948}" type="presParOf" srcId="{256C40ED-CE30-46F8-8639-DC86A4B31E5B}" destId="{8AD3AB15-CEFB-49C1-A1FF-3077768F637D}" srcOrd="2" destOrd="0" presId="urn:microsoft.com/office/officeart/2018/2/layout/IconLabelDescriptionList"/>
    <dgm:cxn modelId="{787C5E2F-FA69-4A9C-B1AA-090F84FADB99}" type="presParOf" srcId="{256C40ED-CE30-46F8-8639-DC86A4B31E5B}" destId="{1B611DF7-9C54-49D7-AB4C-D0326FFE71DA}" srcOrd="3" destOrd="0" presId="urn:microsoft.com/office/officeart/2018/2/layout/IconLabelDescriptionList"/>
    <dgm:cxn modelId="{6061670F-857D-4094-AE1A-7563792F3DBA}" type="presParOf" srcId="{256C40ED-CE30-46F8-8639-DC86A4B31E5B}" destId="{C87EAD64-88EE-4F40-849B-BAA7CDCB92F2}" srcOrd="4" destOrd="0" presId="urn:microsoft.com/office/officeart/2018/2/layout/IconLabelDescriptionList"/>
    <dgm:cxn modelId="{C325627B-26B8-4AEC-97B4-F9AA8E2C72B1}" type="presParOf" srcId="{CF2E1AF2-09E6-4078-92EC-DD6C5A87AD82}" destId="{997C9D9E-7BAB-4170-A22C-B0989E38F9E6}" srcOrd="5" destOrd="0" presId="urn:microsoft.com/office/officeart/2018/2/layout/IconLabelDescriptionList"/>
    <dgm:cxn modelId="{ABB6AA67-5F58-4B7A-9583-B16202576ABA}" type="presParOf" srcId="{CF2E1AF2-09E6-4078-92EC-DD6C5A87AD82}" destId="{BFFDCF52-59BE-4F64-866F-4F13D53093A2}" srcOrd="6" destOrd="0" presId="urn:microsoft.com/office/officeart/2018/2/layout/IconLabelDescriptionList"/>
    <dgm:cxn modelId="{77F34F5A-07C4-4EBD-859C-E4655BA0471E}" type="presParOf" srcId="{BFFDCF52-59BE-4F64-866F-4F13D53093A2}" destId="{23B7EEE9-82EB-4143-A835-4A1B331CD0B7}" srcOrd="0" destOrd="0" presId="urn:microsoft.com/office/officeart/2018/2/layout/IconLabelDescriptionList"/>
    <dgm:cxn modelId="{8A6343D2-F07B-4FE1-BA21-BF4A4578C6DC}" type="presParOf" srcId="{BFFDCF52-59BE-4F64-866F-4F13D53093A2}" destId="{464F4EC9-F913-412E-A24C-F2CFF4E3594B}" srcOrd="1" destOrd="0" presId="urn:microsoft.com/office/officeart/2018/2/layout/IconLabelDescriptionList"/>
    <dgm:cxn modelId="{CF547A11-093B-4678-AD37-77AB830D6B03}" type="presParOf" srcId="{BFFDCF52-59BE-4F64-866F-4F13D53093A2}" destId="{5CFC05CC-98AD-41EA-91A5-15F37735B43A}" srcOrd="2" destOrd="0" presId="urn:microsoft.com/office/officeart/2018/2/layout/IconLabelDescriptionList"/>
    <dgm:cxn modelId="{EC4A7FF1-C349-4739-8EFF-5F9B06B53D54}" type="presParOf" srcId="{BFFDCF52-59BE-4F64-866F-4F13D53093A2}" destId="{AC747CA0-063C-402D-A31C-B26C6B9244B7}" srcOrd="3" destOrd="0" presId="urn:microsoft.com/office/officeart/2018/2/layout/IconLabelDescriptionList"/>
    <dgm:cxn modelId="{C47F7D08-5359-4D8A-97E7-0EB277C8891F}" type="presParOf" srcId="{BFFDCF52-59BE-4F64-866F-4F13D53093A2}" destId="{669492DC-3C4E-4C4F-8F7C-4F8A5850D37F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805462-AA9C-4ACF-B74E-B808E231A18A}" type="doc">
      <dgm:prSet loTypeId="urn:microsoft.com/office/officeart/2005/8/layout/vList2" loCatId="list" qsTypeId="urn:microsoft.com/office/officeart/2005/8/quickstyle/simple4#2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C7CF54F8-8C27-46EB-9D08-64C30986B2A4}">
      <dgm:prSet/>
      <dgm:spPr/>
      <dgm:t>
        <a:bodyPr/>
        <a:lstStyle/>
        <a:p>
          <a:pPr algn="l">
            <a:lnSpc>
              <a:spcPct val="90000"/>
            </a:lnSpc>
          </a:pPr>
          <a:r>
            <a:rPr lang="fi-FI" sz="21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ke 19.8 valokuvaus</a:t>
          </a:r>
        </a:p>
      </dgm:t>
    </dgm:pt>
    <dgm:pt modelId="{31A33539-A68A-4A6C-BC64-1094C341FFD5}" type="parTrans" cxnId="{80C89714-3C6E-4114-8C16-1E1C0453FD0F}">
      <dgm:prSet/>
      <dgm:spPr/>
      <dgm:t>
        <a:bodyPr/>
        <a:lstStyle/>
        <a:p>
          <a:endParaRPr lang="en-US"/>
        </a:p>
      </dgm:t>
    </dgm:pt>
    <dgm:pt modelId="{13C6BAF7-05C7-479D-A008-01FBC32FBEE4}" type="sibTrans" cxnId="{80C89714-3C6E-4114-8C16-1E1C0453FD0F}">
      <dgm:prSet/>
      <dgm:spPr/>
      <dgm:t>
        <a:bodyPr/>
        <a:lstStyle/>
        <a:p>
          <a:endParaRPr lang="en-US"/>
        </a:p>
      </dgm:t>
    </dgm:pt>
    <dgm:pt modelId="{A5736FD7-121A-4B31-8510-DEC45D4510C8}">
      <dgm:prSet/>
      <dgm:spPr/>
      <dgm:t>
        <a:bodyPr/>
        <a:lstStyle/>
        <a:p>
          <a:pPr algn="l">
            <a:lnSpc>
              <a:spcPct val="90000"/>
            </a:lnSpc>
          </a:pPr>
          <a:r>
            <a:rPr lang="fi-FI" sz="21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to 27.8. Ykkösten ryhmäytymisiltapäivä klo 12.15 eteenpäin</a:t>
          </a:r>
          <a:endParaRPr lang="en-US" sz="210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gm:t>
    </dgm:pt>
    <dgm:pt modelId="{19BC5095-E87C-4D40-8A80-7F1B28EE4B93}" type="parTrans" cxnId="{C937A397-0D40-4A65-8FA4-F7224379FB35}">
      <dgm:prSet/>
      <dgm:spPr/>
      <dgm:t>
        <a:bodyPr/>
        <a:lstStyle/>
        <a:p>
          <a:endParaRPr lang="en-US"/>
        </a:p>
      </dgm:t>
    </dgm:pt>
    <dgm:pt modelId="{4E357DDB-B6AD-4B28-827A-CD29880C5A9F}" type="sibTrans" cxnId="{C937A397-0D40-4A65-8FA4-F7224379FB35}">
      <dgm:prSet/>
      <dgm:spPr/>
      <dgm:t>
        <a:bodyPr/>
        <a:lstStyle/>
        <a:p>
          <a:endParaRPr lang="en-US"/>
        </a:p>
      </dgm:t>
    </dgm:pt>
    <dgm:pt modelId="{404D8E12-AF2D-408E-8D91-19361542A8A2}">
      <dgm:prSet/>
      <dgm:spPr/>
      <dgm:t>
        <a:bodyPr/>
        <a:lstStyle/>
        <a:p>
          <a:pPr algn="l">
            <a:lnSpc>
              <a:spcPct val="90000"/>
            </a:lnSpc>
          </a:pPr>
          <a:r>
            <a:rPr lang="fi-FI" sz="21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to-pe 3.9.-4.9. Mate-linjalaisten leiri Luovissa</a:t>
          </a:r>
          <a:endParaRPr lang="en-US" sz="210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gm:t>
    </dgm:pt>
    <dgm:pt modelId="{8A88BE9C-B71D-4813-B8B9-E8FD4C0C95A7}" type="parTrans" cxnId="{6D4471A5-3FB6-4D34-8D37-365331ED94D4}">
      <dgm:prSet/>
      <dgm:spPr/>
      <dgm:t>
        <a:bodyPr/>
        <a:lstStyle/>
        <a:p>
          <a:endParaRPr lang="en-US"/>
        </a:p>
      </dgm:t>
    </dgm:pt>
    <dgm:pt modelId="{EFA9B850-B767-40C9-8D28-A3EFAD07638A}" type="sibTrans" cxnId="{6D4471A5-3FB6-4D34-8D37-365331ED94D4}">
      <dgm:prSet/>
      <dgm:spPr/>
      <dgm:t>
        <a:bodyPr/>
        <a:lstStyle/>
        <a:p>
          <a:endParaRPr lang="en-US"/>
        </a:p>
      </dgm:t>
    </dgm:pt>
    <dgm:pt modelId="{20826A2E-E347-4D0D-B5C4-E625C2E5FA08}">
      <dgm:prSet/>
      <dgm:spPr/>
      <dgm:t>
        <a:bodyPr/>
        <a:lstStyle/>
        <a:p>
          <a:pPr algn="l">
            <a:lnSpc>
              <a:spcPct val="90000"/>
            </a:lnSpc>
          </a:pPr>
          <a:r>
            <a:rPr lang="fi-FI" sz="21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ke-to 2.9-3.9 Bisnes-linjalaisten innovaatioleiri</a:t>
          </a:r>
          <a:endParaRPr lang="en-US" sz="210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gm:t>
    </dgm:pt>
    <dgm:pt modelId="{8ECE0EBF-275B-41F9-826F-67E0FB1473E4}" type="parTrans" cxnId="{1CE6FA82-D937-46A5-9975-BB0469B0EF11}">
      <dgm:prSet/>
      <dgm:spPr/>
      <dgm:t>
        <a:bodyPr/>
        <a:lstStyle/>
        <a:p>
          <a:endParaRPr lang="en-US"/>
        </a:p>
      </dgm:t>
    </dgm:pt>
    <dgm:pt modelId="{34D9712F-7BE2-44D2-BCF2-3CAB4CCA76B6}" type="sibTrans" cxnId="{1CE6FA82-D937-46A5-9975-BB0469B0EF11}">
      <dgm:prSet/>
      <dgm:spPr/>
      <dgm:t>
        <a:bodyPr/>
        <a:lstStyle/>
        <a:p>
          <a:endParaRPr lang="en-US"/>
        </a:p>
      </dgm:t>
    </dgm:pt>
    <dgm:pt modelId="{CDBCE1BE-41B8-47F0-9B24-00FBBB80F2D0}">
      <dgm:prSet/>
      <dgm:spPr/>
      <dgm:t>
        <a:bodyPr/>
        <a:lstStyle/>
        <a:p>
          <a:pPr algn="l">
            <a:lnSpc>
              <a:spcPct val="90000"/>
            </a:lnSpc>
          </a:pPr>
          <a:r>
            <a:rPr lang="fi-FI" sz="21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Opinto-oppaasta löytyvät jaksot, koeviikot, uusintapäivät yms. Kalenteriin merkittäväksi</a:t>
          </a:r>
          <a:endParaRPr lang="en-US" sz="210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gm:t>
    </dgm:pt>
    <dgm:pt modelId="{89F30845-B887-4FA4-B016-2519AE21C6EC}" type="parTrans" cxnId="{7EED7191-4ACE-430F-96BA-199F932D92FC}">
      <dgm:prSet/>
      <dgm:spPr/>
      <dgm:t>
        <a:bodyPr/>
        <a:lstStyle/>
        <a:p>
          <a:endParaRPr lang="en-US"/>
        </a:p>
      </dgm:t>
    </dgm:pt>
    <dgm:pt modelId="{291B11E7-D03A-4427-A550-51FD45D5A03F}" type="sibTrans" cxnId="{7EED7191-4ACE-430F-96BA-199F932D92FC}">
      <dgm:prSet/>
      <dgm:spPr/>
      <dgm:t>
        <a:bodyPr/>
        <a:lstStyle/>
        <a:p>
          <a:endParaRPr lang="en-US"/>
        </a:p>
      </dgm:t>
    </dgm:pt>
    <dgm:pt modelId="{93985503-85E0-412B-9873-AF234B2EDEC4}">
      <dgm:prSet phldrT="[Teksti]" phldr="0"/>
      <dgm:spPr/>
      <dgm:t>
        <a:bodyPr/>
        <a:lstStyle/>
        <a:p>
          <a:pPr algn="l" rtl="0">
            <a:lnSpc>
              <a:spcPct val="90000"/>
            </a:lnSpc>
          </a:pPr>
          <a:r>
            <a:rPr lang="fi-FI" sz="2100">
              <a:solidFill>
                <a:srgbClr val="FFFFFF"/>
              </a:solidFill>
              <a:latin typeface="Aptos"/>
              <a:ea typeface="+mn-ea"/>
              <a:cs typeface="+mn-cs"/>
            </a:rPr>
            <a:t>Ke 19.8. abitti haltuun sekä lukitesti klo 13.45 -16.30 / äikän opet</a:t>
          </a:r>
        </a:p>
      </dgm:t>
    </dgm:pt>
    <dgm:pt modelId="{D78A5C47-A664-4D3A-9527-14361335523A}" type="parTrans" cxnId="{7AC3CD33-4146-42F6-8A0A-BCAFE29EAE7E}">
      <dgm:prSet/>
      <dgm:spPr/>
    </dgm:pt>
    <dgm:pt modelId="{442A9775-1267-4733-B1C7-CF39404B3FB6}" type="sibTrans" cxnId="{7AC3CD33-4146-42F6-8A0A-BCAFE29EAE7E}">
      <dgm:prSet/>
      <dgm:spPr/>
    </dgm:pt>
    <dgm:pt modelId="{A08772C1-D784-488A-B771-EB6C2CDA6629}" type="pres">
      <dgm:prSet presAssocID="{77805462-AA9C-4ACF-B74E-B808E231A18A}" presName="linear" presStyleCnt="0">
        <dgm:presLayoutVars>
          <dgm:animLvl val="lvl"/>
          <dgm:resizeHandles val="exact"/>
        </dgm:presLayoutVars>
      </dgm:prSet>
      <dgm:spPr/>
    </dgm:pt>
    <dgm:pt modelId="{B9715EAF-907A-4B0D-9563-ABE091998B0F}" type="pres">
      <dgm:prSet presAssocID="{C7CF54F8-8C27-46EB-9D08-64C30986B2A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B6AB2A8-528A-4629-9AE6-E9C721C9D248}" type="pres">
      <dgm:prSet presAssocID="{13C6BAF7-05C7-479D-A008-01FBC32FBEE4}" presName="spacer" presStyleCnt="0"/>
      <dgm:spPr/>
    </dgm:pt>
    <dgm:pt modelId="{A5D6EEB4-6670-49E0-9579-60B1CE1BEC2E}" type="pres">
      <dgm:prSet presAssocID="{93985503-85E0-412B-9873-AF234B2EDEC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38AE87F7-B36B-48D0-A0F7-22A3402056A3}" type="pres">
      <dgm:prSet presAssocID="{442A9775-1267-4733-B1C7-CF39404B3FB6}" presName="spacer" presStyleCnt="0"/>
      <dgm:spPr/>
    </dgm:pt>
    <dgm:pt modelId="{8A9513F0-A658-4A82-B289-17AF8B7B1AA5}" type="pres">
      <dgm:prSet presAssocID="{A5736FD7-121A-4B31-8510-DEC45D4510C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C63DD24-3FFC-46BA-ACA1-50F67EA9D698}" type="pres">
      <dgm:prSet presAssocID="{4E357DDB-B6AD-4B28-827A-CD29880C5A9F}" presName="spacer" presStyleCnt="0"/>
      <dgm:spPr/>
    </dgm:pt>
    <dgm:pt modelId="{2334D313-D280-4380-B0FA-CECA0A9B8E9B}" type="pres">
      <dgm:prSet presAssocID="{404D8E12-AF2D-408E-8D91-19361542A8A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806B430-597E-446C-8382-E034C01F4BA3}" type="pres">
      <dgm:prSet presAssocID="{EFA9B850-B767-40C9-8D28-A3EFAD07638A}" presName="spacer" presStyleCnt="0"/>
      <dgm:spPr/>
    </dgm:pt>
    <dgm:pt modelId="{7910B240-E306-45E2-9ACA-4AA929A50FC7}" type="pres">
      <dgm:prSet presAssocID="{20826A2E-E347-4D0D-B5C4-E625C2E5FA0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3F49FF0-6860-4C55-B644-668A0D290A7E}" type="pres">
      <dgm:prSet presAssocID="{34D9712F-7BE2-44D2-BCF2-3CAB4CCA76B6}" presName="spacer" presStyleCnt="0"/>
      <dgm:spPr/>
    </dgm:pt>
    <dgm:pt modelId="{788EC319-F29E-4A0F-A3D0-15DC4B4FAF42}" type="pres">
      <dgm:prSet presAssocID="{CDBCE1BE-41B8-47F0-9B24-00FBBB80F2D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FFD8B813-039B-4796-AB58-E324BDCBBCD3}" type="presOf" srcId="{77805462-AA9C-4ACF-B74E-B808E231A18A}" destId="{A08772C1-D784-488A-B771-EB6C2CDA6629}" srcOrd="0" destOrd="0" presId="urn:microsoft.com/office/officeart/2005/8/layout/vList2"/>
    <dgm:cxn modelId="{80C89714-3C6E-4114-8C16-1E1C0453FD0F}" srcId="{77805462-AA9C-4ACF-B74E-B808E231A18A}" destId="{C7CF54F8-8C27-46EB-9D08-64C30986B2A4}" srcOrd="0" destOrd="0" parTransId="{31A33539-A68A-4A6C-BC64-1094C341FFD5}" sibTransId="{13C6BAF7-05C7-479D-A008-01FBC32FBEE4}"/>
    <dgm:cxn modelId="{E43C5D2C-518A-44BC-9525-E98DA2C63C8E}" type="presOf" srcId="{CDBCE1BE-41B8-47F0-9B24-00FBBB80F2D0}" destId="{788EC319-F29E-4A0F-A3D0-15DC4B4FAF42}" srcOrd="0" destOrd="0" presId="urn:microsoft.com/office/officeart/2005/8/layout/vList2"/>
    <dgm:cxn modelId="{7AC3CD33-4146-42F6-8A0A-BCAFE29EAE7E}" srcId="{77805462-AA9C-4ACF-B74E-B808E231A18A}" destId="{93985503-85E0-412B-9873-AF234B2EDEC4}" srcOrd="1" destOrd="0" parTransId="{D78A5C47-A664-4D3A-9527-14361335523A}" sibTransId="{442A9775-1267-4733-B1C7-CF39404B3FB6}"/>
    <dgm:cxn modelId="{799CE234-A767-4D0A-83A7-C7CD54D5A3B1}" type="presOf" srcId="{93985503-85E0-412B-9873-AF234B2EDEC4}" destId="{A5D6EEB4-6670-49E0-9579-60B1CE1BEC2E}" srcOrd="0" destOrd="0" presId="urn:microsoft.com/office/officeart/2005/8/layout/vList2"/>
    <dgm:cxn modelId="{1CE6FA82-D937-46A5-9975-BB0469B0EF11}" srcId="{77805462-AA9C-4ACF-B74E-B808E231A18A}" destId="{20826A2E-E347-4D0D-B5C4-E625C2E5FA08}" srcOrd="4" destOrd="0" parTransId="{8ECE0EBF-275B-41F9-826F-67E0FB1473E4}" sibTransId="{34D9712F-7BE2-44D2-BCF2-3CAB4CCA76B6}"/>
    <dgm:cxn modelId="{7EED7191-4ACE-430F-96BA-199F932D92FC}" srcId="{77805462-AA9C-4ACF-B74E-B808E231A18A}" destId="{CDBCE1BE-41B8-47F0-9B24-00FBBB80F2D0}" srcOrd="5" destOrd="0" parTransId="{89F30845-B887-4FA4-B016-2519AE21C6EC}" sibTransId="{291B11E7-D03A-4427-A550-51FD45D5A03F}"/>
    <dgm:cxn modelId="{C937A397-0D40-4A65-8FA4-F7224379FB35}" srcId="{77805462-AA9C-4ACF-B74E-B808E231A18A}" destId="{A5736FD7-121A-4B31-8510-DEC45D4510C8}" srcOrd="2" destOrd="0" parTransId="{19BC5095-E87C-4D40-8A80-7F1B28EE4B93}" sibTransId="{4E357DDB-B6AD-4B28-827A-CD29880C5A9F}"/>
    <dgm:cxn modelId="{6D4471A5-3FB6-4D34-8D37-365331ED94D4}" srcId="{77805462-AA9C-4ACF-B74E-B808E231A18A}" destId="{404D8E12-AF2D-408E-8D91-19361542A8A2}" srcOrd="3" destOrd="0" parTransId="{8A88BE9C-B71D-4813-B8B9-E8FD4C0C95A7}" sibTransId="{EFA9B850-B767-40C9-8D28-A3EFAD07638A}"/>
    <dgm:cxn modelId="{E50BC6B5-539F-47B4-BCFD-71D9F1315D16}" type="presOf" srcId="{404D8E12-AF2D-408E-8D91-19361542A8A2}" destId="{2334D313-D280-4380-B0FA-CECA0A9B8E9B}" srcOrd="0" destOrd="0" presId="urn:microsoft.com/office/officeart/2005/8/layout/vList2"/>
    <dgm:cxn modelId="{C2A7CBC0-93C1-48ED-B79D-FB248B7BCBED}" type="presOf" srcId="{A5736FD7-121A-4B31-8510-DEC45D4510C8}" destId="{8A9513F0-A658-4A82-B289-17AF8B7B1AA5}" srcOrd="0" destOrd="0" presId="urn:microsoft.com/office/officeart/2005/8/layout/vList2"/>
    <dgm:cxn modelId="{CC6A43ED-9F50-4F47-AF71-DFD7CB1F4F5F}" type="presOf" srcId="{20826A2E-E347-4D0D-B5C4-E625C2E5FA08}" destId="{7910B240-E306-45E2-9ACA-4AA929A50FC7}" srcOrd="0" destOrd="0" presId="urn:microsoft.com/office/officeart/2005/8/layout/vList2"/>
    <dgm:cxn modelId="{F8AB20F4-1029-4C5D-A475-BB37FA93013D}" type="presOf" srcId="{C7CF54F8-8C27-46EB-9D08-64C30986B2A4}" destId="{B9715EAF-907A-4B0D-9563-ABE091998B0F}" srcOrd="0" destOrd="0" presId="urn:microsoft.com/office/officeart/2005/8/layout/vList2"/>
    <dgm:cxn modelId="{55AA7159-EF82-4CEF-8FB3-95F3BE9E9785}" type="presParOf" srcId="{A08772C1-D784-488A-B771-EB6C2CDA6629}" destId="{B9715EAF-907A-4B0D-9563-ABE091998B0F}" srcOrd="0" destOrd="0" presId="urn:microsoft.com/office/officeart/2005/8/layout/vList2"/>
    <dgm:cxn modelId="{1F73CD23-9E13-4738-901A-6A71AA868005}" type="presParOf" srcId="{A08772C1-D784-488A-B771-EB6C2CDA6629}" destId="{1B6AB2A8-528A-4629-9AE6-E9C721C9D248}" srcOrd="1" destOrd="0" presId="urn:microsoft.com/office/officeart/2005/8/layout/vList2"/>
    <dgm:cxn modelId="{391668C4-2739-42FD-948E-6331FFE8668E}" type="presParOf" srcId="{A08772C1-D784-488A-B771-EB6C2CDA6629}" destId="{A5D6EEB4-6670-49E0-9579-60B1CE1BEC2E}" srcOrd="2" destOrd="0" presId="urn:microsoft.com/office/officeart/2005/8/layout/vList2"/>
    <dgm:cxn modelId="{82248F4F-3577-404D-8534-7EC619315E8B}" type="presParOf" srcId="{A08772C1-D784-488A-B771-EB6C2CDA6629}" destId="{38AE87F7-B36B-48D0-A0F7-22A3402056A3}" srcOrd="3" destOrd="0" presId="urn:microsoft.com/office/officeart/2005/8/layout/vList2"/>
    <dgm:cxn modelId="{3E0A39B9-2E3A-45AD-82ED-E183BF945FBF}" type="presParOf" srcId="{A08772C1-D784-488A-B771-EB6C2CDA6629}" destId="{8A9513F0-A658-4A82-B289-17AF8B7B1AA5}" srcOrd="4" destOrd="0" presId="urn:microsoft.com/office/officeart/2005/8/layout/vList2"/>
    <dgm:cxn modelId="{44BFA17A-DC2A-4425-A33B-AE1808C9D3FB}" type="presParOf" srcId="{A08772C1-D784-488A-B771-EB6C2CDA6629}" destId="{1C63DD24-3FFC-46BA-ACA1-50F67EA9D698}" srcOrd="5" destOrd="0" presId="urn:microsoft.com/office/officeart/2005/8/layout/vList2"/>
    <dgm:cxn modelId="{6A345E5F-1A5F-42B2-86A6-2E5831585F85}" type="presParOf" srcId="{A08772C1-D784-488A-B771-EB6C2CDA6629}" destId="{2334D313-D280-4380-B0FA-CECA0A9B8E9B}" srcOrd="6" destOrd="0" presId="urn:microsoft.com/office/officeart/2005/8/layout/vList2"/>
    <dgm:cxn modelId="{4BD7B76E-3305-4D96-B92D-7664D78C29C1}" type="presParOf" srcId="{A08772C1-D784-488A-B771-EB6C2CDA6629}" destId="{4806B430-597E-446C-8382-E034C01F4BA3}" srcOrd="7" destOrd="0" presId="urn:microsoft.com/office/officeart/2005/8/layout/vList2"/>
    <dgm:cxn modelId="{E5A437AA-5629-423C-BC6B-D86D61CF68AD}" type="presParOf" srcId="{A08772C1-D784-488A-B771-EB6C2CDA6629}" destId="{7910B240-E306-45E2-9ACA-4AA929A50FC7}" srcOrd="8" destOrd="0" presId="urn:microsoft.com/office/officeart/2005/8/layout/vList2"/>
    <dgm:cxn modelId="{FAD17F21-C90C-4D13-850F-42FF94353FEF}" type="presParOf" srcId="{A08772C1-D784-488A-B771-EB6C2CDA6629}" destId="{83F49FF0-6860-4C55-B644-668A0D290A7E}" srcOrd="9" destOrd="0" presId="urn:microsoft.com/office/officeart/2005/8/layout/vList2"/>
    <dgm:cxn modelId="{7D3309A1-DEC6-43FB-A355-E92BE3ED94EC}" type="presParOf" srcId="{A08772C1-D784-488A-B771-EB6C2CDA6629}" destId="{788EC319-F29E-4A0F-A3D0-15DC4B4FAF4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818A1-BF5D-42F2-BB13-07515D4564B2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00A67-5190-45F1-AC2B-378AC921C63D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6100" kern="1200"/>
            <a:t>Alkufiiliksiä</a:t>
          </a:r>
          <a:endParaRPr lang="en-US" sz="6100" kern="1200"/>
        </a:p>
      </dsp:txBody>
      <dsp:txXfrm>
        <a:off x="608661" y="692298"/>
        <a:ext cx="4508047" cy="2799040"/>
      </dsp:txXfrm>
    </dsp:sp>
    <dsp:sp modelId="{F7AF5D67-2379-43D2-BF27-453F7C629DFB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B9FE40-4FF3-4BA1-B9BB-D1E84645CAE6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6100" kern="1200"/>
            <a:t>Minä lukio-opiskelijana</a:t>
          </a:r>
          <a:endParaRPr lang="en-US" sz="6100" kern="1200"/>
        </a:p>
      </dsp:txBody>
      <dsp:txXfrm>
        <a:off x="6331365" y="692298"/>
        <a:ext cx="4508047" cy="2799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CA936-C29F-4819-B073-2B7AA038949B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taustatuki, valmentaja, luotsi, vahti, ”muumimamma”</a:t>
          </a:r>
          <a:endParaRPr lang="en-US" sz="1800" kern="1200"/>
        </a:p>
      </dsp:txBody>
      <dsp:txXfrm>
        <a:off x="3080" y="587032"/>
        <a:ext cx="2444055" cy="1466433"/>
      </dsp:txXfrm>
    </dsp:sp>
    <dsp:sp modelId="{FAEDFD4C-F755-490F-8FFD-86D7282817F9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seuraa opinnoissa edistymistäsi ja opintojesi sujumista </a:t>
          </a:r>
          <a:endParaRPr lang="en-US" sz="1800" kern="1200"/>
        </a:p>
      </dsp:txBody>
      <dsp:txXfrm>
        <a:off x="2691541" y="587032"/>
        <a:ext cx="2444055" cy="1466433"/>
      </dsp:txXfrm>
    </dsp:sp>
    <dsp:sp modelId="{E903D6DC-FEA4-4FDF-9916-6268D0AD53FC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ohjaa opiskelutaidoissa ja lukion sujumisessa</a:t>
          </a:r>
          <a:endParaRPr lang="en-US" sz="1800" kern="1200"/>
        </a:p>
      </dsp:txBody>
      <dsp:txXfrm>
        <a:off x="5380002" y="587032"/>
        <a:ext cx="2444055" cy="1466433"/>
      </dsp:txXfrm>
    </dsp:sp>
    <dsp:sp modelId="{A34DFCBD-A900-4F12-8E87-A82CD4A3B671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auttaa ja opastaa ongelmissa eteenpäin</a:t>
          </a:r>
          <a:endParaRPr lang="en-US" sz="1800" kern="1200"/>
        </a:p>
      </dsp:txBody>
      <dsp:txXfrm>
        <a:off x="8068463" y="587032"/>
        <a:ext cx="2444055" cy="1466433"/>
      </dsp:txXfrm>
    </dsp:sp>
    <dsp:sp modelId="{5D083902-5AC2-49AC-85C1-A7EEE5419ED9}">
      <dsp:nvSpPr>
        <dsp:cNvPr id="0" name=""/>
        <dsp:cNvSpPr/>
      </dsp:nvSpPr>
      <dsp:spPr>
        <a:xfrm>
          <a:off x="1347311" y="2297871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on yhteydessä huoltajiin sekä yhteyshenkilönä huoltajille</a:t>
          </a:r>
          <a:endParaRPr lang="en-US" sz="1800" kern="1200"/>
        </a:p>
      </dsp:txBody>
      <dsp:txXfrm>
        <a:off x="1347311" y="2297871"/>
        <a:ext cx="2444055" cy="1466433"/>
      </dsp:txXfrm>
    </dsp:sp>
    <dsp:sp modelId="{84DFC1E0-B12A-4A4B-BBE2-D8A2C71746EF}">
      <dsp:nvSpPr>
        <dsp:cNvPr id="0" name=""/>
        <dsp:cNvSpPr/>
      </dsp:nvSpPr>
      <dsp:spPr>
        <a:xfrm>
          <a:off x="4035772" y="2297871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tiedottaa lukion tulevista tapahtumista </a:t>
          </a:r>
          <a:endParaRPr lang="en-US" sz="1800" kern="1200"/>
        </a:p>
      </dsp:txBody>
      <dsp:txXfrm>
        <a:off x="4035772" y="2297871"/>
        <a:ext cx="2444055" cy="1466433"/>
      </dsp:txXfrm>
    </dsp:sp>
    <dsp:sp modelId="{28E0D9DF-4DA2-43EB-B858-B8F6B68CB64B}">
      <dsp:nvSpPr>
        <dsp:cNvPr id="0" name=""/>
        <dsp:cNvSpPr/>
      </dsp:nvSpPr>
      <dsp:spPr>
        <a:xfrm>
          <a:off x="6724233" y="2297871"/>
          <a:ext cx="2444055" cy="1466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seuraa poissaoloja ja huolehtii enintään 5 päivän loma-anomuksista, rehtorilta yli 5 päivää</a:t>
          </a:r>
          <a:endParaRPr lang="en-US" sz="1800" kern="1200"/>
        </a:p>
      </dsp:txBody>
      <dsp:txXfrm>
        <a:off x="6724233" y="2297871"/>
        <a:ext cx="2444055" cy="1466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A30C13-B2E9-49EB-ACE8-CEE378BFE5B0}">
      <dsp:nvSpPr>
        <dsp:cNvPr id="0" name=""/>
        <dsp:cNvSpPr/>
      </dsp:nvSpPr>
      <dsp:spPr>
        <a:xfrm>
          <a:off x="0" y="73449"/>
          <a:ext cx="10515600" cy="2028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5100" kern="1200"/>
            <a:t>1E:n opinto-ohjaajana toimii Anni Sarell</a:t>
          </a:r>
          <a:endParaRPr lang="en-US" sz="5100" kern="1200"/>
        </a:p>
      </dsp:txBody>
      <dsp:txXfrm>
        <a:off x="99037" y="172486"/>
        <a:ext cx="10317526" cy="1830706"/>
      </dsp:txXfrm>
    </dsp:sp>
    <dsp:sp modelId="{B2BA3C4E-81DC-4098-B5D2-101C6F59FC2A}">
      <dsp:nvSpPr>
        <dsp:cNvPr id="0" name=""/>
        <dsp:cNvSpPr/>
      </dsp:nvSpPr>
      <dsp:spPr>
        <a:xfrm>
          <a:off x="0" y="2249109"/>
          <a:ext cx="10515600" cy="2028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5100" kern="1200"/>
            <a:t>Työhuone on Karhun 1. kerroksessa koulusihteerin huonetta vastapäätä</a:t>
          </a:r>
          <a:endParaRPr lang="en-US" sz="5100" kern="1200"/>
        </a:p>
      </dsp:txBody>
      <dsp:txXfrm>
        <a:off x="99037" y="2348146"/>
        <a:ext cx="10317526" cy="18307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86D69-DDF6-4BBC-9878-EBAC86C90CB7}">
      <dsp:nvSpPr>
        <dsp:cNvPr id="0" name=""/>
        <dsp:cNvSpPr/>
      </dsp:nvSpPr>
      <dsp:spPr>
        <a:xfrm>
          <a:off x="606456" y="0"/>
          <a:ext cx="5453920" cy="545392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E67024D-2B23-4897-AFEA-AB9C00A2828D}">
      <dsp:nvSpPr>
        <dsp:cNvPr id="0" name=""/>
        <dsp:cNvSpPr/>
      </dsp:nvSpPr>
      <dsp:spPr>
        <a:xfrm>
          <a:off x="1124578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/>
            <a:t>Lukion opiskelijat pysäköivät autonsa, moponsa ja moottoripyöränsä </a:t>
          </a:r>
          <a:r>
            <a:rPr lang="fi-FI" sz="1500" b="1" kern="1200"/>
            <a:t>Karhulan liikuntahallin parkkipaikalle</a:t>
          </a:r>
          <a:r>
            <a:rPr lang="fi-FI" sz="1500" kern="1200"/>
            <a:t>.</a:t>
          </a:r>
          <a:endParaRPr lang="en-US" sz="1500" kern="1200"/>
        </a:p>
      </dsp:txBody>
      <dsp:txXfrm>
        <a:off x="1228411" y="621955"/>
        <a:ext cx="1919362" cy="1919362"/>
      </dsp:txXfrm>
    </dsp:sp>
    <dsp:sp modelId="{28EA326A-8022-4E42-83B9-52CE20375B96}">
      <dsp:nvSpPr>
        <dsp:cNvPr id="0" name=""/>
        <dsp:cNvSpPr/>
      </dsp:nvSpPr>
      <dsp:spPr>
        <a:xfrm>
          <a:off x="3415225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/>
            <a:t>Rauhalan parkkipaikat sekä Karhun piha-alueen parkkipaikat on varattu henkilökunnan ja opintokeskus Karhun asiakkaiden käyttöön</a:t>
          </a:r>
          <a:endParaRPr lang="en-US" sz="1500" kern="1200"/>
        </a:p>
      </dsp:txBody>
      <dsp:txXfrm>
        <a:off x="3519058" y="621955"/>
        <a:ext cx="1919362" cy="1919362"/>
      </dsp:txXfrm>
    </dsp:sp>
    <dsp:sp modelId="{B5F3B484-6B6E-49FC-A418-9E8C1100F676}">
      <dsp:nvSpPr>
        <dsp:cNvPr id="0" name=""/>
        <dsp:cNvSpPr/>
      </dsp:nvSpPr>
      <dsp:spPr>
        <a:xfrm>
          <a:off x="1124578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/>
            <a:t>Polkupyörät sijoitetaan Karhun moduulilla sisäpihan katoksen alle ja Rauhalassa moduulien väliin ison kiven luokse.</a:t>
          </a:r>
          <a:endParaRPr lang="en-US" sz="1500" kern="1200"/>
        </a:p>
      </dsp:txBody>
      <dsp:txXfrm>
        <a:off x="1228411" y="2912601"/>
        <a:ext cx="1919362" cy="1919362"/>
      </dsp:txXfrm>
    </dsp:sp>
    <dsp:sp modelId="{1AC38F23-C153-4E62-A8E5-5FF92A0A06A5}">
      <dsp:nvSpPr>
        <dsp:cNvPr id="0" name=""/>
        <dsp:cNvSpPr/>
      </dsp:nvSpPr>
      <dsp:spPr>
        <a:xfrm>
          <a:off x="3415225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/>
            <a:t>Moduulien väliä kuljettaessa sekä koulumatkoilla noudatetaan varovaisuutta ja liikennesääntöjä!!</a:t>
          </a:r>
          <a:endParaRPr lang="en-US" sz="1500" kern="1200"/>
        </a:p>
      </dsp:txBody>
      <dsp:txXfrm>
        <a:off x="3519058" y="2912601"/>
        <a:ext cx="1919362" cy="19193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411888-B5BA-4A27-910A-23875E78CB52}">
      <dsp:nvSpPr>
        <dsp:cNvPr id="0" name=""/>
        <dsp:cNvSpPr/>
      </dsp:nvSpPr>
      <dsp:spPr>
        <a:xfrm>
          <a:off x="9550" y="0"/>
          <a:ext cx="843768" cy="8049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8C6B13-0212-4925-A2BF-AF98B0B9B6B1}">
      <dsp:nvSpPr>
        <dsp:cNvPr id="0" name=""/>
        <dsp:cNvSpPr/>
      </dsp:nvSpPr>
      <dsp:spPr>
        <a:xfrm>
          <a:off x="9550" y="956311"/>
          <a:ext cx="2410768" cy="1135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b="1" kern="1200"/>
            <a:t>Wilma</a:t>
          </a:r>
          <a:r>
            <a:rPr lang="fi-FI" sz="1400" kern="1200"/>
            <a:t>: lukujärjestykset, tiedotus, viestintä, poissaolojen seuranta, tuntien aiheet, kotitehtävät ja koepäivät, opintojaksojen arviointi</a:t>
          </a:r>
          <a:endParaRPr lang="en-US" sz="1400" kern="1200"/>
        </a:p>
      </dsp:txBody>
      <dsp:txXfrm>
        <a:off x="9550" y="956311"/>
        <a:ext cx="2410768" cy="1135575"/>
      </dsp:txXfrm>
    </dsp:sp>
    <dsp:sp modelId="{9C2EF038-C9D7-4D7E-9702-BBB06F29870C}">
      <dsp:nvSpPr>
        <dsp:cNvPr id="0" name=""/>
        <dsp:cNvSpPr/>
      </dsp:nvSpPr>
      <dsp:spPr>
        <a:xfrm>
          <a:off x="9550" y="2162281"/>
          <a:ext cx="2410768" cy="15271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Asenna Wilma-sovellus puhelimeesi ja seuraa viestejä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Ota käyttöön ilmoitukset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Lisää vaihtoehtoinen sähköpostiosoite, johon saat tarvittaessa uuden salasanan – uusi salasana pitää tilata selainversiolla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Seuraa tarkemmin tietokoneella myös, koska appi näyttää vain osan </a:t>
          </a:r>
          <a:endParaRPr lang="en-US" sz="1100" kern="1200"/>
        </a:p>
      </dsp:txBody>
      <dsp:txXfrm>
        <a:off x="9550" y="2162281"/>
        <a:ext cx="2410768" cy="1527123"/>
      </dsp:txXfrm>
    </dsp:sp>
    <dsp:sp modelId="{650C83CF-0449-4CCE-915A-EA8E7072114C}">
      <dsp:nvSpPr>
        <dsp:cNvPr id="0" name=""/>
        <dsp:cNvSpPr/>
      </dsp:nvSpPr>
      <dsp:spPr>
        <a:xfrm>
          <a:off x="2842203" y="0"/>
          <a:ext cx="843768" cy="8049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A24525-39E1-4441-9F86-B22BDA464B93}">
      <dsp:nvSpPr>
        <dsp:cNvPr id="0" name=""/>
        <dsp:cNvSpPr/>
      </dsp:nvSpPr>
      <dsp:spPr>
        <a:xfrm>
          <a:off x="2842203" y="956311"/>
          <a:ext cx="2410768" cy="1135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b="1" kern="1200" err="1"/>
            <a:t>Pedanet</a:t>
          </a:r>
          <a:r>
            <a:rPr lang="fi-FI" sz="1400" b="1" kern="1200"/>
            <a:t>: </a:t>
          </a:r>
          <a:r>
            <a:rPr lang="fi-FI" sz="1400" kern="1200"/>
            <a:t>koulun kotisivu, opinto-opas ja ohjeistus opiskeluun, tiedotusta, useiden oppiaineiden oppimisympäristö</a:t>
          </a:r>
          <a:endParaRPr lang="en-US" sz="1400" kern="1200"/>
        </a:p>
      </dsp:txBody>
      <dsp:txXfrm>
        <a:off x="2842203" y="956311"/>
        <a:ext cx="2410768" cy="1135575"/>
      </dsp:txXfrm>
    </dsp:sp>
    <dsp:sp modelId="{ED0D0479-9839-4686-8A8B-B2CD52C65A88}">
      <dsp:nvSpPr>
        <dsp:cNvPr id="0" name=""/>
        <dsp:cNvSpPr/>
      </dsp:nvSpPr>
      <dsp:spPr>
        <a:xfrm>
          <a:off x="2842203" y="2162281"/>
          <a:ext cx="2410768" cy="15271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Tilaa Karhulan lukio ja opintojakson opintojaksot omiin linkkeihin (kellosymboli)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err="1"/>
            <a:t>Opinto-oppaasta</a:t>
          </a:r>
          <a:r>
            <a:rPr lang="en-US" sz="1100" kern="1200"/>
            <a:t> </a:t>
          </a:r>
          <a:r>
            <a:rPr lang="en-US" sz="1100" kern="1200" err="1"/>
            <a:t>löydät</a:t>
          </a:r>
          <a:r>
            <a:rPr lang="en-US" sz="1100" kern="1200"/>
            <a:t> </a:t>
          </a:r>
          <a:r>
            <a:rPr lang="en-US" sz="1100" kern="1200" err="1"/>
            <a:t>kattavat</a:t>
          </a:r>
          <a:r>
            <a:rPr lang="en-US" sz="1100" kern="1200"/>
            <a:t> </a:t>
          </a:r>
          <a:r>
            <a:rPr lang="en-US" sz="1100" kern="1200" err="1"/>
            <a:t>ohjeet</a:t>
          </a:r>
          <a:r>
            <a:rPr lang="en-US" sz="1100" kern="1200"/>
            <a:t> </a:t>
          </a:r>
          <a:r>
            <a:rPr lang="en-US" sz="1100" kern="1200" err="1"/>
            <a:t>lukiomme</a:t>
          </a:r>
          <a:r>
            <a:rPr lang="en-US" sz="1100" kern="1200"/>
            <a:t> </a:t>
          </a:r>
          <a:r>
            <a:rPr lang="en-US" sz="1100" kern="1200" err="1"/>
            <a:t>käytänteistä</a:t>
          </a:r>
          <a:r>
            <a:rPr lang="en-US" sz="1100" kern="1200"/>
            <a:t>. Lue se </a:t>
          </a:r>
          <a:r>
            <a:rPr lang="en-US" sz="1100" kern="1200" err="1"/>
            <a:t>huolellisesti</a:t>
          </a:r>
          <a:r>
            <a:rPr lang="en-US" sz="1100" kern="1200"/>
            <a:t> ja </a:t>
          </a:r>
          <a:r>
            <a:rPr lang="en-US" sz="1100" kern="1200" err="1"/>
            <a:t>noudata</a:t>
          </a:r>
          <a:r>
            <a:rPr lang="en-US" sz="1100" kern="1200"/>
            <a:t> </a:t>
          </a:r>
          <a:r>
            <a:rPr lang="en-US" sz="1100" kern="1200" err="1"/>
            <a:t>ohjeita</a:t>
          </a:r>
          <a:r>
            <a:rPr lang="en-US" sz="1100" kern="1200"/>
            <a:t>! </a:t>
          </a:r>
          <a:r>
            <a:rPr lang="en-US" sz="1100" kern="1200" err="1"/>
            <a:t>Ohjeista</a:t>
          </a:r>
          <a:r>
            <a:rPr lang="en-US" sz="1100" kern="1200"/>
            <a:t> </a:t>
          </a:r>
          <a:r>
            <a:rPr lang="en-US" sz="1100" kern="1200" err="1"/>
            <a:t>myös</a:t>
          </a:r>
          <a:r>
            <a:rPr lang="en-US" sz="1100" kern="1200"/>
            <a:t> </a:t>
          </a:r>
          <a:r>
            <a:rPr lang="en-US" sz="1100" kern="1200" err="1"/>
            <a:t>vanhempiasi</a:t>
          </a:r>
          <a:r>
            <a:rPr lang="en-US" sz="1100" kern="1200"/>
            <a:t> </a:t>
          </a:r>
          <a:r>
            <a:rPr lang="en-US" sz="1100" kern="1200" err="1"/>
            <a:t>lukemaan</a:t>
          </a:r>
          <a:r>
            <a:rPr lang="en-US" sz="1100" kern="1200"/>
            <a:t> se.</a:t>
          </a:r>
        </a:p>
      </dsp:txBody>
      <dsp:txXfrm>
        <a:off x="2842203" y="2162281"/>
        <a:ext cx="2410768" cy="1527123"/>
      </dsp:txXfrm>
    </dsp:sp>
    <dsp:sp modelId="{AC8A386D-9B43-4B30-927D-B9792E9334CA}">
      <dsp:nvSpPr>
        <dsp:cNvPr id="0" name=""/>
        <dsp:cNvSpPr/>
      </dsp:nvSpPr>
      <dsp:spPr>
        <a:xfrm>
          <a:off x="5674856" y="0"/>
          <a:ext cx="843768" cy="8049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3AB15-CEFB-49C1-A1FF-3077768F637D}">
      <dsp:nvSpPr>
        <dsp:cNvPr id="0" name=""/>
        <dsp:cNvSpPr/>
      </dsp:nvSpPr>
      <dsp:spPr>
        <a:xfrm>
          <a:off x="5674856" y="956311"/>
          <a:ext cx="2410768" cy="1135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b="1" kern="1200"/>
            <a:t>O365</a:t>
          </a:r>
          <a:r>
            <a:rPr lang="fi-FI" sz="1400" kern="1200"/>
            <a:t> (Office-paketti) Microsoft-ohjelmat ja sähköposti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400" kern="1200"/>
        </a:p>
      </dsp:txBody>
      <dsp:txXfrm>
        <a:off x="5674856" y="956311"/>
        <a:ext cx="2410768" cy="1135575"/>
      </dsp:txXfrm>
    </dsp:sp>
    <dsp:sp modelId="{C87EAD64-88EE-4F40-849B-BAA7CDCB92F2}">
      <dsp:nvSpPr>
        <dsp:cNvPr id="0" name=""/>
        <dsp:cNvSpPr/>
      </dsp:nvSpPr>
      <dsp:spPr>
        <a:xfrm>
          <a:off x="5674856" y="2162281"/>
          <a:ext cx="2410768" cy="15271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B7EEE9-82EB-4143-A835-4A1B331CD0B7}">
      <dsp:nvSpPr>
        <dsp:cNvPr id="0" name=""/>
        <dsp:cNvSpPr/>
      </dsp:nvSpPr>
      <dsp:spPr>
        <a:xfrm>
          <a:off x="8507509" y="0"/>
          <a:ext cx="843768" cy="8049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FC05CC-98AD-41EA-91A5-15F37735B43A}">
      <dsp:nvSpPr>
        <dsp:cNvPr id="0" name=""/>
        <dsp:cNvSpPr/>
      </dsp:nvSpPr>
      <dsp:spPr>
        <a:xfrm>
          <a:off x="8507509" y="956311"/>
          <a:ext cx="2410768" cy="1135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kern="1200"/>
            <a:t>Oppiaineiden </a:t>
          </a:r>
          <a:r>
            <a:rPr lang="fi-FI" sz="1400" b="1" kern="1200"/>
            <a:t>digimateriaalit ja digikirjat sekä muut opettajien ohjeistamat sovellukset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400" kern="1200"/>
        </a:p>
      </dsp:txBody>
      <dsp:txXfrm>
        <a:off x="8507509" y="956311"/>
        <a:ext cx="2410768" cy="1135575"/>
      </dsp:txXfrm>
    </dsp:sp>
    <dsp:sp modelId="{669492DC-3C4E-4C4F-8F7C-4F8A5850D37F}">
      <dsp:nvSpPr>
        <dsp:cNvPr id="0" name=""/>
        <dsp:cNvSpPr/>
      </dsp:nvSpPr>
      <dsp:spPr>
        <a:xfrm>
          <a:off x="8507509" y="2162281"/>
          <a:ext cx="2410768" cy="15271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715EAF-907A-4B0D-9563-ABE091998B0F}">
      <dsp:nvSpPr>
        <dsp:cNvPr id="0" name=""/>
        <dsp:cNvSpPr/>
      </dsp:nvSpPr>
      <dsp:spPr>
        <a:xfrm>
          <a:off x="0" y="60406"/>
          <a:ext cx="6666833" cy="83845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ke 19.8 valokuvaus</a:t>
          </a:r>
        </a:p>
      </dsp:txBody>
      <dsp:txXfrm>
        <a:off x="40930" y="101336"/>
        <a:ext cx="6584973" cy="756591"/>
      </dsp:txXfrm>
    </dsp:sp>
    <dsp:sp modelId="{A5D6EEB4-6670-49E0-9579-60B1CE1BEC2E}">
      <dsp:nvSpPr>
        <dsp:cNvPr id="0" name=""/>
        <dsp:cNvSpPr/>
      </dsp:nvSpPr>
      <dsp:spPr>
        <a:xfrm>
          <a:off x="0" y="959337"/>
          <a:ext cx="6666833" cy="838451"/>
        </a:xfrm>
        <a:prstGeom prst="roundRect">
          <a:avLst/>
        </a:prstGeom>
        <a:gradFill rotWithShape="0">
          <a:gsLst>
            <a:gs pos="0">
              <a:schemeClr val="accent5">
                <a:hueOff val="-2430430"/>
                <a:satOff val="-165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0430"/>
                <a:satOff val="-165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0430"/>
                <a:satOff val="-165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>
              <a:solidFill>
                <a:srgbClr val="FFFFFF"/>
              </a:solidFill>
              <a:latin typeface="Aptos"/>
              <a:ea typeface="+mn-ea"/>
              <a:cs typeface="+mn-cs"/>
            </a:rPr>
            <a:t>Ke 19.8. abitti haltuun sekä lukitesti klo 13.45 -16.30 / äikän opet</a:t>
          </a:r>
        </a:p>
      </dsp:txBody>
      <dsp:txXfrm>
        <a:off x="40930" y="1000267"/>
        <a:ext cx="6584973" cy="756591"/>
      </dsp:txXfrm>
    </dsp:sp>
    <dsp:sp modelId="{8A9513F0-A658-4A82-B289-17AF8B7B1AA5}">
      <dsp:nvSpPr>
        <dsp:cNvPr id="0" name=""/>
        <dsp:cNvSpPr/>
      </dsp:nvSpPr>
      <dsp:spPr>
        <a:xfrm>
          <a:off x="0" y="1858268"/>
          <a:ext cx="6666833" cy="838451"/>
        </a:xfrm>
        <a:prstGeom prst="roundRect">
          <a:avLst/>
        </a:prstGeom>
        <a:gradFill rotWithShape="0">
          <a:gsLst>
            <a:gs pos="0">
              <a:schemeClr val="accent5">
                <a:hueOff val="-4860860"/>
                <a:satOff val="-3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860860"/>
                <a:satOff val="-3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860860"/>
                <a:satOff val="-3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to 27.8. Ykkösten ryhmäytymisiltapäivä klo 12.15 eteenpäin</a:t>
          </a:r>
          <a:endParaRPr lang="en-US" sz="2100" kern="120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0930" y="1899198"/>
        <a:ext cx="6584973" cy="756591"/>
      </dsp:txXfrm>
    </dsp:sp>
    <dsp:sp modelId="{2334D313-D280-4380-B0FA-CECA0A9B8E9B}">
      <dsp:nvSpPr>
        <dsp:cNvPr id="0" name=""/>
        <dsp:cNvSpPr/>
      </dsp:nvSpPr>
      <dsp:spPr>
        <a:xfrm>
          <a:off x="0" y="2757199"/>
          <a:ext cx="6666833" cy="838451"/>
        </a:xfrm>
        <a:prstGeom prst="roundRect">
          <a:avLst/>
        </a:prstGeom>
        <a:gradFill rotWithShape="0">
          <a:gsLst>
            <a:gs pos="0">
              <a:schemeClr val="accent5">
                <a:hueOff val="-7291290"/>
                <a:satOff val="-496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91290"/>
                <a:satOff val="-496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91290"/>
                <a:satOff val="-496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to-pe 3.9.-4.9. Mate-linjalaisten leiri Luovissa</a:t>
          </a:r>
          <a:endParaRPr lang="en-US" sz="2100" kern="120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0930" y="2798129"/>
        <a:ext cx="6584973" cy="756591"/>
      </dsp:txXfrm>
    </dsp:sp>
    <dsp:sp modelId="{7910B240-E306-45E2-9ACA-4AA929A50FC7}">
      <dsp:nvSpPr>
        <dsp:cNvPr id="0" name=""/>
        <dsp:cNvSpPr/>
      </dsp:nvSpPr>
      <dsp:spPr>
        <a:xfrm>
          <a:off x="0" y="3656131"/>
          <a:ext cx="6666833" cy="838451"/>
        </a:xfrm>
        <a:prstGeom prst="roundRect">
          <a:avLst/>
        </a:prstGeom>
        <a:gradFill rotWithShape="0">
          <a:gsLst>
            <a:gs pos="0">
              <a:schemeClr val="accent5">
                <a:hueOff val="-9721720"/>
                <a:satOff val="-661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721720"/>
                <a:satOff val="-661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721720"/>
                <a:satOff val="-661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ke-to 2.9-3.9 Bisnes-linjalaisten innovaatioleiri</a:t>
          </a:r>
          <a:endParaRPr lang="en-US" sz="2100" kern="120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0930" y="3697061"/>
        <a:ext cx="6584973" cy="756591"/>
      </dsp:txXfrm>
    </dsp:sp>
    <dsp:sp modelId="{788EC319-F29E-4A0F-A3D0-15DC4B4FAF42}">
      <dsp:nvSpPr>
        <dsp:cNvPr id="0" name=""/>
        <dsp:cNvSpPr/>
      </dsp:nvSpPr>
      <dsp:spPr>
        <a:xfrm>
          <a:off x="0" y="4555062"/>
          <a:ext cx="6666833" cy="838451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Opinto-oppaasta löytyvät jaksot, koeviikot, uusintapäivät yms. Kalenteriin merkittäväksi</a:t>
          </a:r>
          <a:endParaRPr lang="en-US" sz="2100" kern="1200">
            <a:solidFill>
              <a:srgbClr val="FFFFFF"/>
            </a:solidFill>
            <a:latin typeface="Aptos" panose="02110004020202020204"/>
            <a:ea typeface="+mn-ea"/>
            <a:cs typeface="+mn-cs"/>
          </a:endParaRPr>
        </a:p>
      </dsp:txBody>
      <dsp:txXfrm>
        <a:off x="40930" y="4595992"/>
        <a:ext cx="6584973" cy="7565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#2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12.8.2026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Satu.hayry@kotka.f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makunne.fi/lomakke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575A102-D95D-4D6E-8F1B-49EED0AE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701E79-A79A-7DF0-D18E-D59EE783F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159" y="1377146"/>
            <a:ext cx="4076460" cy="36262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Tervetuloa Karhulan lukioon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C3368FC-D7A2-5CF4-B306-5DD550F06FF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alphaModFix/>
          </a:blip>
          <a:srcRect l="7795" r="7795"/>
          <a:stretch/>
        </p:blipFill>
        <p:spPr>
          <a:xfrm>
            <a:off x="5457027" y="828743"/>
            <a:ext cx="6194967" cy="4898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F0FFF1F-79B6-4A13-A464-070CD6F89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42198" y="814999"/>
            <a:ext cx="465458" cy="581435"/>
            <a:chOff x="10942198" y="814999"/>
            <a:chExt cx="465458" cy="581435"/>
          </a:xfrm>
          <a:solidFill>
            <a:srgbClr val="FFFFFF"/>
          </a:solidFill>
        </p:grpSpPr>
        <p:sp>
          <p:nvSpPr>
            <p:cNvPr id="15" name="Graphic 17">
              <a:extLst>
                <a:ext uri="{FF2B5EF4-FFF2-40B4-BE49-F238E27FC236}">
                  <a16:creationId xmlns:a16="http://schemas.microsoft.com/office/drawing/2014/main" id="{B71758F4-3F46-45DA-8AC5-4E508DA08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7738" y="814999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grpFill/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Graphic 15">
              <a:extLst>
                <a:ext uri="{FF2B5EF4-FFF2-40B4-BE49-F238E27FC236}">
                  <a16:creationId xmlns:a16="http://schemas.microsoft.com/office/drawing/2014/main" id="{8550FED7-7C32-42BB-98DB-30272A633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16518" y="1044294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grpFill/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" name="Graphic 21">
              <a:extLst>
                <a:ext uri="{FF2B5EF4-FFF2-40B4-BE49-F238E27FC236}">
                  <a16:creationId xmlns:a16="http://schemas.microsoft.com/office/drawing/2014/main" id="{8D61482F-F3C5-4D66-8C5D-C6BBE3E12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2198" y="1268720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grpFill/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9322" y="6274341"/>
            <a:ext cx="11353800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06883-E675-8B3F-B2BB-4F15BA2ED0C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56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9A1AE5C-4E5B-4058-6D26-B97EF849E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i-FI" sz="4000">
                <a:solidFill>
                  <a:srgbClr val="FFFFFF"/>
                </a:solidFill>
              </a:rPr>
              <a:t>Pysäköinti ja liikenne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5A6FC1F3-B115-BFAB-7B8A-B918FAB6C7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367550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5422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7568EFC-1EBE-EE72-0944-6ABC3D124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3400">
                <a:solidFill>
                  <a:srgbClr val="FFFFFF"/>
                </a:solidFill>
              </a:rPr>
              <a:t>Järjestyssääntöjä tulee noudattaa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DE0727F-7DD8-88C3-F8B5-B8D43A648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fi-FI" sz="2600"/>
              <a:t>OVIKOODI</a:t>
            </a:r>
          </a:p>
          <a:p>
            <a:r>
              <a:rPr lang="fi-FI" sz="2600"/>
              <a:t>Lukion opiskelijoilla on lupa olla sisällä välitunneilla luokissa ja heillä on myös lupa poistua koulun alueelta.</a:t>
            </a:r>
          </a:p>
          <a:p>
            <a:r>
              <a:rPr lang="fi-FI" sz="2600"/>
              <a:t>Tupakointi sekä tupakkatuotteiden (myös sähkötupakka, nikotiinipussit, nuuska...) käyttö koulun alueella ja sen välittömässä läheisyydessä on tupakkalain perusteella kielletty! Alkoholin sekä huumaavien tuotteiden käyttö sekä hallussapito koulun alueella on kielletty!</a:t>
            </a:r>
          </a:p>
          <a:p>
            <a:r>
              <a:rPr lang="fi-FI" sz="2600"/>
              <a:t>Yleisen viihtyvyyden vuoksi koulumme oppilaat eivät käytä sisätiloissa päähineitä kuin erityisestä syystä. Lattioilla eikä kaiteilla istuskella.</a:t>
            </a:r>
          </a:p>
          <a:p>
            <a:endParaRPr lang="fi-FI" sz="2600"/>
          </a:p>
        </p:txBody>
      </p:sp>
    </p:spTree>
    <p:extLst>
      <p:ext uri="{BB962C8B-B14F-4D97-AF65-F5344CB8AC3E}">
        <p14:creationId xmlns:p14="http://schemas.microsoft.com/office/powerpoint/2010/main" val="691249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D3326F4-8C44-04AD-349F-BCFA72481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Kansliassa asiointi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5B5F495-639E-3A01-F2F9-74E484112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sz="2600"/>
              <a:t>Koulusihteeri on tavoitettavissa ma-to 9.00-11.00 ja 13.00-15.00 ja perjantaisin klo 9-11</a:t>
            </a:r>
            <a:r>
              <a:rPr lang="fi-FI" sz="2600" b="1"/>
              <a:t>. </a:t>
            </a:r>
            <a:r>
              <a:rPr lang="fi-FI" sz="2600"/>
              <a:t>Käynti koulusihteerille on lähinnä olevasta pääovesta Karhun moduulissa.</a:t>
            </a:r>
          </a:p>
          <a:p>
            <a:r>
              <a:rPr lang="fi-FI" sz="2600"/>
              <a:t>Käynti opinto-ohjaajille on opinto-ohjaajia lähinnä olevasta ovesta Karhun moduulissa.</a:t>
            </a:r>
          </a:p>
          <a:p>
            <a:r>
              <a:rPr lang="fi-FI" sz="2600"/>
              <a:t>Koska kansliassa on mahdotonta tuntea kaikkia opiskelijoita, tulee opiskelijan siellä asioidessa ilmoittaa nimensä ryhmänsä ja asiansa selkeästi ja käyttäytyä asiallisesti. Jokaisen asia hoidetaan vuorollaan. </a:t>
            </a:r>
          </a:p>
          <a:p>
            <a:r>
              <a:rPr lang="fi-FI" sz="2600"/>
              <a:t>Muista myös olla kohtelias, kun kirjoitat Wilma-viestejä opettajillesi!</a:t>
            </a:r>
          </a:p>
          <a:p>
            <a:endParaRPr lang="fi-FI" sz="2600"/>
          </a:p>
        </p:txBody>
      </p:sp>
    </p:spTree>
    <p:extLst>
      <p:ext uri="{BB962C8B-B14F-4D97-AF65-F5344CB8AC3E}">
        <p14:creationId xmlns:p14="http://schemas.microsoft.com/office/powerpoint/2010/main" val="4035827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63F9524-D5C2-D1B0-00FE-E6D7D9790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fi-FI" sz="4000">
                <a:solidFill>
                  <a:srgbClr val="FFFFFF"/>
                </a:solidFill>
              </a:rPr>
              <a:t>Tärkeimmät oppimisympäristöt</a:t>
            </a:r>
          </a:p>
        </p:txBody>
      </p:sp>
      <p:graphicFrame>
        <p:nvGraphicFramePr>
          <p:cNvPr id="30" name="Sisällön paikkamerkki 2">
            <a:extLst>
              <a:ext uri="{FF2B5EF4-FFF2-40B4-BE49-F238E27FC236}">
                <a16:creationId xmlns:a16="http://schemas.microsoft.com/office/drawing/2014/main" id="{F22DBDDD-C68B-388E-8A4C-0B58086464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677784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1350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71F4540-96FE-7970-C78F-27CA25CFC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2800">
                <a:solidFill>
                  <a:srgbClr val="FFFFFF"/>
                </a:solidFill>
              </a:rPr>
              <a:t>Opinto-opas: Poissaolokäytänteet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24F88CE-F3B3-8123-2BE0-AB7216A7E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fontScale="92500"/>
          </a:bodyPr>
          <a:lstStyle/>
          <a:p>
            <a:r>
              <a:rPr lang="fi-FI" sz="2400" dirty="0"/>
              <a:t>Käydään läpi opinto-oppaassa olevat </a:t>
            </a:r>
            <a:r>
              <a:rPr lang="fi-FI" sz="2400" b="1" dirty="0"/>
              <a:t>poissaolokäytänteet, joita on erittäin tärkeä noudattaa</a:t>
            </a:r>
          </a:p>
          <a:p>
            <a:r>
              <a:rPr lang="fi-FI" sz="2400" dirty="0"/>
              <a:t>Poissaoloksi lasketaan ja merkitään jokainen kyseisen opettajan ryhmästä tapahtunut poissaolo.</a:t>
            </a:r>
          </a:p>
          <a:p>
            <a:r>
              <a:rPr lang="fi-FI" sz="2400" dirty="0"/>
              <a:t> Opettajat merkitsevät Wilmaan poissaolot aina, kun oppilas on poissa tunnilta. Muistuta huoltajaa </a:t>
            </a:r>
            <a:r>
              <a:rPr lang="fi-FI" sz="2400" dirty="0">
                <a:sym typeface="Wingdings" panose="05000000000000000000" pitchFamily="2" charset="2"/>
              </a:rPr>
              <a:t></a:t>
            </a:r>
            <a:endParaRPr lang="fi-FI" sz="2400" dirty="0"/>
          </a:p>
          <a:p>
            <a:r>
              <a:rPr lang="fi-FI" sz="2400" dirty="0"/>
              <a:t> Sairauspoissaoloissa </a:t>
            </a:r>
            <a:r>
              <a:rPr lang="fi-FI" sz="2400" b="1" dirty="0"/>
              <a:t>huoltaja kuittaa ja selvittää </a:t>
            </a:r>
            <a:r>
              <a:rPr lang="fi-FI" sz="2400" dirty="0"/>
              <a:t>mahdollisimman pian Wilmassa</a:t>
            </a:r>
          </a:p>
          <a:p>
            <a:r>
              <a:rPr lang="fi-FI" sz="2400" dirty="0"/>
              <a:t> Opiskelijat / alaikäisten huoltajat anovat lomat Wilman </a:t>
            </a:r>
            <a:r>
              <a:rPr lang="fi-FI" sz="2400" b="1" dirty="0"/>
              <a:t>loma-anomus lomakkeella</a:t>
            </a:r>
            <a:r>
              <a:rPr lang="fi-FI" sz="2400" dirty="0"/>
              <a:t>.</a:t>
            </a:r>
          </a:p>
          <a:p>
            <a:r>
              <a:rPr lang="fi-FI" sz="2400" dirty="0"/>
              <a:t> </a:t>
            </a:r>
            <a:r>
              <a:rPr lang="fi-FI" sz="2400" b="1" dirty="0"/>
              <a:t>1-5 päivän poissaololuvan myöntää ryhmänohjaaja </a:t>
            </a:r>
            <a:r>
              <a:rPr lang="fi-FI" sz="2400" dirty="0"/>
              <a:t>ja </a:t>
            </a:r>
            <a:r>
              <a:rPr lang="fi-FI" sz="2400" b="1" dirty="0"/>
              <a:t>yli viisi päivää</a:t>
            </a:r>
            <a:r>
              <a:rPr lang="fi-FI" sz="2400" dirty="0"/>
              <a:t> kestävistä poissaoloista luvan antaa </a:t>
            </a:r>
            <a:r>
              <a:rPr lang="fi-FI" sz="2400" b="1" dirty="0"/>
              <a:t>rehtori</a:t>
            </a:r>
            <a:r>
              <a:rPr lang="fi-FI" sz="2400" dirty="0"/>
              <a:t>. Poissaoloanomus tulee hoitaa hyvissä ajoin ennakkoon ja kertoa siitä myös aineenopettajalle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219283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8FF9A4A-70D2-3323-0003-BFC58E03D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Opiskelun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tärkeä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työkalu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yksi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avain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menestykseen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on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aikatauluttamisen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taito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Hanki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sitä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varten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kalenteri</a:t>
            </a:r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graphicFrame>
        <p:nvGraphicFramePr>
          <p:cNvPr id="23" name="Sisällön paikkamerkki 2">
            <a:extLst>
              <a:ext uri="{FF2B5EF4-FFF2-40B4-BE49-F238E27FC236}">
                <a16:creationId xmlns:a16="http://schemas.microsoft.com/office/drawing/2014/main" id="{68B13EED-8930-C985-6DA7-312AA192E3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11734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0450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FAE1917-1ECF-8E19-8301-2A994FBF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i-FI" sz="4000">
                <a:solidFill>
                  <a:srgbClr val="FFFFFF"/>
                </a:solidFill>
              </a:rPr>
              <a:t>Opiskelu alkaa huomenna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57A37D-BAEA-2A94-423B-6C91EC077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lvl="0" fontAlgn="base"/>
            <a:r>
              <a:rPr lang="fi-FI" sz="2000" b="1"/>
              <a:t>1. jakson lukujärjestys Wilmassa</a:t>
            </a:r>
            <a:r>
              <a:rPr lang="en-US" sz="2000"/>
              <a:t>​</a:t>
            </a:r>
          </a:p>
          <a:p>
            <a:pPr fontAlgn="base"/>
            <a:r>
              <a:rPr lang="fi-FI" sz="2000"/>
              <a:t> Huomenna torstaina alkavat 1. jakson opintojaksot -&gt; saavu </a:t>
            </a:r>
            <a:r>
              <a:rPr lang="fi-FI" sz="2000" b="1"/>
              <a:t>ajoissa</a:t>
            </a:r>
            <a:r>
              <a:rPr lang="fi-FI" sz="2000"/>
              <a:t> paikalle ja varmista </a:t>
            </a:r>
            <a:r>
              <a:rPr lang="fi-FI" sz="2000" b="1"/>
              <a:t>oikea luokka. </a:t>
            </a:r>
            <a:r>
              <a:rPr lang="fi-FI" sz="2000"/>
              <a:t>Oppituntien ja ruokailujen ajankohdat</a:t>
            </a:r>
            <a:r>
              <a:rPr lang="en-US" sz="2000"/>
              <a:t>​</a:t>
            </a:r>
          </a:p>
          <a:p>
            <a:pPr fontAlgn="base"/>
            <a:r>
              <a:rPr lang="fi-FI" sz="2000"/>
              <a:t> Kirjat, vihkot, kirjoitusvälineet</a:t>
            </a:r>
            <a:r>
              <a:rPr lang="en-US" sz="2000"/>
              <a:t>​</a:t>
            </a:r>
          </a:p>
          <a:p>
            <a:pPr fontAlgn="base"/>
            <a:r>
              <a:rPr lang="fi-FI" sz="2000" b="1"/>
              <a:t> Tietokoneet ja muut työvälineet (mm. kuulokkeet, tikut ja adapterit) </a:t>
            </a:r>
            <a:r>
              <a:rPr lang="fi-FI" sz="2000"/>
              <a:t>mukana koulussa</a:t>
            </a:r>
            <a:r>
              <a:rPr lang="en-US" sz="2000"/>
              <a:t>​</a:t>
            </a:r>
          </a:p>
          <a:p>
            <a:pPr fontAlgn="base"/>
            <a:r>
              <a:rPr lang="fi-FI" sz="2000" b="1"/>
              <a:t> Aloita opiskelut heti tosissaan</a:t>
            </a:r>
            <a:r>
              <a:rPr lang="fi-FI" sz="2000"/>
              <a:t>: kurssien tahti on kiivaampi ja käsiteltävät aiheet vaativampia ja laajempia kuin yläkoulussa</a:t>
            </a:r>
            <a:r>
              <a:rPr lang="en-US" sz="2000"/>
              <a:t>​</a:t>
            </a:r>
          </a:p>
          <a:p>
            <a:pPr fontAlgn="base"/>
            <a:r>
              <a:rPr lang="fi-FI" sz="2000" b="1"/>
              <a:t> Lue tunneilla käsitellyt kappaleet kotona, tee annetut tehtävät, palauta mahdolliset esseet ajoissa ja valmistaudu koeviikon kokeisiin huolellisesti.</a:t>
            </a:r>
            <a:endParaRPr lang="fi-FI" sz="2000"/>
          </a:p>
        </p:txBody>
      </p:sp>
    </p:spTree>
    <p:extLst>
      <p:ext uri="{BB962C8B-B14F-4D97-AF65-F5344CB8AC3E}">
        <p14:creationId xmlns:p14="http://schemas.microsoft.com/office/powerpoint/2010/main" val="3521685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B6B2AA7-A7DE-48C1-351D-41B90A256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Tsemppiä</a:t>
            </a:r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lukio-opiskeluusi</a:t>
            </a:r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D7085FE-DA4D-FAC7-BA58-D6425EC0C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sz="2400" dirty="0">
                <a:sym typeface="Wingdings" panose="05000000000000000000" pitchFamily="2" charset="2"/>
              </a:rPr>
              <a:t>!</a:t>
            </a:r>
            <a:r>
              <a:rPr lang="en-US" sz="2400" kern="1200" dirty="0">
                <a:latin typeface="+mn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780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BBDE41-4E5B-A06F-BAF9-A137D22E3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Päivän ohjelma 12.8.2026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11DFB-2CCA-B624-51D3-25A4CB135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b="1"/>
              <a:t>9.00 </a:t>
            </a:r>
            <a:r>
              <a:rPr lang="fi-FI"/>
              <a:t>Kokoontuminen pihalla ja ryhmiin jako</a:t>
            </a:r>
          </a:p>
          <a:p>
            <a:r>
              <a:rPr lang="fi-FI" b="1"/>
              <a:t>9.15-11.45 </a:t>
            </a:r>
            <a:r>
              <a:rPr lang="fi-FI"/>
              <a:t>Ryhmänohjaus 1E KAR226: </a:t>
            </a:r>
          </a:p>
          <a:p>
            <a:pPr lvl="1"/>
            <a:r>
              <a:rPr lang="fi-FI"/>
              <a:t>Lukio-opiskelun käytännön asioita</a:t>
            </a:r>
          </a:p>
          <a:p>
            <a:pPr lvl="1"/>
            <a:r>
              <a:rPr lang="fi-FI"/>
              <a:t>Tietokoneiden luovutus ja käyttöönotto (1E viimeisenä)</a:t>
            </a:r>
          </a:p>
          <a:p>
            <a:r>
              <a:rPr lang="fi-FI" b="1"/>
              <a:t>11.45-13.00 </a:t>
            </a:r>
            <a:r>
              <a:rPr lang="fi-FI"/>
              <a:t>Tutoreiden kanssa Rauhalaan, ruokailu Rauhalassa ja sen jälkeen tutustuminen Rauhalan ja Karhun tiloihin tutoreiden kanssa</a:t>
            </a:r>
          </a:p>
          <a:p>
            <a:r>
              <a:rPr lang="fi-FI" b="1"/>
              <a:t>13.00-14.00 </a:t>
            </a:r>
            <a:r>
              <a:rPr lang="fi-FI"/>
              <a:t>Ryhmänohjaus jatkuu KAR226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2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B038750-6DCC-8246-7B00-B5282348B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fi-FI" sz="4000">
                <a:solidFill>
                  <a:srgbClr val="FFFFFF"/>
                </a:solidFill>
              </a:rPr>
              <a:t>Olet nyt lukiolainen!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F3E7FA46-68C8-1CAC-D881-9A00B047EC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447452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1463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413F88B-BCA3-0EE3-6E8F-40C5BF072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1E luokka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104086-4442-1C5F-94D8-A6E3900A7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/>
              <a:t>Paikallaolijat ja päivän istumajärjestys</a:t>
            </a:r>
          </a:p>
          <a:p>
            <a:r>
              <a:rPr lang="fi-FI"/>
              <a:t>9. luokan todistukset: palauta ja kuittaa nimi listaan</a:t>
            </a:r>
          </a:p>
          <a:p>
            <a:r>
              <a:rPr lang="fi-FI"/>
              <a:t>Tietokoneiden luovutus omalla vuorollamme huoltajan allekirjoittamaa lomaketta vastaan</a:t>
            </a:r>
          </a:p>
          <a:p>
            <a:endParaRPr lang="fi-FI"/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308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1BA5932-B349-4F84-F654-47415A557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3700">
                <a:solidFill>
                  <a:srgbClr val="FFFFFF"/>
                </a:solidFill>
              </a:rPr>
              <a:t>Ryhmänohjaaja ja ryhmänohjaus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4769240-ADBD-9A76-E86D-70C3B7EEF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/>
              <a:t>Ryhmänohjaajan yhteystiedot</a:t>
            </a:r>
          </a:p>
          <a:p>
            <a:pPr lvl="1"/>
            <a:r>
              <a:rPr lang="fi-FI" b="1"/>
              <a:t>Satu Häyry</a:t>
            </a:r>
          </a:p>
          <a:p>
            <a:pPr lvl="1"/>
            <a:r>
              <a:rPr lang="fi-FI"/>
              <a:t>Parhaiten tavoitat minut luokasta </a:t>
            </a:r>
            <a:r>
              <a:rPr lang="fi-FI" b="1"/>
              <a:t>RAU228 tai Wilma-viestillä</a:t>
            </a:r>
          </a:p>
          <a:p>
            <a:pPr lvl="1"/>
            <a:r>
              <a:rPr lang="fi-FI"/>
              <a:t>S-posti </a:t>
            </a:r>
            <a:r>
              <a:rPr lang="fi-FI">
                <a:hlinkClick r:id="rId2"/>
              </a:rPr>
              <a:t>Satu.hayry@kotka.fi</a:t>
            </a:r>
            <a:endParaRPr lang="fi-FI"/>
          </a:p>
          <a:p>
            <a:pPr lvl="1"/>
            <a:r>
              <a:rPr lang="fi-FI"/>
              <a:t>Opettajien ja henkilökunnan puhelinnumerot koulun kotisivulla (</a:t>
            </a:r>
            <a:r>
              <a:rPr lang="fi-FI" err="1"/>
              <a:t>wilmasta</a:t>
            </a:r>
            <a:r>
              <a:rPr lang="fi-FI"/>
              <a:t> tavoittaa parhaiten!)</a:t>
            </a:r>
          </a:p>
          <a:p>
            <a:pPr lvl="1"/>
            <a:endParaRPr lang="fi-FI"/>
          </a:p>
          <a:p>
            <a:pPr lvl="1"/>
            <a:r>
              <a:rPr lang="fi-FI" b="1"/>
              <a:t>Ryhmänohjaus torstaisin 15.15-16.00 RAU228</a:t>
            </a:r>
            <a:r>
              <a:rPr lang="fi-FI"/>
              <a:t>, läsnäolo on välttämätön osa kaikille pakollista OPO 4- opintojaksoa</a:t>
            </a:r>
          </a:p>
          <a:p>
            <a:pPr lvl="1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4095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CAB453-5452-17F9-CF5C-5C1E29D8D5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5580CE4-8CD3-7BCB-8F90-0C743603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/>
              <a:t>Ryhmänohjaaja lukiossa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8B3B86EA-0405-7F58-B603-2A8670C603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10760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5680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7A3CB7-EDC8-1FF8-FE1C-1BCF810B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Opinto-ohjaaja</a:t>
            </a: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16005242-A371-992A-EA66-BE032E65CF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38814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0378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C935F12-F2E5-D5BF-C325-C0625D72A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i-FI" sz="4000">
                <a:solidFill>
                  <a:srgbClr val="FFFFFF"/>
                </a:solidFill>
              </a:rPr>
              <a:t>Wilma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864B720-0B37-C431-392D-5C00C4A6B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fi-FI" sz="1700"/>
              <a:t>Kirjaudu puhelimella &gt; toimiiko kaikilla tunnukset</a:t>
            </a:r>
          </a:p>
          <a:p>
            <a:r>
              <a:rPr lang="fi-FI" sz="1700"/>
              <a:t>Lisää vaihtoehtoinen sähköpostiosoite salasanan unohtamista varten (muu kuin edu.kotka.fi)</a:t>
            </a:r>
          </a:p>
          <a:p>
            <a:r>
              <a:rPr lang="fi-FI" sz="1700"/>
              <a:t>Ota käyttöön ilmoitusten merkkiääni</a:t>
            </a:r>
          </a:p>
          <a:p>
            <a:r>
              <a:rPr lang="fi-FI" sz="1700"/>
              <a:t>Tarkista </a:t>
            </a:r>
            <a:r>
              <a:rPr lang="fi-FI" sz="1700" err="1"/>
              <a:t>ekan</a:t>
            </a:r>
            <a:r>
              <a:rPr lang="fi-FI" sz="1700"/>
              <a:t> jakson lukujärjestys!</a:t>
            </a:r>
          </a:p>
          <a:p>
            <a:pPr lvl="1"/>
            <a:r>
              <a:rPr lang="fi-FI" sz="1700" b="1"/>
              <a:t>kaikilla opiskelijoilla tulee olla valittuna MAY1, ENA1+2, PS1, OP1, ÄI1 tai S21</a:t>
            </a:r>
          </a:p>
          <a:p>
            <a:pPr lvl="1"/>
            <a:r>
              <a:rPr lang="fi-FI" sz="1700"/>
              <a:t>Valittuna tulee olla myös joko </a:t>
            </a:r>
            <a:r>
              <a:rPr lang="fi-FI" sz="1700" b="1"/>
              <a:t>KU1 tai LI1</a:t>
            </a:r>
          </a:p>
          <a:p>
            <a:pPr lvl="1"/>
            <a:r>
              <a:rPr lang="fi-FI" sz="1700" b="1"/>
              <a:t>Urheilijakoulutukseen</a:t>
            </a:r>
            <a:r>
              <a:rPr lang="fi-FI" sz="1700"/>
              <a:t> valituilla tulee olla valittuna </a:t>
            </a:r>
            <a:r>
              <a:rPr lang="fi-FI" sz="1700" b="1"/>
              <a:t>URK1</a:t>
            </a:r>
          </a:p>
          <a:p>
            <a:pPr lvl="1"/>
            <a:r>
              <a:rPr lang="fi-FI" sz="1700"/>
              <a:t> Jos sinulla on ollut peruskoulussa haasteita ruotsin kielessä, on hyvä valita peruskoulun ruotsia kertaava opintojakso </a:t>
            </a:r>
            <a:r>
              <a:rPr lang="fi-FI" sz="1700" b="1"/>
              <a:t>RUB18 (valinnainen) </a:t>
            </a:r>
            <a:r>
              <a:rPr lang="fi-FI" sz="1700"/>
              <a:t>(jos sinulla ei ole opintojaksoa valittuna, voit pyytää sitä omalta opolta)</a:t>
            </a:r>
          </a:p>
          <a:p>
            <a:pPr lvl="1"/>
            <a:r>
              <a:rPr lang="fi-FI" sz="1700" b="1"/>
              <a:t>Tarkistetaan onko kaikilla </a:t>
            </a:r>
            <a:r>
              <a:rPr lang="fi-FI" sz="1700" b="1" err="1"/>
              <a:t>ekan</a:t>
            </a:r>
            <a:r>
              <a:rPr lang="fi-FI" sz="1700" b="1"/>
              <a:t> jakson valinnat kunnossa</a:t>
            </a:r>
          </a:p>
          <a:p>
            <a:r>
              <a:rPr lang="fi-FI" sz="1700"/>
              <a:t> loppulukuvuoden valinnat tehdään syyskuun alussa opinto-ohjaajan ja ryhmänohjaajan ohjeistamana ryhmänohjaustunnilla</a:t>
            </a:r>
          </a:p>
          <a:p>
            <a:r>
              <a:rPr lang="fi-FI" sz="1700"/>
              <a:t>Huoltajien </a:t>
            </a:r>
            <a:r>
              <a:rPr lang="fi-FI" sz="1700" err="1"/>
              <a:t>wilma</a:t>
            </a:r>
            <a:r>
              <a:rPr lang="fi-FI" sz="1700"/>
              <a:t>-tunnukset: </a:t>
            </a:r>
            <a:r>
              <a:rPr lang="fi-FI" sz="1700" err="1"/>
              <a:t>Pedanet</a:t>
            </a:r>
            <a:r>
              <a:rPr lang="fi-FI" sz="1700"/>
              <a:t> &gt; Huoltajille &gt; Wilma</a:t>
            </a:r>
          </a:p>
          <a:p>
            <a:endParaRPr lang="fi-FI" sz="1700"/>
          </a:p>
          <a:p>
            <a:endParaRPr lang="fi-FI" sz="1700"/>
          </a:p>
        </p:txBody>
      </p:sp>
    </p:spTree>
    <p:extLst>
      <p:ext uri="{BB962C8B-B14F-4D97-AF65-F5344CB8AC3E}">
        <p14:creationId xmlns:p14="http://schemas.microsoft.com/office/powerpoint/2010/main" val="572695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027CB71-53D8-58A4-529F-3BF38F3CB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Ruokailu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D366CB2-D600-43AD-9D62-82B32AE5A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i-FI" sz="2400"/>
              <a:t>Tänään ykköset ruokailevat Rauhalan ruokalassa, jonne mennään tutoreiden kanssa ja ruokailun jälkeen lähdetään yhdessä tutustumiskierrokselle Rauhalan ja Karhun tiloihin.</a:t>
            </a:r>
          </a:p>
          <a:p>
            <a:r>
              <a:rPr lang="fi-FI" sz="2400"/>
              <a:t>Jatkossa noudatetaan rehtoreiden ohjetta ruokailupaikoista: lue Wilma-viesti!!!</a:t>
            </a:r>
          </a:p>
          <a:p>
            <a:r>
              <a:rPr lang="fi-FI" sz="2400"/>
              <a:t>Ruokalassa noudatetaan hyviä käytöstapoja. Kännykät, pipot ja lippikset eivät kuulu ruokailuun. Ota ruokaa ohjeistuksen mukaisesti, jotta sitä riittää kaikille. </a:t>
            </a:r>
          </a:p>
          <a:p>
            <a:r>
              <a:rPr lang="fi-FI" sz="2400"/>
              <a:t>Erityisruokavaliot </a:t>
            </a:r>
            <a:r>
              <a:rPr lang="fi-FI" sz="2400" b="1"/>
              <a:t>tilataan itse </a:t>
            </a:r>
            <a:r>
              <a:rPr lang="fi-FI" sz="2400"/>
              <a:t>lukuvuodelle 2026-2027 täyttämällä sähköinen tilauslomake osoitteessa: </a:t>
            </a:r>
            <a:r>
              <a:rPr lang="fi-FI" sz="2400">
                <a:hlinkClick r:id="rId2"/>
              </a:rPr>
              <a:t>https://makunne.fi/lomakkeet/</a:t>
            </a:r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1946171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958</Words>
  <Application>Microsoft Office PowerPoint</Application>
  <PresentationFormat>Laajakuva</PresentationFormat>
  <Paragraphs>101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Wingdings</vt:lpstr>
      <vt:lpstr>Office-teema</vt:lpstr>
      <vt:lpstr>Tervetuloa Karhulan lukioon </vt:lpstr>
      <vt:lpstr>Päivän ohjelma 12.8.2026</vt:lpstr>
      <vt:lpstr>Olet nyt lukiolainen!</vt:lpstr>
      <vt:lpstr>1E luokka</vt:lpstr>
      <vt:lpstr>Ryhmänohjaaja ja ryhmänohjaus</vt:lpstr>
      <vt:lpstr>Ryhmänohjaaja lukiossa</vt:lpstr>
      <vt:lpstr>Opinto-ohjaaja</vt:lpstr>
      <vt:lpstr>Wilma</vt:lpstr>
      <vt:lpstr>Ruokailu</vt:lpstr>
      <vt:lpstr>Pysäköinti ja liikenne</vt:lpstr>
      <vt:lpstr>Järjestyssääntöjä tulee noudattaa</vt:lpstr>
      <vt:lpstr>Kansliassa asiointi</vt:lpstr>
      <vt:lpstr>Tärkeimmät oppimisympäristöt</vt:lpstr>
      <vt:lpstr>Opinto-opas: Poissaolokäytänteet</vt:lpstr>
      <vt:lpstr>Opiskelun tärkeä työkalu ja yksi avain menestykseen on aikatauluttamisen taito. Hanki sitä varten kalenteri!</vt:lpstr>
      <vt:lpstr>Opiskelu alkaa huomenna</vt:lpstr>
      <vt:lpstr>Tsemppiä lukio-opiskeluusi!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Häyry Satu Marika</cp:lastModifiedBy>
  <cp:revision>1</cp:revision>
  <dcterms:created xsi:type="dcterms:W3CDTF">2026-08-11T12:39:27Z</dcterms:created>
  <dcterms:modified xsi:type="dcterms:W3CDTF">2026-08-12T05:35:25Z</dcterms:modified>
</cp:coreProperties>
</file>