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10A329-5818-8EA4-49E8-A4587D932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C80519-F8E5-E4B4-DD59-4536C17501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9A9764-1EBE-3817-44D5-A5B522F66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DEE547-D2AE-1B53-E92D-160EF881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BA1088-FE91-190D-AE02-EB1873091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58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5D5C5C-AD84-DA2D-3B9F-A5CA2EA26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C151FF1-CDBE-21D6-C4DF-119601094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5A18A8-5621-273C-3C0F-1039EEC99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D52142-CA51-F675-379A-1A6910E0C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2AC1EF-ECC5-E3A3-98F0-5BFCB3244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11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ABB8123-4A9E-0CC4-B746-5E8F1DD41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3D1411-900F-6B57-EA45-748AA1DFC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A0ADEE-9B13-5C19-F223-2B03A1F0E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BD7A6F-A323-78F3-6673-386095FB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B829F2-14DF-53BD-3456-36BF23FCB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9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DBD475-C730-FD0A-A7AA-149AF093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524BF5-B584-A648-8C1C-47C231648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8DF06E-B5D1-1FFA-547A-B688E4F7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200451-9876-696A-7862-C7375EAA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16B060-870F-8089-A11E-4FBF42E1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81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9E6748-040E-8626-5291-68BA424E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BF95BEB-BD93-A690-9D0A-2F7522E58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E6E0D6-FF45-4611-C904-1AB299C8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BCF455-52F8-F2BF-2A1B-5273ED8E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087566-A804-CD34-60E4-320ABE05A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660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418C17-5AEF-EADB-78BA-8244000D9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C977BB-AC37-19ED-3BA0-EE8A87EAD8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CFE4C3-78F9-0737-923B-3B0ADBDF2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89F1CF-F191-13AA-3E81-110B13E1D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7D6EBC-46D7-0033-F559-EFA8B8773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4F68A3-1CA0-0069-3238-EF103A74D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7355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2ABE29-803B-522D-948C-E965447E8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C83D884-392B-2889-7347-92BC94AD0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815EB8C-38F6-37AD-3504-C65A76A3E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707095A-CBF9-FD5D-87C8-D15000F2E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162FE83-3DBA-9C40-4744-A6737A97E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E78A5D8-D7BB-AE8D-B402-B0C24BE7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A3C26A6-BC16-0B2C-207D-FBEAC3BB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E29C71B-1126-80B6-534B-480E8CBE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763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1EFC55-74DF-5EAC-93FB-E8038E99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B2DC771-9FAF-5780-FFAD-E381D6F6A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317B038-69D4-5BEC-3614-0B9CB6670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7978CE8-65DE-129E-A233-05409BB1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202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AF74470-E885-E52D-2E9F-AAC6C3E3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E171D3B-8967-CBED-C0EA-7ABC2A932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339350D-3B7C-E144-4C93-BEFE74F13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436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A4BB77-BA47-FE15-56DB-CDC61D0D4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1277EB-ED51-BA97-9813-6EEC6CBF7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75C3A34-D585-798E-1B77-DC77C6794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3C2EB7-B0B1-9C21-0B00-2EDB71514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E021AF-6602-E162-A1D7-16B043C7D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BFD3A5-1883-AD72-DE93-C3F73B4B8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08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30D8A9-A0FE-AE71-5F63-12A22D0DB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364CC57-ADCB-1473-4AAE-E8E5CC3536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62295E1-DCC0-EE0A-1C5A-941BA911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5AC84A-5E89-BE0B-D6DB-B7DD85BC0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A7AF52-6FC9-8D33-D517-A7975456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377E0D-4FFB-55B2-205D-C485202D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63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FC22B75-B174-A2A1-48FC-C9DFB1185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37926D-1056-5197-EFE6-1E3BB2CDF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224A26-8E93-933B-2575-743D51583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B106BA-D69F-492C-8490-CA02CA07D3A5}" type="datetimeFigureOut">
              <a:rPr lang="fi-FI" smtClean="0"/>
              <a:t>22.1.2026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DC0A72-063F-84CC-DDBB-3D6BB9F9B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B8471F-21BE-5B68-10FB-57704E8AE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7AEEB7-C443-4B80-B5CF-084416AE649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40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6D4525-977A-174A-8EB1-46CDB83EE0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Tarkennettu hyvinvointikysely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8EE36ED-9EE4-7EE4-D1C8-D8925ED28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Tammikuu 2026</a:t>
            </a:r>
          </a:p>
        </p:txBody>
      </p:sp>
    </p:spTree>
    <p:extLst>
      <p:ext uri="{BB962C8B-B14F-4D97-AF65-F5344CB8AC3E}">
        <p14:creationId xmlns:p14="http://schemas.microsoft.com/office/powerpoint/2010/main" val="372864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EF7E17-29E5-395A-E955-78016A4C4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/>
          <a:lstStyle/>
          <a:p>
            <a:r>
              <a:rPr lang="fi-FI" dirty="0"/>
              <a:t>Kyselyyn vastasi 265 opiskelijaa, joista kolmosia (ja nelosia) 25%</a:t>
            </a:r>
          </a:p>
          <a:p>
            <a:endParaRPr lang="fi-FI" dirty="0"/>
          </a:p>
        </p:txBody>
      </p:sp>
      <p:pic>
        <p:nvPicPr>
          <p:cNvPr id="5" name="Kuva 4" descr="Kuva, joka sisältää kohteen kuvakaappaus, teksti, diagrammi, Fontti&#10;&#10;Tekoälyllä luotu sisältö voi olla virheellistä.">
            <a:extLst>
              <a:ext uri="{FF2B5EF4-FFF2-40B4-BE49-F238E27FC236}">
                <a16:creationId xmlns:a16="http://schemas.microsoft.com/office/drawing/2014/main" id="{BF48D5F5-EBAF-0FF6-7277-4C590501B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76" y="1220381"/>
            <a:ext cx="10284909" cy="495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426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295BD0-93BC-F921-8F2E-1DAD58EED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Työrauha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92E7CA-DBE8-DE6D-68B9-38E30CFD0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9/10:stä koki tunneilla työrauhan hyväksi</a:t>
            </a:r>
          </a:p>
          <a:p>
            <a:r>
              <a:rPr lang="fi-FI" dirty="0"/>
              <a:t>Työrauhaa häiritsevät seikat</a:t>
            </a:r>
          </a:p>
          <a:p>
            <a:pPr lvl="1"/>
            <a:r>
              <a:rPr lang="fi-FI" dirty="0"/>
              <a:t>Opiskelijoiden äänekäs puhuminen</a:t>
            </a:r>
          </a:p>
          <a:p>
            <a:pPr lvl="1"/>
            <a:r>
              <a:rPr lang="fi-FI" dirty="0"/>
              <a:t>Toisen opiskelijan tietokoneen ruudulla pyörivät pelit/ohjelmat</a:t>
            </a:r>
          </a:p>
          <a:p>
            <a:r>
              <a:rPr lang="fi-FI" dirty="0"/>
              <a:t>Opiskelijoiden ehdottamat ratkaisuehdotukset</a:t>
            </a:r>
          </a:p>
          <a:p>
            <a:pPr lvl="1"/>
            <a:r>
              <a:rPr lang="fi-FI" dirty="0"/>
              <a:t>Puuttuminen/tiukempi kuri</a:t>
            </a:r>
          </a:p>
          <a:p>
            <a:pPr lvl="1"/>
            <a:r>
              <a:rPr lang="fi-FI" dirty="0"/>
              <a:t>Opettajan muokkaama istumajärjestys</a:t>
            </a:r>
          </a:p>
          <a:p>
            <a:pPr lvl="1"/>
            <a:r>
              <a:rPr lang="fi-FI" dirty="0"/>
              <a:t>Luokasta poistaminen, Wilma-merkintä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618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04A896-1589-8F58-EAA4-4D8957D95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Turvallisuuden tunne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390029-8269-705F-DA96-0D0492323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Koulumaailma tuntui lähes kaikista turvalliseksi (97%)</a:t>
            </a:r>
          </a:p>
          <a:p>
            <a:r>
              <a:rPr lang="fi-FI" dirty="0"/>
              <a:t>Turvattomuuden tunnetta aiheutti</a:t>
            </a:r>
          </a:p>
          <a:p>
            <a:pPr lvl="1"/>
            <a:r>
              <a:rPr lang="fi-FI" dirty="0"/>
              <a:t>Liikennejärjestelyt, parkkipaikat, siirtymät koulujen välillä</a:t>
            </a:r>
          </a:p>
          <a:p>
            <a:pPr lvl="1"/>
            <a:r>
              <a:rPr lang="fi-FI" dirty="0"/>
              <a:t>Ulko-ovet avoinna</a:t>
            </a:r>
          </a:p>
          <a:p>
            <a:r>
              <a:rPr lang="fi-FI" dirty="0"/>
              <a:t>Turvallisuuden tunnetta lisäsi</a:t>
            </a:r>
          </a:p>
          <a:p>
            <a:pPr lvl="1"/>
            <a:r>
              <a:rPr lang="fi-FI" dirty="0"/>
              <a:t>ystävät, kaverit</a:t>
            </a:r>
          </a:p>
          <a:p>
            <a:pPr lvl="1"/>
            <a:r>
              <a:rPr lang="fi-FI" dirty="0"/>
              <a:t>helposti lähestyttävät opettajat ja henkilökunta</a:t>
            </a:r>
          </a:p>
          <a:p>
            <a:pPr lvl="1"/>
            <a:r>
              <a:rPr lang="fi-FI" dirty="0"/>
              <a:t>rauhallinen, hyvä ympäristö, yhteishenki ja ilmapiiri</a:t>
            </a:r>
          </a:p>
          <a:p>
            <a:pPr lvl="1"/>
            <a:r>
              <a:rPr lang="fi-FI" dirty="0"/>
              <a:t>ystävälliset oppilaat ja opettajat</a:t>
            </a:r>
          </a:p>
          <a:p>
            <a:pPr lvl="1"/>
            <a:r>
              <a:rPr lang="fi-FI" dirty="0"/>
              <a:t>luotettavat aikuiset ja turvallinen kouluympäristö</a:t>
            </a:r>
          </a:p>
          <a:p>
            <a:pPr lvl="1"/>
            <a:r>
              <a:rPr lang="fi-FI" dirty="0"/>
              <a:t>ovet lukossa</a:t>
            </a:r>
          </a:p>
          <a:p>
            <a:pPr lvl="1"/>
            <a:r>
              <a:rPr lang="fi-FI" dirty="0"/>
              <a:t>selkeät säännöt</a:t>
            </a:r>
          </a:p>
          <a:p>
            <a:pPr lvl="1"/>
            <a:r>
              <a:rPr lang="fi-FI" dirty="0"/>
              <a:t>Sitä ettei koulussa ole tapahtunut mitään ja se ettei kukaan todennäköisesti tee mitään pahaa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957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69FF9B-3B14-9FB5-2C73-C976DF3B2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2771"/>
            <a:ext cx="10515600" cy="5774192"/>
          </a:xfrm>
        </p:spPr>
        <p:txBody>
          <a:bodyPr/>
          <a:lstStyle/>
          <a:p>
            <a:r>
              <a:rPr lang="fi-FI" dirty="0"/>
              <a:t>96 % ei kokenut tulleensa kiusatuksi</a:t>
            </a:r>
          </a:p>
          <a:p>
            <a:r>
              <a:rPr lang="fi-FI" dirty="0"/>
              <a:t>Jos sinua on kiusattu, niin miten ja kuinka kauan?</a:t>
            </a:r>
          </a:p>
          <a:p>
            <a:pPr lvl="1"/>
            <a:r>
              <a:rPr lang="fi-FI" dirty="0"/>
              <a:t>Päivittäin</a:t>
            </a:r>
          </a:p>
          <a:p>
            <a:pPr lvl="1"/>
            <a:r>
              <a:rPr lang="fi-FI" dirty="0"/>
              <a:t>Haukkumalla</a:t>
            </a:r>
          </a:p>
          <a:p>
            <a:pPr lvl="1"/>
            <a:r>
              <a:rPr lang="fi-FI" dirty="0"/>
              <a:t>Puhutaan pahaa</a:t>
            </a:r>
          </a:p>
          <a:p>
            <a:pPr lvl="1"/>
            <a:r>
              <a:rPr lang="fi-FI" dirty="0"/>
              <a:t>Puhutaan nöyryyttävästi</a:t>
            </a:r>
          </a:p>
          <a:p>
            <a:pPr lvl="1"/>
            <a:r>
              <a:rPr lang="fi-FI" dirty="0" err="1"/>
              <a:t>Ilkeilyä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sz="3200" dirty="0"/>
              <a:t>Kaiken kaikkiaan Karhulan lukio koetaan turvalliseksi ja </a:t>
            </a:r>
            <a:r>
              <a:rPr lang="fi-FI" sz="3200"/>
              <a:t>hyväksi oppimisympäristöksi </a:t>
            </a:r>
            <a:r>
              <a:rPr lang="fi-FI" sz="3200">
                <a:sym typeface="Wingdings" panose="05000000000000000000" pitchFamily="2" charset="2"/>
              </a:rPr>
              <a:t></a:t>
            </a:r>
            <a:endParaRPr lang="fi-FI" sz="32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9344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155</Words>
  <Application>Microsoft Office PowerPoint</Application>
  <PresentationFormat>Laajakuva</PresentationFormat>
  <Paragraphs>36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Office-teema</vt:lpstr>
      <vt:lpstr>Tarkennettu hyvinvointikysely</vt:lpstr>
      <vt:lpstr>PowerPoint-esitys</vt:lpstr>
      <vt:lpstr>Työrauha</vt:lpstr>
      <vt:lpstr>Turvallisuuden tunne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1</cp:revision>
  <dcterms:created xsi:type="dcterms:W3CDTF">2026-01-22T13:20:56Z</dcterms:created>
  <dcterms:modified xsi:type="dcterms:W3CDTF">2026-01-22T13:50:42Z</dcterms:modified>
</cp:coreProperties>
</file>