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72A77C-9D7B-AE22-9942-9BA9DD52E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007FB4B-A74A-06A6-EEA7-C25B67C7C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B8EC25-B73E-E0E8-D386-394B1F035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670D-C058-4898-8864-904115D150EF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245945-3A2D-9D02-55E1-D7A21DF74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74FC217-F686-638F-C123-8D294D1EC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DA3B-1956-4E41-BCFA-34C884C790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7441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03F61B-5750-10A5-2F54-5855E820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411A483-0CE7-5DC1-DD2C-C20201CC1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5CC12B-638C-99A7-FD73-A93F1AC43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670D-C058-4898-8864-904115D150EF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E34A2D-8774-B724-7189-689AFD081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592717-D81F-B2D7-D1AC-CCBEB3A49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DA3B-1956-4E41-BCFA-34C884C790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43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2286F4F-D6A3-C927-7E1A-AA6F8D1E25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B562D72-2BB8-D672-1703-D0BAE3722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505311-BBA3-8C64-3C49-A1380EA57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670D-C058-4898-8864-904115D150EF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E9D396-631A-153E-96BC-6E69BD3CF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0B6C7C-DF0E-6485-1941-7A2E7C2DD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DA3B-1956-4E41-BCFA-34C884C790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0848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CEE07A-B1C5-9813-82C6-DDFCC00F5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E943AC-4CB8-A778-C701-379ACB0FB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BEA65F-24D8-E4E5-44ED-4D320E6A8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670D-C058-4898-8864-904115D150EF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AE813E-8294-4EE2-5A99-2FE73ABE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AA83AA-802F-9908-10FE-535071037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DA3B-1956-4E41-BCFA-34C884C790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937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ACF849-78FA-91E0-80E5-FE9B45374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AB076FC-0074-382A-F077-9F6AF5D91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698E80-EE05-6003-5252-A56C85ABC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670D-C058-4898-8864-904115D150EF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7B986E-42BD-D5BC-AB86-6A190B9A4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055CE0-0358-484B-0C14-FAF6D515C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DA3B-1956-4E41-BCFA-34C884C790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9684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98C3E3-04C6-BB7B-3EE6-0BBCD1C3A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D07B01-C114-8A03-CF23-DA17664D4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FCE16B6-C006-4938-0CE6-DDD231297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2EBC610-0E48-4068-8C91-FBA7B73B9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670D-C058-4898-8864-904115D150EF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2E6A185-235C-4DCD-4374-901CD7A45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B09DF4E-90F6-9985-00B8-FAD8B0297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DA3B-1956-4E41-BCFA-34C884C790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248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0F87D0-A98C-9D0A-9C5C-2FD2342B5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3EA730-67FE-8229-D289-5D8140CF7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3CB64C4-99C4-B2FA-E3AE-8B12026BC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635F24F-D905-44FD-FEEE-1001FFFF2B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BD7C9BA-FBCA-34EB-3AEF-EB723B301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9A9010E-0447-ECAA-4056-05CA649C7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670D-C058-4898-8864-904115D150EF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E00C048-9094-13BB-2760-748C7448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76FCC9E-8BA3-789D-F4E2-7D4840AD2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DA3B-1956-4E41-BCFA-34C884C790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53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8B4CC5-F378-2E57-FCF1-03B5CDAA3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091C8F6-E46C-CB35-DB2B-5EDFEED3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670D-C058-4898-8864-904115D150EF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E1376C9-27A7-470A-1FE5-628E3EC82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EBDE121-C306-3AD8-2BB0-1C093E7E4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DA3B-1956-4E41-BCFA-34C884C790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955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AE07F8B-9F63-A4F0-ADEE-DBB5583E2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670D-C058-4898-8864-904115D150EF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CECA611-37D0-E9B0-0BF8-E4193BE4C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31C1138-2FB3-0005-29D0-FE80FFB73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DA3B-1956-4E41-BCFA-34C884C790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50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9E9156-D789-02BF-CDE1-47CBE1E52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35B3BA-335B-7C2A-6E7F-05718166F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3E53859-C07E-4CAF-762E-7FBA7AEE7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89BF7E3-90B6-47B5-E5D7-2561B14CB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670D-C058-4898-8864-904115D150EF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FC181D6-5B62-D195-16E1-4990BCD6A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CBE8A65-F304-47E6-F422-B59B3C42D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DA3B-1956-4E41-BCFA-34C884C790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658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5DF5B6-EF55-4AF1-C2AE-A82A29A5A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F8A2A27-6ADB-F687-7592-0EC6F42C8E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FA124A2-A0B4-E290-F4DD-FB9F494679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980A4B4-7D9A-D624-9D5D-E135AF09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7670D-C058-4898-8864-904115D150EF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3EF439B-A3F1-F9CA-6002-83D2FF195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C583486-1676-CFE3-3F24-AA315B6FA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DA3B-1956-4E41-BCFA-34C884C790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05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3D882DE-3A51-A19E-F367-B8A0C2747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75084B-13AA-732C-C9E7-BA194A127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D752727-043C-214F-BDD9-A72D9389E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67670D-C058-4898-8864-904115D150EF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B46F60-E976-7BE0-8B75-AA6F67D104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14891B-2CB0-4BA2-3408-DAB51BED86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43DA3B-1956-4E41-BCFA-34C884C790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7360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E0D8986-3971-AB30-525A-92D54D4A5A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fi-FI" sz="4800" dirty="0">
                <a:solidFill>
                  <a:srgbClr val="FFFFFF"/>
                </a:solidFill>
              </a:rPr>
              <a:t>Abien RO 2.10.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9BFD02-916F-D6E5-93E1-3F230DF4E7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fi-FI"/>
              <a:t>Penkkarit 5.2.2026</a:t>
            </a:r>
            <a:endParaRPr lang="fi-FI" dirty="0"/>
          </a:p>
        </p:txBody>
      </p:sp>
      <p:pic>
        <p:nvPicPr>
          <p:cNvPr id="1026" name="Picture 2" descr="Abit juhlivat Kotkassa, Haminassa ja Virolahdella: &quot;Kelan kämmenellä abi ei  pelkää&quot; – Katso suuri kuvagalleria ja videoita riehakkaasta  penkkaripäivästä! | Paikalliset | Kymen Sanomat">
            <a:extLst>
              <a:ext uri="{FF2B5EF4-FFF2-40B4-BE49-F238E27FC236}">
                <a16:creationId xmlns:a16="http://schemas.microsoft.com/office/drawing/2014/main" id="{9D840CBF-2E04-DDB9-0793-F919F6093C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160" y="2496525"/>
            <a:ext cx="6561837" cy="4374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071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F3CBEC-89EF-0448-1312-F8ED8D79E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4961"/>
          </a:xfrm>
        </p:spPr>
        <p:txBody>
          <a:bodyPr/>
          <a:lstStyle/>
          <a:p>
            <a:r>
              <a:rPr lang="fi-FI" dirty="0"/>
              <a:t>Ohjelma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5A48E6-38A2-2BA1-56E3-6F1D70F70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429" y="1360715"/>
            <a:ext cx="11386457" cy="470175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Abit suunnittelee ja valmistelee kaiken itsenäisesti kouluajan ulkopuolella. Tarvittaessa yhteys rehtoriin ja talohuoltoon</a:t>
            </a:r>
          </a:p>
          <a:p>
            <a:endParaRPr lang="fi-FI" dirty="0"/>
          </a:p>
          <a:p>
            <a:r>
              <a:rPr lang="fi-FI" dirty="0"/>
              <a:t>Aamunavaus, Koululla liikkuminen</a:t>
            </a:r>
          </a:p>
          <a:p>
            <a:pPr lvl="1"/>
            <a:r>
              <a:rPr lang="fi-FI" dirty="0"/>
              <a:t>Ongelmana kaksi koulua</a:t>
            </a:r>
          </a:p>
          <a:p>
            <a:r>
              <a:rPr lang="fi-FI" dirty="0"/>
              <a:t>Opettajien kakku</a:t>
            </a:r>
          </a:p>
          <a:p>
            <a:r>
              <a:rPr lang="fi-FI" dirty="0"/>
              <a:t>Ruokailu</a:t>
            </a:r>
          </a:p>
          <a:p>
            <a:r>
              <a:rPr lang="fi-FI" dirty="0"/>
              <a:t>Gaala</a:t>
            </a:r>
          </a:p>
          <a:p>
            <a:r>
              <a:rPr lang="fi-FI" dirty="0"/>
              <a:t>Rekka-ajelu</a:t>
            </a:r>
          </a:p>
          <a:p>
            <a:endParaRPr lang="fi-FI" dirty="0"/>
          </a:p>
          <a:p>
            <a:pPr lvl="1"/>
            <a:r>
              <a:rPr lang="fi-FI" dirty="0"/>
              <a:t>Aikataulut ja tarkempi ohjelma varmistuu lähempänä</a:t>
            </a:r>
          </a:p>
        </p:txBody>
      </p:sp>
    </p:spTree>
    <p:extLst>
      <p:ext uri="{BB962C8B-B14F-4D97-AF65-F5344CB8AC3E}">
        <p14:creationId xmlns:p14="http://schemas.microsoft.com/office/powerpoint/2010/main" val="247200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BAD7D7-BA05-26A7-1EB6-A832695C4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6062472"/>
          </a:xfrm>
        </p:spPr>
        <p:txBody>
          <a:bodyPr>
            <a:normAutofit lnSpcReduction="10000"/>
          </a:bodyPr>
          <a:lstStyle/>
          <a:p>
            <a:r>
              <a:rPr lang="fi-FI" dirty="0"/>
              <a:t>Penkkariasut</a:t>
            </a:r>
          </a:p>
          <a:p>
            <a:pPr lvl="1"/>
            <a:r>
              <a:rPr lang="fi-FI" dirty="0"/>
              <a:t>Yhtenäinen teema (?)</a:t>
            </a:r>
          </a:p>
          <a:p>
            <a:pPr lvl="1"/>
            <a:r>
              <a:rPr lang="fi-FI" dirty="0"/>
              <a:t>Ei saa peittää kasvoja, opiskelija on tunnistettavissa</a:t>
            </a:r>
          </a:p>
          <a:p>
            <a:pPr lvl="1"/>
            <a:r>
              <a:rPr lang="fi-FI" dirty="0"/>
              <a:t>Ei aseita tai niihin viittaavia</a:t>
            </a:r>
          </a:p>
          <a:p>
            <a:pPr lvl="1"/>
            <a:r>
              <a:rPr lang="fi-FI" dirty="0"/>
              <a:t>Rekka-ajelua varten lämmintä puettavaa</a:t>
            </a:r>
          </a:p>
          <a:p>
            <a:pPr lvl="1"/>
            <a:endParaRPr lang="fi-FI" dirty="0"/>
          </a:p>
          <a:p>
            <a:r>
              <a:rPr lang="fi-FI" dirty="0" err="1"/>
              <a:t>Kyminsuu</a:t>
            </a:r>
            <a:endParaRPr lang="fi-FI" dirty="0"/>
          </a:p>
          <a:p>
            <a:pPr lvl="1"/>
            <a:r>
              <a:rPr lang="fi-FI" dirty="0"/>
              <a:t>Olemme vieraita, ei sotketa</a:t>
            </a:r>
          </a:p>
          <a:p>
            <a:pPr lvl="1"/>
            <a:r>
              <a:rPr lang="fi-FI" dirty="0"/>
              <a:t>Koristelut lakanoista(?)</a:t>
            </a:r>
          </a:p>
          <a:p>
            <a:endParaRPr lang="fi-FI" dirty="0"/>
          </a:p>
          <a:p>
            <a:r>
              <a:rPr lang="fi-FI" dirty="0"/>
              <a:t>Penkkareiden koristelusuunnitelma, ohjelma, vihkonen, laulut ja palkinnot tuodaan hyvissä ajoin</a:t>
            </a:r>
            <a:r>
              <a:rPr lang="fi-FI" u="sng" dirty="0"/>
              <a:t> rehtorin ja ryhmänohjaajien tarkastettavaksi</a:t>
            </a:r>
            <a:r>
              <a:rPr lang="fi-FI" dirty="0"/>
              <a:t>, jotta juhlasta jää kaikille hyvä muisto.</a:t>
            </a:r>
            <a:br>
              <a:rPr lang="fi-FI" dirty="0"/>
            </a:br>
            <a:br>
              <a:rPr lang="fi-FI" dirty="0"/>
            </a:br>
            <a:r>
              <a:rPr lang="fi-FI" b="1" dirty="0"/>
              <a:t>Yleinen käyttäytyminen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833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BDED01-E606-3D04-2EA7-680F705CC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9143"/>
            <a:ext cx="10515600" cy="56275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b="1" dirty="0"/>
              <a:t>1) Rekat ja lakanat</a:t>
            </a:r>
            <a:endParaRPr lang="fi-FI" dirty="0"/>
          </a:p>
          <a:p>
            <a:r>
              <a:rPr lang="fi-FI" dirty="0"/>
              <a:t>Rekkojen tilaus ja aikataulusta sopiminen</a:t>
            </a:r>
          </a:p>
          <a:p>
            <a:r>
              <a:rPr lang="fi-FI" dirty="0"/>
              <a:t>Lakanat (</a:t>
            </a:r>
            <a:r>
              <a:rPr lang="fi-FI" dirty="0" err="1"/>
              <a:t>Kyminsuun</a:t>
            </a:r>
            <a:r>
              <a:rPr lang="fi-FI" dirty="0"/>
              <a:t> koristeet)</a:t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b="1" dirty="0"/>
              <a:t>2) Karkit - paperipäälliset!</a:t>
            </a:r>
            <a:endParaRPr lang="fi-FI" dirty="0"/>
          </a:p>
          <a:p>
            <a:r>
              <a:rPr lang="fi-FI" dirty="0"/>
              <a:t>määrä, laatu. Tilaus</a:t>
            </a:r>
          </a:p>
          <a:p>
            <a:r>
              <a:rPr lang="fi-FI" dirty="0"/>
              <a:t>HUOM! Näitä ei saa heittää</a:t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b="1" dirty="0"/>
              <a:t>3) Abivihko - kuvat, tekstit, mainokset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4) Aamunavaus - teema, sisältö ja musiikki</a:t>
            </a:r>
            <a:br>
              <a:rPr lang="fi-FI" dirty="0"/>
            </a:br>
            <a:br>
              <a:rPr lang="fi-FI" dirty="0"/>
            </a:br>
            <a:r>
              <a:rPr lang="fi-FI" b="1" dirty="0"/>
              <a:t>5) Gaala</a:t>
            </a:r>
            <a:endParaRPr lang="fi-FI" dirty="0"/>
          </a:p>
          <a:p>
            <a:r>
              <a:rPr lang="fi-FI" b="1" dirty="0"/>
              <a:t>Koristelu, Ohjelma ja juonto, Äänentoisto, </a:t>
            </a:r>
          </a:p>
          <a:p>
            <a:r>
              <a:rPr lang="fi-FI" b="1" dirty="0"/>
              <a:t>Video</a:t>
            </a:r>
            <a:r>
              <a:rPr lang="fi-FI" dirty="0"/>
              <a:t>, </a:t>
            </a:r>
            <a:r>
              <a:rPr lang="fi-FI" b="1" dirty="0"/>
              <a:t>Laulut</a:t>
            </a:r>
            <a:r>
              <a:rPr lang="fi-FI" dirty="0"/>
              <a:t>, </a:t>
            </a:r>
            <a:r>
              <a:rPr lang="fi-FI" b="1" dirty="0"/>
              <a:t>Palkitsemiset</a:t>
            </a:r>
            <a:r>
              <a:rPr lang="fi-FI" dirty="0"/>
              <a:t> - nämä kaikki pitää tarkistuttaa</a:t>
            </a:r>
          </a:p>
          <a:p>
            <a:r>
              <a:rPr lang="fi-FI" dirty="0"/>
              <a:t>HUOM! Tärkeät tavarat talteen gaalan jälkeen ennen salin siivousta!!!</a:t>
            </a:r>
          </a:p>
          <a:p>
            <a:pPr marL="0" indent="0">
              <a:buNone/>
            </a:pPr>
            <a:r>
              <a:rPr lang="fi-FI" b="1"/>
              <a:t>6) Opettajien </a:t>
            </a:r>
            <a:r>
              <a:rPr lang="fi-FI" b="1" dirty="0"/>
              <a:t>kakut</a:t>
            </a:r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D1153A1-1527-B0BB-68E9-C82EEE2F5705}"/>
              </a:ext>
            </a:extLst>
          </p:cNvPr>
          <p:cNvSpPr txBox="1"/>
          <p:nvPr/>
        </p:nvSpPr>
        <p:spPr>
          <a:xfrm>
            <a:off x="740229" y="261257"/>
            <a:ext cx="487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/>
              <a:t>Vastuualueita</a:t>
            </a:r>
          </a:p>
        </p:txBody>
      </p:sp>
    </p:spTree>
    <p:extLst>
      <p:ext uri="{BB962C8B-B14F-4D97-AF65-F5344CB8AC3E}">
        <p14:creationId xmlns:p14="http://schemas.microsoft.com/office/powerpoint/2010/main" val="226422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189</Words>
  <Application>Microsoft Office PowerPoint</Application>
  <PresentationFormat>Laajakuva</PresentationFormat>
  <Paragraphs>37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Abien RO 2.10.</vt:lpstr>
      <vt:lpstr>Ohjelma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Pynnönen Antti Ilari</dc:creator>
  <cp:lastModifiedBy>Pynnönen Antti Ilari</cp:lastModifiedBy>
  <cp:revision>4</cp:revision>
  <dcterms:created xsi:type="dcterms:W3CDTF">2025-10-01T09:02:58Z</dcterms:created>
  <dcterms:modified xsi:type="dcterms:W3CDTF">2025-10-01T13:13:03Z</dcterms:modified>
</cp:coreProperties>
</file>