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CF8653-FA98-2455-4B9C-958176DB8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BC7B72D-E26B-93D0-79E5-19F03AE2B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C3D731-EFE8-13E5-7D3C-B5393DFF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9A5D50-2432-85F7-DCA1-0728AEE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AF2A53-B7B8-FF7D-48DD-B3B8EF4A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2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7F10FD-CB1B-AD43-3782-D1FA3E70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CE9A216-D632-1A42-29E2-B6D0012A0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F5E0B6-4674-BC69-AE58-6AF8AEC5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EA088E-6D50-B50A-C931-20F91D6B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3D225D-612F-0933-B012-75F73AA6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032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3C719C8-00D0-D75A-3BAD-63120D340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B22A9FB-4881-A171-E096-58FCC8045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1A2A63-14C1-C501-A249-509A787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733B28-4A5E-0D63-A691-9B7ED4A6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4B3EB7-F485-F5F5-AF8F-C66F2DDA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20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9CB412-23C0-E45E-4628-DFBD5BAF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D52F17-F5E2-ABED-DEF6-459F519C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1CF5A8-C9A6-3CAE-DB1D-21D02A9F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78CFD7-4DAC-521E-9318-CB64886D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C24603-F451-2C81-E97D-395CCF16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92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86736-72D9-6DE9-696F-9294B053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DD1FA7-A63C-8CC7-AAF2-E2A9D54B3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D3F873-98A1-D29A-7FEC-F2589F0E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47AFA8-2E8B-B61D-FFC0-204C952E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DA9514-4A05-E0E6-3D62-EBDB4281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59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0489DF-EE5B-C0D9-E733-00B78A83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36D45F-0704-DF11-D19F-139DF189A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479801-8465-4ED5-8F08-AD429AD95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FE9A1F-4F36-8026-7A25-199C3AB3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A278B14-DF9D-A366-CEB2-FE9D30E5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84C9A81-7067-B90D-4B2C-2E5A25BD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94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4DCFEA-395B-0638-9FF4-9BBDB855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955E39-9789-E67B-AE7F-391870281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A40DB2-4CBF-333B-7459-CF235B770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AC6454B-4075-C125-AA69-E17197C41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F9A7C92-4DD2-36D3-81C9-9A1756D8F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31AD75C-B887-307F-52FA-45C4AABA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4AEE314-BBF1-8793-E682-F4982BBC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573FB89-E26A-1A4C-DCE6-23A0959D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099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37CA17-910A-5027-6B4D-285901A86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19CFB9-9B92-44D7-DC35-84041C66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E24178-C68B-F710-2440-EB543F1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8FA3A1E-5CD0-9CA2-0595-BA2DAFA3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20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23E58DC-F169-940D-D355-CE69E9C0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052DF6-9463-7571-AC4D-A81A17C8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CFB03D0-4DD8-2B8E-6870-89AF33B1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269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6200E5-2184-98C7-89EA-0360D001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6A041E-18F5-EF1D-41BE-6CB19B9B6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A4C79E-C13F-189A-9B1F-B692908C1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22EBF0-9170-343C-F79B-E5B65E6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C17D91-2FEF-7BE4-D5F8-4989C5FE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600BAA2-0AB1-2095-C337-211B74DE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13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697B3-C54F-3255-278D-963D495A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F412381-7CA1-EDF4-ACEF-04FC24BC4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3F5EE8-9DD6-903A-EE05-3CB73474E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050119-46BE-4281-B5EE-E80A80CD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335DAAB-101F-BB84-46DD-5EC28AA3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66B52D-2D31-382B-6677-9A6DAE1A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34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5C2E206-D00B-5D84-E31B-6A195FA0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036D09-B839-6638-C3DA-B3737DBF6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D79D9C-15AE-1F47-212E-CE91049B2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9B49-542F-470B-B3CB-9E1BE2759241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1B03B6-1D44-6C97-82BB-C7406B17D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0BDE1B-F1AD-0B17-E685-7CA90ACF1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AFB1-7E48-4EFC-9AF2-5F50265974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25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3C0E09E4-1E5F-53EF-2363-FB8939834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fi-FI" sz="5200">
                <a:solidFill>
                  <a:schemeClr val="tx2"/>
                </a:solidFill>
              </a:rPr>
              <a:t>Valuuttamarkkinat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732E04-D3BE-678B-06E4-65708117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chemeClr val="tx2"/>
                </a:solidFill>
              </a:rPr>
              <a:t>(Kpl 15)</a:t>
            </a:r>
          </a:p>
        </p:txBody>
      </p:sp>
    </p:spTree>
    <p:extLst>
      <p:ext uri="{BB962C8B-B14F-4D97-AF65-F5344CB8AC3E}">
        <p14:creationId xmlns:p14="http://schemas.microsoft.com/office/powerpoint/2010/main" val="5261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0A2BD-77B5-A43B-68A1-6E0DF14C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3" y="101600"/>
            <a:ext cx="4449015" cy="905164"/>
          </a:xfrm>
        </p:spPr>
        <p:txBody>
          <a:bodyPr>
            <a:normAutofit/>
          </a:bodyPr>
          <a:lstStyle/>
          <a:p>
            <a:r>
              <a:rPr lang="fi-FI" sz="3600" b="1" dirty="0"/>
              <a:t>Valuuttakurssipolitiikka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84A7D4-137A-4A33-99A3-9208CCB84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0904"/>
            <a:ext cx="4655127" cy="5739187"/>
          </a:xfrm>
        </p:spPr>
        <p:txBody>
          <a:bodyPr>
            <a:normAutofit/>
          </a:bodyPr>
          <a:lstStyle/>
          <a:p>
            <a:r>
              <a:rPr lang="fi-FI" sz="2000" i="1" dirty="0"/>
              <a:t>Valuuttamarkkinoilla</a:t>
            </a:r>
            <a:r>
              <a:rPr lang="fi-FI" sz="2000" dirty="0"/>
              <a:t> mm. sijoittajat, pankit, yritykset ja eläkerahastot ostavat ja myyvät eri valuuttoja</a:t>
            </a:r>
          </a:p>
          <a:p>
            <a:r>
              <a:rPr lang="fi-FI" sz="2000" i="1" dirty="0"/>
              <a:t>Valuuttakurssi</a:t>
            </a:r>
            <a:r>
              <a:rPr lang="fi-FI" sz="2000" dirty="0"/>
              <a:t> = valuuttojen vaihtosuhde eli hinta, jolla valuuttoja vaihdetaan toisiin valuuttoihin</a:t>
            </a:r>
          </a:p>
          <a:p>
            <a:r>
              <a:rPr lang="fi-FI" sz="2000" i="1" dirty="0"/>
              <a:t>Kelluvat</a:t>
            </a:r>
            <a:r>
              <a:rPr lang="fi-FI" sz="2000" dirty="0"/>
              <a:t> eli vapaasti markkinoilla vaihtuvat valuutat (esim. USA:n dollari, jeni ja euro) </a:t>
            </a:r>
            <a:r>
              <a:rPr lang="fi-FI" sz="2000" i="1" dirty="0"/>
              <a:t>devalvoituvat</a:t>
            </a:r>
            <a:r>
              <a:rPr lang="fi-FI" sz="2000" dirty="0"/>
              <a:t> ja </a:t>
            </a:r>
            <a:r>
              <a:rPr lang="fi-FI" sz="2000" i="1" dirty="0"/>
              <a:t>revalvoituvat</a:t>
            </a:r>
            <a:r>
              <a:rPr lang="fi-FI" sz="2000" dirty="0"/>
              <a:t> markkinoilla päivittäin kysynnän ja tarjonnan mukaan -&gt; Arvo suhteessa muihin valuuttoihin nousee kysynnän kasvaessa ja päinvastoin</a:t>
            </a:r>
          </a:p>
          <a:p>
            <a:r>
              <a:rPr lang="fi-FI" sz="2000" i="1" dirty="0"/>
              <a:t>Kiinteän valuuttakurssin </a:t>
            </a:r>
            <a:r>
              <a:rPr lang="fi-FI" sz="2000" dirty="0"/>
              <a:t>tilanteessa maan hallitus säätelee itse kurssia esim. </a:t>
            </a:r>
            <a:r>
              <a:rPr lang="fi-FI" sz="2000" i="1" dirty="0"/>
              <a:t>devalvaatioiden</a:t>
            </a:r>
            <a:r>
              <a:rPr lang="fi-FI" sz="2000" dirty="0"/>
              <a:t> ja </a:t>
            </a:r>
            <a:r>
              <a:rPr lang="fi-FI" sz="2000" i="1" dirty="0"/>
              <a:t>revalvaatioiden</a:t>
            </a:r>
            <a:r>
              <a:rPr lang="fi-FI" sz="2000" dirty="0"/>
              <a:t> avulla</a:t>
            </a:r>
          </a:p>
          <a:p>
            <a:pPr marL="0" indent="0">
              <a:buNone/>
            </a:pPr>
            <a:endParaRPr lang="fi-FI" sz="1400" dirty="0"/>
          </a:p>
          <a:p>
            <a:endParaRPr lang="fi-FI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807AC2-7387-CDBE-DAF6-DCE84D3C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09" y="715267"/>
            <a:ext cx="6428509" cy="55878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367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työntökärryt&#10;&#10;Kuvaus luotu automaattisesti">
            <a:extLst>
              <a:ext uri="{FF2B5EF4-FFF2-40B4-BE49-F238E27FC236}">
                <a16:creationId xmlns:a16="http://schemas.microsoft.com/office/drawing/2014/main" id="{01462A86-926F-2F0D-3E6F-F909F2A90B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8" r="8280"/>
          <a:stretch/>
        </p:blipFill>
        <p:spPr>
          <a:xfrm>
            <a:off x="-3047" y="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BC72CD7-7B0E-E184-4B13-42E13E5F32E1}"/>
              </a:ext>
            </a:extLst>
          </p:cNvPr>
          <p:cNvSpPr txBox="1"/>
          <p:nvPr/>
        </p:nvSpPr>
        <p:spPr>
          <a:xfrm>
            <a:off x="8026400" y="217474"/>
            <a:ext cx="416255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Valuutan</a:t>
            </a:r>
            <a:r>
              <a:rPr lang="en-US" sz="2000" dirty="0"/>
              <a:t> </a:t>
            </a:r>
            <a:r>
              <a:rPr lang="en-US" sz="2000" dirty="0" err="1"/>
              <a:t>vahvistumiseen</a:t>
            </a:r>
            <a:r>
              <a:rPr lang="en-US" sz="2000" dirty="0"/>
              <a:t> ja </a:t>
            </a:r>
            <a:r>
              <a:rPr lang="en-US" sz="2000" dirty="0" err="1"/>
              <a:t>heikentymiseen</a:t>
            </a:r>
            <a:r>
              <a:rPr lang="en-US" sz="2000" dirty="0"/>
              <a:t> </a:t>
            </a:r>
            <a:r>
              <a:rPr lang="en-US" sz="2000" dirty="0" err="1"/>
              <a:t>vaikuttaa</a:t>
            </a:r>
            <a:r>
              <a:rPr lang="en-US" sz="2000" dirty="0"/>
              <a:t> </a:t>
            </a:r>
            <a:r>
              <a:rPr lang="en-US" sz="2000" dirty="0" err="1"/>
              <a:t>valuutan</a:t>
            </a:r>
            <a:r>
              <a:rPr lang="en-US" sz="2000" dirty="0"/>
              <a:t> </a:t>
            </a:r>
            <a:r>
              <a:rPr lang="en-US" sz="2000" dirty="0" err="1"/>
              <a:t>markkinakysyntä</a:t>
            </a:r>
            <a:r>
              <a:rPr lang="en-US" sz="2000" dirty="0"/>
              <a:t>, </a:t>
            </a:r>
            <a:r>
              <a:rPr lang="en-US" sz="2000" dirty="0" err="1"/>
              <a:t>mihin</a:t>
            </a:r>
            <a:r>
              <a:rPr lang="en-US" sz="2000" dirty="0"/>
              <a:t> </a:t>
            </a:r>
            <a:r>
              <a:rPr lang="en-US" sz="2000" dirty="0" err="1"/>
              <a:t>puolestaan</a:t>
            </a:r>
            <a:r>
              <a:rPr lang="en-US" sz="2000" dirty="0"/>
              <a:t> </a:t>
            </a:r>
            <a:r>
              <a:rPr lang="en-US" sz="2000" dirty="0" err="1"/>
              <a:t>vaikuttaa</a:t>
            </a:r>
            <a:r>
              <a:rPr lang="en-US" sz="2000" dirty="0"/>
              <a:t>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talouskasvun</a:t>
            </a:r>
            <a:r>
              <a:rPr lang="en-US" sz="2000" dirty="0"/>
              <a:t> </a:t>
            </a:r>
            <a:r>
              <a:rPr lang="en-US" sz="2000" dirty="0" err="1"/>
              <a:t>nopeus</a:t>
            </a:r>
            <a:endParaRPr lang="en-US" sz="20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korkotaso</a:t>
            </a:r>
            <a:endParaRPr lang="en-US" sz="20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keskuspankkien</a:t>
            </a:r>
            <a:r>
              <a:rPr lang="en-US" sz="2000" dirty="0"/>
              <a:t> </a:t>
            </a:r>
            <a:r>
              <a:rPr lang="en-US" sz="2000" i="1" dirty="0" err="1"/>
              <a:t>tukiostot</a:t>
            </a:r>
            <a:r>
              <a:rPr lang="en-US" sz="2000" dirty="0"/>
              <a:t>- ja </a:t>
            </a:r>
            <a:r>
              <a:rPr lang="en-US" sz="2000" i="1" dirty="0" err="1"/>
              <a:t>myynnit</a:t>
            </a:r>
            <a:r>
              <a:rPr lang="en-US" sz="2000" dirty="0"/>
              <a:t> (</a:t>
            </a:r>
            <a:r>
              <a:rPr lang="en-US" sz="2000" i="1" dirty="0" err="1"/>
              <a:t>valuuttainterventiot</a:t>
            </a:r>
            <a:r>
              <a:rPr lang="en-US" sz="2000" dirty="0"/>
              <a:t>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markkinoiden</a:t>
            </a:r>
            <a:r>
              <a:rPr lang="en-US" sz="2000" dirty="0"/>
              <a:t> </a:t>
            </a:r>
            <a:r>
              <a:rPr lang="en-US" sz="2000" dirty="0" err="1"/>
              <a:t>odotukset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35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3A81DE-00D5-28B5-9C22-14D9B919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835" y="59380"/>
            <a:ext cx="8702964" cy="1339059"/>
          </a:xfrm>
        </p:spPr>
        <p:txBody>
          <a:bodyPr>
            <a:normAutofit/>
          </a:bodyPr>
          <a:lstStyle/>
          <a:p>
            <a:r>
              <a:rPr lang="fi-FI" sz="4000" b="1" dirty="0"/>
              <a:t>Kurssivaihteluiden seuraukset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F4CEB1-5F52-62E7-7D74-AE2B6A713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5" y="1311564"/>
            <a:ext cx="4211781" cy="5384800"/>
          </a:xfrm>
        </p:spPr>
        <p:txBody>
          <a:bodyPr>
            <a:normAutofit/>
          </a:bodyPr>
          <a:lstStyle/>
          <a:p>
            <a:r>
              <a:rPr lang="fi-FI" sz="2000" dirty="0"/>
              <a:t>Devalvoituminen</a:t>
            </a:r>
          </a:p>
          <a:p>
            <a:pPr lvl="1"/>
            <a:r>
              <a:rPr lang="fi-FI" sz="2000" dirty="0"/>
              <a:t>Halventaa vientihintoja -&gt; Vientiyritykset hyötyvät (ainakin aluksi)</a:t>
            </a:r>
          </a:p>
          <a:p>
            <a:pPr lvl="1"/>
            <a:r>
              <a:rPr lang="fi-FI" sz="2000" dirty="0"/>
              <a:t>Nostaa tuontihintoja ja tuotantokustannuksia</a:t>
            </a:r>
          </a:p>
          <a:p>
            <a:pPr lvl="1"/>
            <a:r>
              <a:rPr lang="fi-FI" sz="2000" dirty="0"/>
              <a:t>Nostaa kuluttajahintoja -&gt; Paineita palkankorotuksiin -&gt; Inflaatioriski</a:t>
            </a:r>
          </a:p>
          <a:p>
            <a:pPr lvl="1"/>
            <a:r>
              <a:rPr lang="fi-FI" sz="2000" dirty="0"/>
              <a:t>Pienentää ulkomaille matkaavan ostovoimaa</a:t>
            </a:r>
          </a:p>
          <a:p>
            <a:pPr lvl="1"/>
            <a:endParaRPr lang="fi-FI" sz="2000" dirty="0"/>
          </a:p>
          <a:p>
            <a:r>
              <a:rPr lang="fi-FI" sz="2000" dirty="0"/>
              <a:t>Revalvoitumisessa päinvastaisia seurauksia</a:t>
            </a:r>
          </a:p>
          <a:p>
            <a:pPr lvl="1"/>
            <a:endParaRPr lang="fi-FI" sz="1900" dirty="0"/>
          </a:p>
          <a:p>
            <a:pPr lvl="1"/>
            <a:endParaRPr lang="fi-FI" sz="19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86F0514-2D30-7BC3-4FFA-D57FA370D3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" b="-3"/>
          <a:stretch/>
        </p:blipFill>
        <p:spPr>
          <a:xfrm>
            <a:off x="4915775" y="1398439"/>
            <a:ext cx="6909079" cy="473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137</Words>
  <Application>Microsoft Office PowerPoint</Application>
  <PresentationFormat>Laajakuva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Valuuttamarkkinat</vt:lpstr>
      <vt:lpstr>Valuuttakurssipolitiikka</vt:lpstr>
      <vt:lpstr>PowerPoint-esitys</vt:lpstr>
      <vt:lpstr>Kurssivaihteluiden seuraukset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Valuuttamarkkinat</dc:title>
  <dc:creator>Niemi Mikko Samuli</dc:creator>
  <cp:lastModifiedBy>Mikko Niemi</cp:lastModifiedBy>
  <cp:revision>2</cp:revision>
  <dcterms:created xsi:type="dcterms:W3CDTF">2022-09-12T12:09:27Z</dcterms:created>
  <dcterms:modified xsi:type="dcterms:W3CDTF">2022-09-13T05:46:06Z</dcterms:modified>
</cp:coreProperties>
</file>