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FED1C0-F804-C6C5-3DE1-72B9895F2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426523C-C5F9-564A-D2E5-D38FCE18E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FB51FA-33B8-8045-A3CD-848B9588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E1776E-5C5B-8B0E-646A-8757BC80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559DBC-8D7C-46F0-3F91-83BF23ED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81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B48EB5-EE13-8811-7F8C-3975FF0D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494549-3978-BB59-E80E-4D261599A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FEDBC1-FB21-6A3D-2485-996382EB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9DECF3-2B4B-DC5F-67BC-7EF57733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C3CDF0-3EF8-5970-D96B-91C77ABC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05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BEB9F43-55E0-7E47-7984-3E9DC342E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EE0C1DC-0C07-1278-6C1B-2772A1C4F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7ED2BB-1725-DF7F-B190-E4CFA082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71D0F9-F2D3-7ADE-C0E5-E85D17B3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42496D-849D-7E22-136E-DA44679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45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FB0443-541F-6E6F-D68C-87871F5B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9C7786-FE85-0F3D-4898-DA1D6FB2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A65FA4-DFE2-AF39-0807-7B1C7F97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BE37DB-39F1-A01E-978D-27FEF282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1F4DC6-FF22-1105-4AF8-37794DDC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4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46F88E-1917-840B-0177-3FFB55F6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7FA924-C79C-E68F-2045-21B39FCED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DAC6A-CE45-1B18-B7E1-E753786D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3E5680-B2FB-81F0-83A0-ED3E3CAE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AD70BE-D0C1-1C1E-4959-4DDE6BF2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28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D9D00-E306-4525-2EF0-E2E542E6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D27DD7-02EB-59E8-B67A-329AF8402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9833C2-DA6F-1D69-1D19-2AAD838FF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BF0981F-6869-ECBC-1F65-8ADB073F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1ABF5B-53DF-7D2E-CD01-7FAFD140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EB3221F-FC52-5D4F-CAFA-9D3998A6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79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8A9CE0-8BB2-2317-2A6D-434F39C3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301853-2C5E-A0EF-0C92-C15A75B0D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B3F1FC1-B2ED-5B68-7175-116301E0B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77D56E8-0C25-4A21-D167-016497435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53029EB-B0AC-2550-D3EF-C623948A3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EE107DA-73CD-42DA-EB5A-C1444F16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F004DD7-6A93-013F-2B8C-EA586B5F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2E53136-10A4-79C0-D10F-FC649879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084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CA56A1-AAB3-56CB-B37F-C56296CF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FDFB79-1AF6-D686-0B3B-AA52465A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53B2FDC-D794-A9A4-A679-CF00911E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8488AD-3BAB-823A-DB81-49B6C248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63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790A4BB-634A-AEA8-B1C3-736A6934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C6C90A9-8776-388F-141A-6ACCC94C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1D9DE8B-49C8-4030-7638-38034EC2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994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FE6915-9C9E-0389-21AF-EA50506FB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3CBF0A-FF15-FCE5-46F8-77D9E5C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6BD02A2-1B63-B848-D5D5-2EDAADB6E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F33AE9-13C1-35F4-EECC-A7AB7703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1BCCC86-5A58-E37D-C132-9C5E401F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6F31F82-31CF-2C28-6AB8-2556411D2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65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F2168F-E784-29E0-0B6B-5EE80041D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054A418-7B91-FA68-D1C3-B33F10CC0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1312F10-5F54-D9FC-5CAF-DBC64A411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C2DC324-753D-1E07-DF5C-38DF60A2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2B9E096-C7A8-B375-35CD-51A07036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426310-633A-7519-08CE-B559A857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42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E688C2C-58FB-0705-C9A2-0C1328FF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574C660-4680-560C-A9E8-86913B5A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4707A4-33B2-E61E-9181-BBF3344FC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7CCF1-7752-4D40-9435-EDEB7369428A}" type="datetimeFigureOut">
              <a:rPr lang="fi-FI" smtClean="0"/>
              <a:t>11.9.2022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CC16A-4187-87D2-F5B2-CA3A3215F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68EC54-B347-1817-D8C2-3D7F80925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E16D4-44F9-481C-AE6E-D8DAC5DD8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490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E507936-C155-BCF8-3269-BFA0540D1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fi-FI" sz="4000" b="1">
                <a:solidFill>
                  <a:schemeClr val="tx2"/>
                </a:solidFill>
              </a:rPr>
              <a:t>Sijoittaminen ja arvopaperimarkkinat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A0610B6-D868-75B5-9847-18F14A9A6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fi-FI" sz="2000" b="1">
                <a:solidFill>
                  <a:schemeClr val="tx2"/>
                </a:solidFill>
              </a:rPr>
              <a:t>(Kpl 14)</a:t>
            </a:r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A107AD11-4FEB-AC74-8E97-B3D42564A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525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003D761-91A5-04DB-BBE4-EAC3CEB7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 b="1"/>
              <a:t>Säästämisen ja sijoittamisen ABC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7D62C4-3D1E-18EF-538A-6484F695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pPr lvl="1"/>
            <a:r>
              <a:rPr lang="fi-FI" sz="2000" i="1" dirty="0"/>
              <a:t>Aika</a:t>
            </a:r>
            <a:r>
              <a:rPr lang="fi-FI" sz="2000" dirty="0"/>
              <a:t>, </a:t>
            </a:r>
            <a:r>
              <a:rPr lang="fi-FI" sz="2000" i="1" dirty="0"/>
              <a:t>riski</a:t>
            </a:r>
            <a:r>
              <a:rPr lang="fi-FI" sz="2000" dirty="0"/>
              <a:t> ja </a:t>
            </a:r>
            <a:r>
              <a:rPr lang="fi-FI" sz="2000" i="1" dirty="0"/>
              <a:t>tuotto</a:t>
            </a:r>
            <a:r>
              <a:rPr lang="fi-FI" sz="2000" dirty="0"/>
              <a:t> kulkevat käsi kädessä -&gt; Huomioi </a:t>
            </a:r>
            <a:r>
              <a:rPr lang="fi-FI" sz="2000" i="1" dirty="0"/>
              <a:t>korkoa korolle - ilmiö</a:t>
            </a:r>
          </a:p>
          <a:p>
            <a:pPr lvl="1"/>
            <a:r>
              <a:rPr lang="fi-FI" sz="2000" i="1" dirty="0"/>
              <a:t>Hajauttaminen</a:t>
            </a:r>
            <a:r>
              <a:rPr lang="fi-FI" sz="2000" dirty="0"/>
              <a:t> useisiin kohteisiin luo turvaa.</a:t>
            </a:r>
          </a:p>
          <a:p>
            <a:pPr lvl="1"/>
            <a:r>
              <a:rPr lang="fi-FI" sz="2000" dirty="0"/>
              <a:t>Kuinka nopeasti sijoitus on muutettavissa rahaksi?</a:t>
            </a:r>
          </a:p>
          <a:p>
            <a:pPr lvl="1"/>
            <a:r>
              <a:rPr lang="fi-FI" sz="2000" dirty="0"/>
              <a:t>Voitoista on maksettava </a:t>
            </a:r>
            <a:r>
              <a:rPr lang="fi-FI" sz="2000" i="1" dirty="0"/>
              <a:t>pääomavero</a:t>
            </a:r>
            <a:r>
              <a:rPr lang="fi-FI" sz="2000" dirty="0"/>
              <a:t> (30 tai 34%).</a:t>
            </a:r>
          </a:p>
          <a:p>
            <a:pPr lvl="1"/>
            <a:r>
              <a:rPr lang="fi-FI" sz="2000" dirty="0"/>
              <a:t>Sijoituksen </a:t>
            </a:r>
            <a:r>
              <a:rPr lang="fi-FI" sz="2000" i="1" dirty="0"/>
              <a:t>hoitaminen</a:t>
            </a:r>
            <a:r>
              <a:rPr lang="fi-FI" sz="2000" dirty="0"/>
              <a:t> aiheuttaa kuluja ja syö näin tuottoa.</a:t>
            </a:r>
          </a:p>
          <a:p>
            <a:endParaRPr lang="fi-FI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B57CB4BF-FD21-80EF-2B52-64B281E58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411" y="1259633"/>
            <a:ext cx="7890587" cy="535944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017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56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Sijoittaminen ja arvopaperimarkkinat</vt:lpstr>
      <vt:lpstr>Säästämisen ja sijoittamisen ABC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Sijoittaminen ja arvopaperimarkkinat</dc:title>
  <dc:creator>Mikko Niemi</dc:creator>
  <cp:lastModifiedBy>Mikko Niemi</cp:lastModifiedBy>
  <cp:revision>1</cp:revision>
  <dcterms:created xsi:type="dcterms:W3CDTF">2022-09-11T07:08:22Z</dcterms:created>
  <dcterms:modified xsi:type="dcterms:W3CDTF">2022-09-11T07:48:47Z</dcterms:modified>
</cp:coreProperties>
</file>