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17.2.2018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Eurooppa-neuvosto (EU-huippukokous)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r>
              <a:rPr lang="fi-FI" sz="1800" dirty="0"/>
              <a:t>EU-maiden johtajien kokous (virallinen toimielin Lissabonin sopimuksessa 2009) n. 4 kertaa vuodessa</a:t>
            </a:r>
          </a:p>
          <a:p>
            <a:r>
              <a:rPr lang="fi-FI" sz="1800" dirty="0"/>
              <a:t>Suunnittelee EU:n tulevaisuutta ja suuntalinjoja yleisellä tasolla</a:t>
            </a:r>
          </a:p>
          <a:p>
            <a:r>
              <a:rPr lang="fi-FI" sz="1800" dirty="0"/>
              <a:t>Tekee poliittisia aloitteita unionin kehittämiseksi</a:t>
            </a:r>
          </a:p>
          <a:p>
            <a:r>
              <a:rPr lang="fi-FI" sz="1800" dirty="0"/>
              <a:t>Sovittelee muissa EU-toimielimissä syntyneitä jäsenvaltioiden välisiä kiistoja</a:t>
            </a:r>
          </a:p>
          <a:p>
            <a:r>
              <a:rPr lang="fi-FI" sz="1800" dirty="0"/>
              <a:t>Päätökset pyritään tekemään </a:t>
            </a:r>
            <a:r>
              <a:rPr lang="fi-FI" sz="1800" i="1" dirty="0"/>
              <a:t>yksimielisesti</a:t>
            </a:r>
            <a:endParaRPr lang="fi-FI" sz="1800" dirty="0"/>
          </a:p>
          <a:p>
            <a:r>
              <a:rPr lang="fi-FI" sz="1800" dirty="0"/>
              <a:t>Puheenjohtajana toimii </a:t>
            </a:r>
            <a:r>
              <a:rPr lang="fi-FI" sz="1800" i="1" dirty="0"/>
              <a:t>pysyvä puheenjohtaja </a:t>
            </a:r>
            <a:r>
              <a:rPr lang="fi-FI" sz="1800" dirty="0"/>
              <a:t>eli ”presidentti” (2,5v/toimikausi, </a:t>
            </a:r>
            <a:r>
              <a:rPr lang="fi-FI" sz="1800" dirty="0" err="1"/>
              <a:t>max</a:t>
            </a:r>
            <a:r>
              <a:rPr lang="fi-FI" sz="1800" dirty="0"/>
              <a:t>. 2 kautta)</a:t>
            </a:r>
          </a:p>
          <a:p>
            <a:pPr lvl="1"/>
            <a:r>
              <a:rPr lang="fi-FI" sz="1800" dirty="0"/>
              <a:t>Valmistelee kokoukset ja edustaa unionia ulospäin</a:t>
            </a:r>
          </a:p>
          <a:p>
            <a:pPr lvl="1"/>
            <a:r>
              <a:rPr lang="fi-FI" sz="1800" dirty="0"/>
              <a:t>Kutsuu tarvittaessa koolle ylimääräisen kokouksen, esim. kriisiaikoina</a:t>
            </a:r>
          </a:p>
          <a:p>
            <a:pPr lvl="1"/>
            <a:endParaRPr lang="fi-FI" sz="1800" dirty="0"/>
          </a:p>
          <a:p>
            <a:r>
              <a:rPr lang="fi-FI" sz="1800" dirty="0"/>
              <a:t>Suuri merkitys</a:t>
            </a:r>
          </a:p>
          <a:p>
            <a:pPr lvl="1"/>
            <a:r>
              <a:rPr lang="fi-FI" sz="1800" dirty="0"/>
              <a:t>yhteisen ulko- ja turvallisuuspolitiikan (YUTP) hahmottelussa</a:t>
            </a:r>
          </a:p>
          <a:p>
            <a:pPr lvl="1"/>
            <a:r>
              <a:rPr lang="fi-FI" sz="1800" dirty="0"/>
              <a:t>uusien jäsenneuvotteluiden aloittamisessa</a:t>
            </a:r>
          </a:p>
          <a:p>
            <a:pPr lvl="1"/>
            <a:r>
              <a:rPr lang="fi-FI" sz="1800" dirty="0"/>
              <a:t>perussopimusten tarkistamisessa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519</TotalTime>
  <Words>92</Words>
  <Application>Microsoft Office PowerPoint</Application>
  <PresentationFormat>Näytössä katseltava diaesitys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Eurooppa-neuvosto (EU-huippukokous)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Mikko Niemi</cp:lastModifiedBy>
  <cp:revision>75</cp:revision>
  <cp:lastPrinted>2017-08-10T09:54:03Z</cp:lastPrinted>
  <dcterms:created xsi:type="dcterms:W3CDTF">2013-07-30T12:06:37Z</dcterms:created>
  <dcterms:modified xsi:type="dcterms:W3CDTF">2018-02-17T12:49:53Z</dcterms:modified>
</cp:coreProperties>
</file>