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17.2.2018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commissioners/2014-2019_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Euroopan komissio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2000" i="1" dirty="0"/>
              <a:t>Komissaareista</a:t>
            </a:r>
            <a:r>
              <a:rPr lang="fi-FI" sz="2000" dirty="0"/>
              <a:t> (yksi / jäsenmaa, jäsenmaan valitsema ja parlamentin hyväksymä, toimikausi 5v.) koostuva, ylintä toimeenpanovaltaa unionissa käyttävä toimielin  -&gt; Edustaa Euroopan Unionia ja ajaa sen etua</a:t>
            </a:r>
          </a:p>
          <a:p>
            <a:r>
              <a:rPr lang="fi-FI" sz="2000" dirty="0"/>
              <a:t>Eurooppa-neuvosto nimittää parlamenttivaalien tuloksen pohjalta komission puheenjohtajan, jonka parlamentti hyväksyy enemmistöäänin -&gt; Neuvottelut komissaarien </a:t>
            </a:r>
            <a:r>
              <a:rPr lang="fi-FI" sz="2000" dirty="0">
                <a:hlinkClick r:id="rId2"/>
              </a:rPr>
              <a:t>”salkuista”</a:t>
            </a:r>
            <a:endParaRPr lang="fi-FI" sz="2000" dirty="0"/>
          </a:p>
          <a:p>
            <a:r>
              <a:rPr lang="fi-FI" sz="2000" dirty="0"/>
              <a:t>Kokoontuu kerran viikossa Brysselissä ja tekee päätökset </a:t>
            </a:r>
            <a:r>
              <a:rPr lang="fi-FI" sz="2000" i="1" dirty="0"/>
              <a:t>yksinkertaisella enemmistöllä</a:t>
            </a:r>
          </a:p>
          <a:p>
            <a:pPr marL="118872" indent="0">
              <a:buNone/>
            </a:pPr>
            <a:endParaRPr lang="fi-FI" sz="2000" i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b="1" dirty="0"/>
              <a:t>Keskeiset tehtävät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Yksinoikeus lakialoitteisiin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Toimeenpanee ministerineuvoston ja parlamentin hyväksymät päätökset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Huolehtii EU:n hallinnosta ja johtaa sekä valvoo unionin varainkäyttöä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Valvoo perussopimusten ja lakien noudattamista jäsenvaltioissa yhdessä </a:t>
            </a:r>
            <a:r>
              <a:rPr lang="fi-FI" sz="2000" i="1" dirty="0"/>
              <a:t>unionin tuomioistuimen </a:t>
            </a:r>
            <a:r>
              <a:rPr lang="fi-FI" sz="2000" dirty="0"/>
              <a:t>kanssa</a:t>
            </a:r>
            <a:endParaRPr lang="fi-FI" sz="1600" dirty="0"/>
          </a:p>
          <a:p>
            <a:endParaRPr lang="fi-FI" sz="2000" i="1" dirty="0"/>
          </a:p>
          <a:p>
            <a:endParaRPr lang="fi-FI" sz="2000" dirty="0"/>
          </a:p>
          <a:p>
            <a:endParaRPr lang="fi-FI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587</TotalTime>
  <Words>90</Words>
  <Application>Microsoft Office PowerPoint</Application>
  <PresentationFormat>Näytössä katseltava diaesitys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Euroopan komissio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82</cp:revision>
  <cp:lastPrinted>2017-08-10T09:54:03Z</cp:lastPrinted>
  <dcterms:created xsi:type="dcterms:W3CDTF">2013-07-30T12:06:37Z</dcterms:created>
  <dcterms:modified xsi:type="dcterms:W3CDTF">2018-02-17T13:01:59Z</dcterms:modified>
</cp:coreProperties>
</file>