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11.3.2018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EU:n päätöksenteko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r>
              <a:rPr lang="fi-FI" sz="2400" dirty="0"/>
              <a:t>Jäsenmaita sitovia säädöstyyppejä ovat</a:t>
            </a:r>
          </a:p>
          <a:p>
            <a:pPr lvl="1"/>
            <a:r>
              <a:rPr lang="fi-FI" sz="2400" b="1" i="1" dirty="0"/>
              <a:t>Asetukset</a:t>
            </a:r>
            <a:r>
              <a:rPr lang="fi-FI" sz="2400" i="1" dirty="0"/>
              <a:t> </a:t>
            </a:r>
            <a:r>
              <a:rPr lang="fi-FI" sz="2400" dirty="0"/>
              <a:t>-&gt; Sitovat voimaan tultuaan kaikkia jäsenmaita sellaisenaan (vrt. Eduskunnan säätämät lait)</a:t>
            </a:r>
          </a:p>
          <a:p>
            <a:pPr lvl="1"/>
            <a:r>
              <a:rPr lang="fi-FI" sz="2400" b="1" i="1" dirty="0"/>
              <a:t>Direktiivit</a:t>
            </a:r>
            <a:r>
              <a:rPr lang="fi-FI" sz="2400" dirty="0"/>
              <a:t> -&gt; Jäsenmaiden lainsäädännön yhdenmukaistamiseen annetut lainsäätämisohjeet -&gt; Määräajan jälkeen jäsenvaltion lakien on vastattava direktiivin sisältöä</a:t>
            </a:r>
          </a:p>
          <a:p>
            <a:pPr lvl="1"/>
            <a:r>
              <a:rPr lang="fi-FI" sz="2400" b="1" i="1" dirty="0"/>
              <a:t>Päätökset</a:t>
            </a:r>
            <a:r>
              <a:rPr lang="fi-FI" sz="2400" dirty="0"/>
              <a:t> -&gt; Täydentävät EU:n säätämiä asetuksia ja direktiivejä -&gt; Koskevat yleensä yksittäisiä jäsenmaita / yrityksiä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182AB2E0-00EC-4009-A76F-F3227F7B9F94}"/>
              </a:ext>
            </a:extLst>
          </p:cNvPr>
          <p:cNvSpPr txBox="1"/>
          <p:nvPr/>
        </p:nvSpPr>
        <p:spPr>
          <a:xfrm>
            <a:off x="107504" y="0"/>
            <a:ext cx="89289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b="1" dirty="0"/>
              <a:t>Päätöksentekotavat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b="1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i="1" u="sng" dirty="0"/>
              <a:t>Tavallinen lainsäätämisjärjestys </a:t>
            </a:r>
            <a:r>
              <a:rPr lang="fi-FI" sz="2000" u="sng" dirty="0"/>
              <a:t>(suurin osa laeista)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Lain valmisteluvaihe (huom. </a:t>
            </a:r>
            <a:r>
              <a:rPr lang="fi-FI" sz="2000" i="1" dirty="0"/>
              <a:t>lobbaus</a:t>
            </a:r>
            <a:r>
              <a:rPr lang="fi-FI" sz="2000" dirty="0"/>
              <a:t>)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Komission lakiesitys (huom. ns</a:t>
            </a:r>
            <a:r>
              <a:rPr lang="fi-FI" sz="2000" i="1" dirty="0"/>
              <a:t>. subsidiariteettiperiaate </a:t>
            </a:r>
            <a:r>
              <a:rPr lang="fi-FI" sz="2000" dirty="0"/>
              <a:t>ja sen valvonta)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Lakiesitys parlamentille ja ministerineuvostolle (kummallakin mahdollisuus muuttaa esityksiä, molempien hyväksyntä vaaditaan (yksimielinen, enemmistö- tai määräenemmistöpäätös), tarvittaessa </a:t>
            </a:r>
            <a:r>
              <a:rPr lang="fi-FI" sz="2000" i="1" dirty="0"/>
              <a:t>sovittelukomitean</a:t>
            </a:r>
            <a:r>
              <a:rPr lang="fi-FI" sz="2000" dirty="0"/>
              <a:t> istunto)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i="1" dirty="0"/>
              <a:t>Hyväksyntämenettely</a:t>
            </a:r>
          </a:p>
          <a:p>
            <a:pPr marL="12573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Parlamentilta saatava puoltava lausunto eli hyväksyntä, mutta sillä ei ole lakiesityksen muuttamis- eli valmisteluoikeutta</a:t>
            </a:r>
          </a:p>
          <a:p>
            <a:pPr marL="12573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i="1" dirty="0"/>
              <a:t>Kuulemismenettely</a:t>
            </a:r>
          </a:p>
          <a:p>
            <a:pPr marL="12573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Parlamentilla ainoastaan oikeus tulla kuulluksi ennen lakiesityksen lopullista hyväksymistä ministerineuvostossa</a:t>
            </a:r>
          </a:p>
          <a:p>
            <a:pPr marL="12573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79406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579</TotalTime>
  <Words>134</Words>
  <Application>Microsoft Office PowerPoint</Application>
  <PresentationFormat>Näytössä katseltava diaesitys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EU:n päätöksenteko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82</cp:revision>
  <cp:lastPrinted>2017-08-10T09:54:03Z</cp:lastPrinted>
  <dcterms:created xsi:type="dcterms:W3CDTF">2013-07-30T12:06:37Z</dcterms:created>
  <dcterms:modified xsi:type="dcterms:W3CDTF">2018-03-11T17:48:35Z</dcterms:modified>
</cp:coreProperties>
</file>