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616" r:id="rId4"/>
    <p:sldMasterId id="2147483693" r:id="rId5"/>
    <p:sldMasterId id="2147484634" r:id="rId6"/>
  </p:sldMasterIdLst>
  <p:notesMasterIdLst>
    <p:notesMasterId r:id="rId19"/>
  </p:notesMasterIdLst>
  <p:sldIdLst>
    <p:sldId id="990" r:id="rId7"/>
    <p:sldId id="991" r:id="rId8"/>
    <p:sldId id="992" r:id="rId9"/>
    <p:sldId id="993" r:id="rId10"/>
    <p:sldId id="260" r:id="rId11"/>
    <p:sldId id="996" r:id="rId12"/>
    <p:sldId id="997" r:id="rId13"/>
    <p:sldId id="998" r:id="rId14"/>
    <p:sldId id="999" r:id="rId15"/>
    <p:sldId id="264" r:id="rId16"/>
    <p:sldId id="1000" r:id="rId17"/>
    <p:sldId id="1001"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6B0171B-E3ED-F8BC-566E-673FB29DB1C9}" name="Vieras" initials="Vi" userId="S::urn:spo:anon#41b9419064f99cc46a186989a9ebd9f45ec7f376f76158c6a3f16195475d74a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CD6AE7-1BF1-7762-75D3-2E2973BF72CD}" v="39" dt="2022-08-17T12:11:35.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982" autoAdjust="0"/>
    <p:restoredTop sz="80614"/>
  </p:normalViewPr>
  <p:slideViewPr>
    <p:cSldViewPr snapToGrid="0" snapToObjects="1">
      <p:cViewPr varScale="1">
        <p:scale>
          <a:sx n="48" d="100"/>
          <a:sy n="48" d="100"/>
        </p:scale>
        <p:origin x="680" y="28"/>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eras" userId="S::urn:spo:anon#41b9419064f99cc46a186989a9ebd9f45ec7f376f76158c6a3f16195475d74ae::" providerId="AD" clId="Web-{3078110C-B3F5-BBF6-53C1-ED7C14879D9C}"/>
    <pc:docChg chg="modSld">
      <pc:chgData name="Vieras" userId="S::urn:spo:anon#41b9419064f99cc46a186989a9ebd9f45ec7f376f76158c6a3f16195475d74ae::" providerId="AD" clId="Web-{3078110C-B3F5-BBF6-53C1-ED7C14879D9C}" dt="2022-08-03T08:03:09.753" v="139"/>
      <pc:docMkLst>
        <pc:docMk/>
      </pc:docMkLst>
      <pc:sldChg chg="addSp delSp modSp">
        <pc:chgData name="Vieras" userId="S::urn:spo:anon#41b9419064f99cc46a186989a9ebd9f45ec7f376f76158c6a3f16195475d74ae::" providerId="AD" clId="Web-{3078110C-B3F5-BBF6-53C1-ED7C14879D9C}" dt="2022-08-03T08:03:09.753" v="139"/>
        <pc:sldMkLst>
          <pc:docMk/>
          <pc:sldMk cId="869995170" sldId="262"/>
        </pc:sldMkLst>
        <pc:spChg chg="mod">
          <ac:chgData name="Vieras" userId="S::urn:spo:anon#41b9419064f99cc46a186989a9ebd9f45ec7f376f76158c6a3f16195475d74ae::" providerId="AD" clId="Web-{3078110C-B3F5-BBF6-53C1-ED7C14879D9C}" dt="2022-08-03T08:01:21.612" v="93" actId="20577"/>
          <ac:spMkLst>
            <pc:docMk/>
            <pc:sldMk cId="869995170" sldId="262"/>
            <ac:spMk id="4" creationId="{1BBEA5D5-D091-D041-8FB2-E26880D8829D}"/>
          </ac:spMkLst>
        </pc:spChg>
        <pc:spChg chg="add del">
          <ac:chgData name="Vieras" userId="S::urn:spo:anon#41b9419064f99cc46a186989a9ebd9f45ec7f376f76158c6a3f16195475d74ae::" providerId="AD" clId="Web-{3078110C-B3F5-BBF6-53C1-ED7C14879D9C}" dt="2022-08-03T08:01:25.096" v="95"/>
          <ac:spMkLst>
            <pc:docMk/>
            <pc:sldMk cId="869995170" sldId="262"/>
            <ac:spMk id="5" creationId="{62BDAA2A-45A8-C2C2-FC3A-5926E826F562}"/>
          </ac:spMkLst>
        </pc:spChg>
        <pc:spChg chg="add mod">
          <ac:chgData name="Vieras" userId="S::urn:spo:anon#41b9419064f99cc46a186989a9ebd9f45ec7f376f76158c6a3f16195475d74ae::" providerId="AD" clId="Web-{3078110C-B3F5-BBF6-53C1-ED7C14879D9C}" dt="2022-08-03T08:03:09.753" v="139"/>
          <ac:spMkLst>
            <pc:docMk/>
            <pc:sldMk cId="869995170" sldId="262"/>
            <ac:spMk id="6" creationId="{F47C0EB3-81B7-1983-D420-D87AAB17499E}"/>
          </ac:spMkLst>
        </pc:spChg>
      </pc:sldChg>
      <pc:sldChg chg="addSp modSp">
        <pc:chgData name="Vieras" userId="S::urn:spo:anon#41b9419064f99cc46a186989a9ebd9f45ec7f376f76158c6a3f16195475d74ae::" providerId="AD" clId="Web-{3078110C-B3F5-BBF6-53C1-ED7C14879D9C}" dt="2022-08-03T07:58:26.578" v="91" actId="20577"/>
        <pc:sldMkLst>
          <pc:docMk/>
          <pc:sldMk cId="1286926267" sldId="265"/>
        </pc:sldMkLst>
        <pc:spChg chg="mod">
          <ac:chgData name="Vieras" userId="S::urn:spo:anon#41b9419064f99cc46a186989a9ebd9f45ec7f376f76158c6a3f16195475d74ae::" providerId="AD" clId="Web-{3078110C-B3F5-BBF6-53C1-ED7C14879D9C}" dt="2022-08-03T07:58:26.578" v="91" actId="20577"/>
          <ac:spMkLst>
            <pc:docMk/>
            <pc:sldMk cId="1286926267" sldId="265"/>
            <ac:spMk id="3" creationId="{A57D2BCF-2E55-C74A-AF39-13739ADE5C3C}"/>
          </ac:spMkLst>
        </pc:spChg>
        <pc:spChg chg="add mod">
          <ac:chgData name="Vieras" userId="S::urn:spo:anon#41b9419064f99cc46a186989a9ebd9f45ec7f376f76158c6a3f16195475d74ae::" providerId="AD" clId="Web-{3078110C-B3F5-BBF6-53C1-ED7C14879D9C}" dt="2022-08-03T07:58:03.359" v="80" actId="1076"/>
          <ac:spMkLst>
            <pc:docMk/>
            <pc:sldMk cId="1286926267" sldId="265"/>
            <ac:spMk id="4" creationId="{7FC3DCA8-1EB6-F783-7CA0-072396910FA2}"/>
          </ac:spMkLst>
        </pc:spChg>
      </pc:sldChg>
      <pc:sldChg chg="modSp">
        <pc:chgData name="Vieras" userId="S::urn:spo:anon#41b9419064f99cc46a186989a9ebd9f45ec7f376f76158c6a3f16195475d74ae::" providerId="AD" clId="Web-{3078110C-B3F5-BBF6-53C1-ED7C14879D9C}" dt="2022-08-03T07:51:57.839" v="9" actId="20577"/>
        <pc:sldMkLst>
          <pc:docMk/>
          <pc:sldMk cId="258096099" sldId="267"/>
        </pc:sldMkLst>
        <pc:spChg chg="mod">
          <ac:chgData name="Vieras" userId="S::urn:spo:anon#41b9419064f99cc46a186989a9ebd9f45ec7f376f76158c6a3f16195475d74ae::" providerId="AD" clId="Web-{3078110C-B3F5-BBF6-53C1-ED7C14879D9C}" dt="2022-08-03T07:51:57.839" v="9" actId="20577"/>
          <ac:spMkLst>
            <pc:docMk/>
            <pc:sldMk cId="258096099" sldId="267"/>
            <ac:spMk id="2" creationId="{FC83AFCA-25A7-C54E-8D69-9CFBDDE255CE}"/>
          </ac:spMkLst>
        </pc:spChg>
      </pc:sldChg>
    </pc:docChg>
  </pc:docChgLst>
  <pc:docChgLst>
    <pc:chgData name="Pajunen Sari" userId="S::sari.pajunen@tat.fi::319eb99b-8416-4958-a135-e0386598d3cd" providerId="AD" clId="Web-{30B8E7D4-8526-4DF1-CC94-F74B31DEB301}"/>
    <pc:docChg chg="addSld delSld modSld addMainMaster">
      <pc:chgData name="Pajunen Sari" userId="S::sari.pajunen@tat.fi::319eb99b-8416-4958-a135-e0386598d3cd" providerId="AD" clId="Web-{30B8E7D4-8526-4DF1-CC94-F74B31DEB301}" dt="2022-02-22T09:47:15.474" v="139"/>
      <pc:docMkLst>
        <pc:docMk/>
      </pc:docMkLst>
      <pc:sldChg chg="modSp mod modClrScheme chgLayout">
        <pc:chgData name="Pajunen Sari" userId="S::sari.pajunen@tat.fi::319eb99b-8416-4958-a135-e0386598d3cd" providerId="AD" clId="Web-{30B8E7D4-8526-4DF1-CC94-F74B31DEB301}" dt="2022-02-22T09:26:02.985" v="15" actId="20577"/>
        <pc:sldMkLst>
          <pc:docMk/>
          <pc:sldMk cId="2576697177" sldId="256"/>
        </pc:sldMkLst>
        <pc:spChg chg="mod ord">
          <ac:chgData name="Pajunen Sari" userId="S::sari.pajunen@tat.fi::319eb99b-8416-4958-a135-e0386598d3cd" providerId="AD" clId="Web-{30B8E7D4-8526-4DF1-CC94-F74B31DEB301}" dt="2022-02-22T09:25:07.640" v="7" actId="1076"/>
          <ac:spMkLst>
            <pc:docMk/>
            <pc:sldMk cId="2576697177" sldId="256"/>
            <ac:spMk id="2" creationId="{43C7FD81-4A87-9949-B3D4-341252B3A120}"/>
          </ac:spMkLst>
        </pc:spChg>
        <pc:spChg chg="mod ord">
          <ac:chgData name="Pajunen Sari" userId="S::sari.pajunen@tat.fi::319eb99b-8416-4958-a135-e0386598d3cd" providerId="AD" clId="Web-{30B8E7D4-8526-4DF1-CC94-F74B31DEB301}" dt="2022-02-22T09:26:02.985" v="15" actId="20577"/>
          <ac:spMkLst>
            <pc:docMk/>
            <pc:sldMk cId="2576697177" sldId="256"/>
            <ac:spMk id="3" creationId="{F75BF63D-1031-8C4B-B1E2-6AB5ECB1ED8D}"/>
          </ac:spMkLst>
        </pc:spChg>
      </pc:sldChg>
      <pc:sldChg chg="modSp mod modClrScheme chgLayout">
        <pc:chgData name="Pajunen Sari" userId="S::sari.pajunen@tat.fi::319eb99b-8416-4958-a135-e0386598d3cd" providerId="AD" clId="Web-{30B8E7D4-8526-4DF1-CC94-F74B31DEB301}" dt="2022-02-22T09:32:58.731" v="50" actId="20577"/>
        <pc:sldMkLst>
          <pc:docMk/>
          <pc:sldMk cId="581802156" sldId="257"/>
        </pc:sldMkLst>
        <pc:spChg chg="mod ord">
          <ac:chgData name="Pajunen Sari" userId="S::sari.pajunen@tat.fi::319eb99b-8416-4958-a135-e0386598d3cd" providerId="AD" clId="Web-{30B8E7D4-8526-4DF1-CC94-F74B31DEB301}" dt="2022-02-22T09:32:37.575" v="48" actId="1076"/>
          <ac:spMkLst>
            <pc:docMk/>
            <pc:sldMk cId="581802156" sldId="257"/>
            <ac:spMk id="2" creationId="{482C059E-EA49-D44F-8209-C28451830E2D}"/>
          </ac:spMkLst>
        </pc:spChg>
        <pc:spChg chg="mod ord">
          <ac:chgData name="Pajunen Sari" userId="S::sari.pajunen@tat.fi::319eb99b-8416-4958-a135-e0386598d3cd" providerId="AD" clId="Web-{30B8E7D4-8526-4DF1-CC94-F74B31DEB301}" dt="2022-02-22T09:32:58.731" v="50" actId="20577"/>
          <ac:spMkLst>
            <pc:docMk/>
            <pc:sldMk cId="581802156" sldId="257"/>
            <ac:spMk id="3" creationId="{084FD791-8F5A-DA40-AFE6-0A50CBC4239A}"/>
          </ac:spMkLst>
        </pc:spChg>
      </pc:sldChg>
      <pc:sldChg chg="modSp mod modClrScheme addAnim modAnim chgLayout">
        <pc:chgData name="Pajunen Sari" userId="S::sari.pajunen@tat.fi::319eb99b-8416-4958-a135-e0386598d3cd" providerId="AD" clId="Web-{30B8E7D4-8526-4DF1-CC94-F74B31DEB301}" dt="2022-02-22T09:46:05.894" v="135"/>
        <pc:sldMkLst>
          <pc:docMk/>
          <pc:sldMk cId="907148154" sldId="258"/>
        </pc:sldMkLst>
        <pc:spChg chg="mod ord">
          <ac:chgData name="Pajunen Sari" userId="S::sari.pajunen@tat.fi::319eb99b-8416-4958-a135-e0386598d3cd" providerId="AD" clId="Web-{30B8E7D4-8526-4DF1-CC94-F74B31DEB301}" dt="2022-02-22T09:39:01.851" v="105" actId="1076"/>
          <ac:spMkLst>
            <pc:docMk/>
            <pc:sldMk cId="907148154" sldId="258"/>
            <ac:spMk id="2" creationId="{50944AE4-EEE8-3A41-BC72-640F6305E533}"/>
          </ac:spMkLst>
        </pc:spChg>
        <pc:spChg chg="mod ord">
          <ac:chgData name="Pajunen Sari" userId="S::sari.pajunen@tat.fi::319eb99b-8416-4958-a135-e0386598d3cd" providerId="AD" clId="Web-{30B8E7D4-8526-4DF1-CC94-F74B31DEB301}" dt="2022-02-22T09:44:09.844" v="130" actId="20577"/>
          <ac:spMkLst>
            <pc:docMk/>
            <pc:sldMk cId="907148154" sldId="258"/>
            <ac:spMk id="3" creationId="{08E51DD9-B1F2-654D-84F8-C474E31A76E3}"/>
          </ac:spMkLst>
        </pc:spChg>
        <pc:spChg chg="mod">
          <ac:chgData name="Pajunen Sari" userId="S::sari.pajunen@tat.fi::319eb99b-8416-4958-a135-e0386598d3cd" providerId="AD" clId="Web-{30B8E7D4-8526-4DF1-CC94-F74B31DEB301}" dt="2022-02-22T09:44:14.641" v="131" actId="20577"/>
          <ac:spMkLst>
            <pc:docMk/>
            <pc:sldMk cId="907148154" sldId="258"/>
            <ac:spMk id="5" creationId="{1C93C934-D713-0F44-917E-830783D09AC9}"/>
          </ac:spMkLst>
        </pc:spChg>
      </pc:sldChg>
      <pc:sldChg chg="addSp delSp modSp mod modClrScheme chgLayout">
        <pc:chgData name="Pajunen Sari" userId="S::sari.pajunen@tat.fi::319eb99b-8416-4958-a135-e0386598d3cd" providerId="AD" clId="Web-{30B8E7D4-8526-4DF1-CC94-F74B31DEB301}" dt="2022-02-22T09:31:20.229" v="39" actId="1076"/>
        <pc:sldMkLst>
          <pc:docMk/>
          <pc:sldMk cId="2079533634" sldId="259"/>
        </pc:sldMkLst>
        <pc:spChg chg="add del mod ord">
          <ac:chgData name="Pajunen Sari" userId="S::sari.pajunen@tat.fi::319eb99b-8416-4958-a135-e0386598d3cd" providerId="AD" clId="Web-{30B8E7D4-8526-4DF1-CC94-F74B31DEB301}" dt="2022-02-22T09:31:15.400" v="38"/>
          <ac:spMkLst>
            <pc:docMk/>
            <pc:sldMk cId="2079533634" sldId="259"/>
            <ac:spMk id="2" creationId="{80F666D2-3B0A-4391-8D9A-D4A34A254861}"/>
          </ac:spMkLst>
        </pc:spChg>
        <pc:spChg chg="mod">
          <ac:chgData name="Pajunen Sari" userId="S::sari.pajunen@tat.fi::319eb99b-8416-4958-a135-e0386598d3cd" providerId="AD" clId="Web-{30B8E7D4-8526-4DF1-CC94-F74B31DEB301}" dt="2022-02-22T09:31:20.229" v="39" actId="1076"/>
          <ac:spMkLst>
            <pc:docMk/>
            <pc:sldMk cId="2079533634" sldId="259"/>
            <ac:spMk id="4" creationId="{FDBB5A2D-6FC0-794E-8EFA-E1A34D2BF28A}"/>
          </ac:spMkLst>
        </pc:spChg>
      </pc:sldChg>
      <pc:sldChg chg="addSp delSp modSp mod modClrScheme chgLayout">
        <pc:chgData name="Pajunen Sari" userId="S::sari.pajunen@tat.fi::319eb99b-8416-4958-a135-e0386598d3cd" providerId="AD" clId="Web-{30B8E7D4-8526-4DF1-CC94-F74B31DEB301}" dt="2022-02-22T09:30:56.556" v="36" actId="1076"/>
        <pc:sldMkLst>
          <pc:docMk/>
          <pc:sldMk cId="2841120482" sldId="260"/>
        </pc:sldMkLst>
        <pc:spChg chg="add del mod ord">
          <ac:chgData name="Pajunen Sari" userId="S::sari.pajunen@tat.fi::319eb99b-8416-4958-a135-e0386598d3cd" providerId="AD" clId="Web-{30B8E7D4-8526-4DF1-CC94-F74B31DEB301}" dt="2022-02-22T09:30:43.446" v="35"/>
          <ac:spMkLst>
            <pc:docMk/>
            <pc:sldMk cId="2841120482" sldId="260"/>
            <ac:spMk id="2" creationId="{97D35C11-ED95-4B4A-951B-914F9A1FC0DE}"/>
          </ac:spMkLst>
        </pc:spChg>
        <pc:spChg chg="mod">
          <ac:chgData name="Pajunen Sari" userId="S::sari.pajunen@tat.fi::319eb99b-8416-4958-a135-e0386598d3cd" providerId="AD" clId="Web-{30B8E7D4-8526-4DF1-CC94-F74B31DEB301}" dt="2022-02-22T09:30:56.556" v="36" actId="1076"/>
          <ac:spMkLst>
            <pc:docMk/>
            <pc:sldMk cId="2841120482" sldId="260"/>
            <ac:spMk id="4" creationId="{5C510D0A-4016-9646-B4F9-0FF64899917B}"/>
          </ac:spMkLst>
        </pc:spChg>
      </pc:sldChg>
      <pc:sldChg chg="modSp mod modClrScheme chgLayout">
        <pc:chgData name="Pajunen Sari" userId="S::sari.pajunen@tat.fi::319eb99b-8416-4958-a135-e0386598d3cd" providerId="AD" clId="Web-{30B8E7D4-8526-4DF1-CC94-F74B31DEB301}" dt="2022-02-22T09:43:36.124" v="129" actId="1076"/>
        <pc:sldMkLst>
          <pc:docMk/>
          <pc:sldMk cId="869995170" sldId="262"/>
        </pc:sldMkLst>
        <pc:spChg chg="mod ord">
          <ac:chgData name="Pajunen Sari" userId="S::sari.pajunen@tat.fi::319eb99b-8416-4958-a135-e0386598d3cd" providerId="AD" clId="Web-{30B8E7D4-8526-4DF1-CC94-F74B31DEB301}" dt="2022-02-22T09:33:44.842" v="58" actId="1076"/>
          <ac:spMkLst>
            <pc:docMk/>
            <pc:sldMk cId="869995170" sldId="262"/>
            <ac:spMk id="2" creationId="{87DD8D83-EFFA-1F4C-A474-494757140BC7}"/>
          </ac:spMkLst>
        </pc:spChg>
        <pc:spChg chg="mod ord">
          <ac:chgData name="Pajunen Sari" userId="S::sari.pajunen@tat.fi::319eb99b-8416-4958-a135-e0386598d3cd" providerId="AD" clId="Web-{30B8E7D4-8526-4DF1-CC94-F74B31DEB301}" dt="2022-02-22T09:43:20.108" v="125" actId="20577"/>
          <ac:spMkLst>
            <pc:docMk/>
            <pc:sldMk cId="869995170" sldId="262"/>
            <ac:spMk id="3" creationId="{13530633-CEDB-3D44-B7B8-7EAD9CD8C655}"/>
          </ac:spMkLst>
        </pc:spChg>
        <pc:spChg chg="mod">
          <ac:chgData name="Pajunen Sari" userId="S::sari.pajunen@tat.fi::319eb99b-8416-4958-a135-e0386598d3cd" providerId="AD" clId="Web-{30B8E7D4-8526-4DF1-CC94-F74B31DEB301}" dt="2022-02-22T09:43:36.124" v="129" actId="1076"/>
          <ac:spMkLst>
            <pc:docMk/>
            <pc:sldMk cId="869995170" sldId="262"/>
            <ac:spMk id="4" creationId="{1BBEA5D5-D091-D041-8FB2-E26880D8829D}"/>
          </ac:spMkLst>
        </pc:spChg>
      </pc:sldChg>
      <pc:sldChg chg="modSp mod modClrScheme chgLayout">
        <pc:chgData name="Pajunen Sari" userId="S::sari.pajunen@tat.fi::319eb99b-8416-4958-a135-e0386598d3cd" providerId="AD" clId="Web-{30B8E7D4-8526-4DF1-CC94-F74B31DEB301}" dt="2022-02-22T09:35:00.344" v="68" actId="1076"/>
        <pc:sldMkLst>
          <pc:docMk/>
          <pc:sldMk cId="2720874341" sldId="263"/>
        </pc:sldMkLst>
        <pc:spChg chg="mod ord">
          <ac:chgData name="Pajunen Sari" userId="S::sari.pajunen@tat.fi::319eb99b-8416-4958-a135-e0386598d3cd" providerId="AD" clId="Web-{30B8E7D4-8526-4DF1-CC94-F74B31DEB301}" dt="2022-02-22T09:35:00.344" v="68" actId="1076"/>
          <ac:spMkLst>
            <pc:docMk/>
            <pc:sldMk cId="2720874341" sldId="263"/>
            <ac:spMk id="2" creationId="{F435972F-7211-8C4D-95F8-FF2B1D0B6B53}"/>
          </ac:spMkLst>
        </pc:spChg>
        <pc:spChg chg="mod ord">
          <ac:chgData name="Pajunen Sari" userId="S::sari.pajunen@tat.fi::319eb99b-8416-4958-a135-e0386598d3cd" providerId="AD" clId="Web-{30B8E7D4-8526-4DF1-CC94-F74B31DEB301}" dt="2022-02-22T09:34:56.844" v="67" actId="1076"/>
          <ac:spMkLst>
            <pc:docMk/>
            <pc:sldMk cId="2720874341" sldId="263"/>
            <ac:spMk id="3" creationId="{88EB0BBC-7C4E-5442-A999-A58B1BE5E6BD}"/>
          </ac:spMkLst>
        </pc:spChg>
      </pc:sldChg>
      <pc:sldChg chg="addSp delSp modSp mod modClrScheme addAnim modAnim chgLayout">
        <pc:chgData name="Pajunen Sari" userId="S::sari.pajunen@tat.fi::319eb99b-8416-4958-a135-e0386598d3cd" providerId="AD" clId="Web-{30B8E7D4-8526-4DF1-CC94-F74B31DEB301}" dt="2022-02-22T09:47:15.474" v="139"/>
        <pc:sldMkLst>
          <pc:docMk/>
          <pc:sldMk cId="1286926267" sldId="265"/>
        </pc:sldMkLst>
        <pc:spChg chg="mod">
          <ac:chgData name="Pajunen Sari" userId="S::sari.pajunen@tat.fi::319eb99b-8416-4958-a135-e0386598d3cd" providerId="AD" clId="Web-{30B8E7D4-8526-4DF1-CC94-F74B31DEB301}" dt="2022-02-22T09:31:46.495" v="42" actId="1076"/>
          <ac:spMkLst>
            <pc:docMk/>
            <pc:sldMk cId="1286926267" sldId="265"/>
            <ac:spMk id="3" creationId="{A57D2BCF-2E55-C74A-AF39-13739ADE5C3C}"/>
          </ac:spMkLst>
        </pc:spChg>
        <pc:spChg chg="add del mod ord">
          <ac:chgData name="Pajunen Sari" userId="S::sari.pajunen@tat.fi::319eb99b-8416-4958-a135-e0386598d3cd" providerId="AD" clId="Web-{30B8E7D4-8526-4DF1-CC94-F74B31DEB301}" dt="2022-02-22T09:31:29.291" v="41"/>
          <ac:spMkLst>
            <pc:docMk/>
            <pc:sldMk cId="1286926267" sldId="265"/>
            <ac:spMk id="4" creationId="{27442D21-DA21-43FF-BB26-70B2E6E563D8}"/>
          </ac:spMkLst>
        </pc:spChg>
      </pc:sldChg>
      <pc:sldChg chg="addSp delSp modSp mod modClrScheme chgLayout">
        <pc:chgData name="Pajunen Sari" userId="S::sari.pajunen@tat.fi::319eb99b-8416-4958-a135-e0386598d3cd" providerId="AD" clId="Web-{30B8E7D4-8526-4DF1-CC94-F74B31DEB301}" dt="2022-02-22T09:30:32.071" v="33" actId="1076"/>
        <pc:sldMkLst>
          <pc:docMk/>
          <pc:sldMk cId="2041774663" sldId="266"/>
        </pc:sldMkLst>
        <pc:spChg chg="add del mod ord">
          <ac:chgData name="Pajunen Sari" userId="S::sari.pajunen@tat.fi::319eb99b-8416-4958-a135-e0386598d3cd" providerId="AD" clId="Web-{30B8E7D4-8526-4DF1-CC94-F74B31DEB301}" dt="2022-02-22T09:30:23.571" v="32"/>
          <ac:spMkLst>
            <pc:docMk/>
            <pc:sldMk cId="2041774663" sldId="266"/>
            <ac:spMk id="2" creationId="{D68E0B57-6080-44FD-BBEA-3518CE977B5B}"/>
          </ac:spMkLst>
        </pc:spChg>
        <pc:spChg chg="mod">
          <ac:chgData name="Pajunen Sari" userId="S::sari.pajunen@tat.fi::319eb99b-8416-4958-a135-e0386598d3cd" providerId="AD" clId="Web-{30B8E7D4-8526-4DF1-CC94-F74B31DEB301}" dt="2022-02-22T09:30:32.071" v="33" actId="1076"/>
          <ac:spMkLst>
            <pc:docMk/>
            <pc:sldMk cId="2041774663" sldId="266"/>
            <ac:spMk id="4" creationId="{C10B077D-9DEC-9445-A2FB-30D4739EAC48}"/>
          </ac:spMkLst>
        </pc:spChg>
      </pc:sldChg>
      <pc:sldChg chg="addSp delSp modSp mod modClrScheme addAnim modAnim chgLayout">
        <pc:chgData name="Pajunen Sari" userId="S::sari.pajunen@tat.fi::319eb99b-8416-4958-a135-e0386598d3cd" providerId="AD" clId="Web-{30B8E7D4-8526-4DF1-CC94-F74B31DEB301}" dt="2022-02-22T09:45:55.691" v="133"/>
        <pc:sldMkLst>
          <pc:docMk/>
          <pc:sldMk cId="258096099" sldId="267"/>
        </pc:sldMkLst>
        <pc:spChg chg="mod ord">
          <ac:chgData name="Pajunen Sari" userId="S::sari.pajunen@tat.fi::319eb99b-8416-4958-a135-e0386598d3cd" providerId="AD" clId="Web-{30B8E7D4-8526-4DF1-CC94-F74B31DEB301}" dt="2022-02-22T09:37:03.692" v="80" actId="1076"/>
          <ac:spMkLst>
            <pc:docMk/>
            <pc:sldMk cId="258096099" sldId="267"/>
            <ac:spMk id="2" creationId="{FC83AFCA-25A7-C54E-8D69-9CFBDDE255CE}"/>
          </ac:spMkLst>
        </pc:spChg>
        <pc:spChg chg="mod ord">
          <ac:chgData name="Pajunen Sari" userId="S::sari.pajunen@tat.fi::319eb99b-8416-4958-a135-e0386598d3cd" providerId="AD" clId="Web-{30B8E7D4-8526-4DF1-CC94-F74B31DEB301}" dt="2022-02-22T09:36:56.254" v="79" actId="1076"/>
          <ac:spMkLst>
            <pc:docMk/>
            <pc:sldMk cId="258096099" sldId="267"/>
            <ac:spMk id="3" creationId="{B6C8B9B1-2E9E-CD4B-B093-E018B34F0CCB}"/>
          </ac:spMkLst>
        </pc:spChg>
        <pc:spChg chg="mod">
          <ac:chgData name="Pajunen Sari" userId="S::sari.pajunen@tat.fi::319eb99b-8416-4958-a135-e0386598d3cd" providerId="AD" clId="Web-{30B8E7D4-8526-4DF1-CC94-F74B31DEB301}" dt="2022-02-22T09:38:22.647" v="98" actId="14100"/>
          <ac:spMkLst>
            <pc:docMk/>
            <pc:sldMk cId="258096099" sldId="267"/>
            <ac:spMk id="4" creationId="{489FDA0C-0D97-A748-9DDD-00EEFA9B5BE5}"/>
          </ac:spMkLst>
        </pc:spChg>
        <pc:spChg chg="add del">
          <ac:chgData name="Pajunen Sari" userId="S::sari.pajunen@tat.fi::319eb99b-8416-4958-a135-e0386598d3cd" providerId="AD" clId="Web-{30B8E7D4-8526-4DF1-CC94-F74B31DEB301}" dt="2022-02-22T09:38:16.428" v="97"/>
          <ac:spMkLst>
            <pc:docMk/>
            <pc:sldMk cId="258096099" sldId="267"/>
            <ac:spMk id="5" creationId="{A3A0E13F-DA66-4281-9413-D4F5D7A294FD}"/>
          </ac:spMkLst>
        </pc:spChg>
      </pc:sldChg>
      <pc:sldChg chg="modSp mod modClrScheme addAnim modAnim chgLayout">
        <pc:chgData name="Pajunen Sari" userId="S::sari.pajunen@tat.fi::319eb99b-8416-4958-a135-e0386598d3cd" providerId="AD" clId="Web-{30B8E7D4-8526-4DF1-CC94-F74B31DEB301}" dt="2022-02-22T09:46:11.754" v="137"/>
        <pc:sldMkLst>
          <pc:docMk/>
          <pc:sldMk cId="2279401135" sldId="268"/>
        </pc:sldMkLst>
        <pc:spChg chg="mod ord">
          <ac:chgData name="Pajunen Sari" userId="S::sari.pajunen@tat.fi::319eb99b-8416-4958-a135-e0386598d3cd" providerId="AD" clId="Web-{30B8E7D4-8526-4DF1-CC94-F74B31DEB301}" dt="2022-02-22T09:40:00.993" v="118" actId="1076"/>
          <ac:spMkLst>
            <pc:docMk/>
            <pc:sldMk cId="2279401135" sldId="268"/>
            <ac:spMk id="2" creationId="{8B9FA694-3169-5C4C-908B-3C0834159221}"/>
          </ac:spMkLst>
        </pc:spChg>
        <pc:spChg chg="mod ord">
          <ac:chgData name="Pajunen Sari" userId="S::sari.pajunen@tat.fi::319eb99b-8416-4958-a135-e0386598d3cd" providerId="AD" clId="Web-{30B8E7D4-8526-4DF1-CC94-F74B31DEB301}" dt="2022-02-22T09:40:05.228" v="119" actId="1076"/>
          <ac:spMkLst>
            <pc:docMk/>
            <pc:sldMk cId="2279401135" sldId="268"/>
            <ac:spMk id="4" creationId="{0D9545CF-E503-D94F-9F9E-4C10353CBB9A}"/>
          </ac:spMkLst>
        </pc:spChg>
        <pc:spChg chg="mod">
          <ac:chgData name="Pajunen Sari" userId="S::sari.pajunen@tat.fi::319eb99b-8416-4958-a135-e0386598d3cd" providerId="AD" clId="Web-{30B8E7D4-8526-4DF1-CC94-F74B31DEB301}" dt="2022-02-22T09:39:38.508" v="109" actId="20577"/>
          <ac:spMkLst>
            <pc:docMk/>
            <pc:sldMk cId="2279401135" sldId="268"/>
            <ac:spMk id="5" creationId="{CB86A43F-0B54-624A-8600-C88BAE18CAD1}"/>
          </ac:spMkLst>
        </pc:spChg>
        <pc:spChg chg="mod">
          <ac:chgData name="Pajunen Sari" userId="S::sari.pajunen@tat.fi::319eb99b-8416-4958-a135-e0386598d3cd" providerId="AD" clId="Web-{30B8E7D4-8526-4DF1-CC94-F74B31DEB301}" dt="2022-02-22T09:41:48.731" v="120" actId="1076"/>
          <ac:spMkLst>
            <pc:docMk/>
            <pc:sldMk cId="2279401135" sldId="268"/>
            <ac:spMk id="6" creationId="{907BD445-90FC-964A-A5D1-1B84E629723F}"/>
          </ac:spMkLst>
        </pc:spChg>
        <pc:spChg chg="mod">
          <ac:chgData name="Pajunen Sari" userId="S::sari.pajunen@tat.fi::319eb99b-8416-4958-a135-e0386598d3cd" providerId="AD" clId="Web-{30B8E7D4-8526-4DF1-CC94-F74B31DEB301}" dt="2022-02-22T09:39:45.821" v="111" actId="20577"/>
          <ac:spMkLst>
            <pc:docMk/>
            <pc:sldMk cId="2279401135" sldId="268"/>
            <ac:spMk id="7" creationId="{0B999D5E-75FA-EE42-B609-2845D38EC1DC}"/>
          </ac:spMkLst>
        </pc:spChg>
        <pc:spChg chg="mod">
          <ac:chgData name="Pajunen Sari" userId="S::sari.pajunen@tat.fi::319eb99b-8416-4958-a135-e0386598d3cd" providerId="AD" clId="Web-{30B8E7D4-8526-4DF1-CC94-F74B31DEB301}" dt="2022-02-22T09:39:48.462" v="113" actId="20577"/>
          <ac:spMkLst>
            <pc:docMk/>
            <pc:sldMk cId="2279401135" sldId="268"/>
            <ac:spMk id="9" creationId="{CF079055-C0AA-4B43-BB29-AA473518C86C}"/>
          </ac:spMkLst>
        </pc:spChg>
        <pc:spChg chg="mod">
          <ac:chgData name="Pajunen Sari" userId="S::sari.pajunen@tat.fi::319eb99b-8416-4958-a135-e0386598d3cd" providerId="AD" clId="Web-{30B8E7D4-8526-4DF1-CC94-F74B31DEB301}" dt="2022-02-22T09:39:50.571" v="115" actId="20577"/>
          <ac:spMkLst>
            <pc:docMk/>
            <pc:sldMk cId="2279401135" sldId="268"/>
            <ac:spMk id="13" creationId="{0D2443BC-ACD7-9441-9EBA-008CB5D555F1}"/>
          </ac:spMkLst>
        </pc:spChg>
      </pc:sldChg>
      <pc:sldChg chg="new del">
        <pc:chgData name="Pajunen Sari" userId="S::sari.pajunen@tat.fi::319eb99b-8416-4958-a135-e0386598d3cd" providerId="AD" clId="Web-{30B8E7D4-8526-4DF1-CC94-F74B31DEB301}" dt="2022-02-22T09:28:30.458" v="21"/>
        <pc:sldMkLst>
          <pc:docMk/>
          <pc:sldMk cId="2785662446" sldId="269"/>
        </pc:sldMkLst>
      </pc:sldChg>
      <pc:sldChg chg="add del">
        <pc:chgData name="Pajunen Sari" userId="S::sari.pajunen@tat.fi::319eb99b-8416-4958-a135-e0386598d3cd" providerId="AD" clId="Web-{30B8E7D4-8526-4DF1-CC94-F74B31DEB301}" dt="2022-02-22T09:28:32.974" v="22"/>
        <pc:sldMkLst>
          <pc:docMk/>
          <pc:sldMk cId="1150954626" sldId="270"/>
        </pc:sldMkLst>
      </pc:sldChg>
      <pc:sldMasterChg chg="add addSldLayout">
        <pc:chgData name="Pajunen Sari" userId="S::sari.pajunen@tat.fi::319eb99b-8416-4958-a135-e0386598d3cd" providerId="AD" clId="Web-{30B8E7D4-8526-4DF1-CC94-F74B31DEB301}" dt="2022-02-22T09:19:49.850" v="1"/>
        <pc:sldMasterMkLst>
          <pc:docMk/>
          <pc:sldMasterMk cId="439456739" sldId="2147483693"/>
        </pc:sldMasterMkLst>
        <pc:sldLayoutChg chg="add">
          <pc:chgData name="Pajunen Sari" userId="S::sari.pajunen@tat.fi::319eb99b-8416-4958-a135-e0386598d3cd" providerId="AD" clId="Web-{30B8E7D4-8526-4DF1-CC94-F74B31DEB301}" dt="2022-02-22T09:19:49.850" v="1"/>
          <pc:sldLayoutMkLst>
            <pc:docMk/>
            <pc:sldMasterMk cId="439456739" sldId="2147483693"/>
            <pc:sldLayoutMk cId="0" sldId="2147483703"/>
          </pc:sldLayoutMkLst>
        </pc:sldLayoutChg>
        <pc:sldLayoutChg chg="add">
          <pc:chgData name="Pajunen Sari" userId="S::sari.pajunen@tat.fi::319eb99b-8416-4958-a135-e0386598d3cd" providerId="AD" clId="Web-{30B8E7D4-8526-4DF1-CC94-F74B31DEB301}" dt="2022-02-22T09:19:49.850" v="1"/>
          <pc:sldLayoutMkLst>
            <pc:docMk/>
            <pc:sldMasterMk cId="439456739" sldId="2147483693"/>
            <pc:sldLayoutMk cId="4190341561" sldId="2147483736"/>
          </pc:sldLayoutMkLst>
        </pc:sldLayoutChg>
      </pc:sldMasterChg>
    </pc:docChg>
  </pc:docChgLst>
  <pc:docChgLst>
    <pc:chgData name="Pajunen Sari" userId="S::sari.pajunen@tat.fi::319eb99b-8416-4958-a135-e0386598d3cd" providerId="AD" clId="Web-{E95AB2AE-9D1C-9256-AB0C-68203A5EF221}"/>
    <pc:docChg chg="sldOrd">
      <pc:chgData name="Pajunen Sari" userId="S::sari.pajunen@tat.fi::319eb99b-8416-4958-a135-e0386598d3cd" providerId="AD" clId="Web-{E95AB2AE-9D1C-9256-AB0C-68203A5EF221}" dt="2022-07-27T06:24:42.142" v="0"/>
      <pc:docMkLst>
        <pc:docMk/>
      </pc:docMkLst>
      <pc:sldChg chg="ord">
        <pc:chgData name="Pajunen Sari" userId="S::sari.pajunen@tat.fi::319eb99b-8416-4958-a135-e0386598d3cd" providerId="AD" clId="Web-{E95AB2AE-9D1C-9256-AB0C-68203A5EF221}" dt="2022-07-27T06:24:42.142" v="0"/>
        <pc:sldMkLst>
          <pc:docMk/>
          <pc:sldMk cId="2041774663" sldId="266"/>
        </pc:sldMkLst>
      </pc:sldChg>
    </pc:docChg>
  </pc:docChgLst>
  <pc:docChgLst>
    <pc:chgData name="Pajunen Sari" userId="S::sari.pajunen@tat.fi::319eb99b-8416-4958-a135-e0386598d3cd" providerId="AD" clId="Web-{EACD6AE7-1BF1-7762-75D3-2E2973BF72CD}"/>
    <pc:docChg chg="modSld">
      <pc:chgData name="Pajunen Sari" userId="S::sari.pajunen@tat.fi::319eb99b-8416-4958-a135-e0386598d3cd" providerId="AD" clId="Web-{EACD6AE7-1BF1-7762-75D3-2E2973BF72CD}" dt="2022-08-17T12:11:35.601" v="20"/>
      <pc:docMkLst>
        <pc:docMk/>
      </pc:docMkLst>
      <pc:sldChg chg="addCm delCm">
        <pc:chgData name="Pajunen Sari" userId="S::sari.pajunen@tat.fi::319eb99b-8416-4958-a135-e0386598d3cd" providerId="AD" clId="Web-{EACD6AE7-1BF1-7762-75D3-2E2973BF72CD}" dt="2022-08-17T12:11:35.601" v="20"/>
        <pc:sldMkLst>
          <pc:docMk/>
          <pc:sldMk cId="581802156" sldId="257"/>
        </pc:sldMkLst>
      </pc:sldChg>
      <pc:sldChg chg="modSp">
        <pc:chgData name="Pajunen Sari" userId="S::sari.pajunen@tat.fi::319eb99b-8416-4958-a135-e0386598d3cd" providerId="AD" clId="Web-{EACD6AE7-1BF1-7762-75D3-2E2973BF72CD}" dt="2022-08-17T11:41:42.411" v="18" actId="1076"/>
        <pc:sldMkLst>
          <pc:docMk/>
          <pc:sldMk cId="1286926267" sldId="265"/>
        </pc:sldMkLst>
        <pc:spChg chg="mod">
          <ac:chgData name="Pajunen Sari" userId="S::sari.pajunen@tat.fi::319eb99b-8416-4958-a135-e0386598d3cd" providerId="AD" clId="Web-{EACD6AE7-1BF1-7762-75D3-2E2973BF72CD}" dt="2022-08-17T11:41:42.411" v="18" actId="1076"/>
          <ac:spMkLst>
            <pc:docMk/>
            <pc:sldMk cId="1286926267" sldId="265"/>
            <ac:spMk id="4" creationId="{7FC3DCA8-1EB6-F783-7CA0-072396910FA2}"/>
          </ac:spMkLst>
        </pc:spChg>
      </pc:sldChg>
    </pc:docChg>
  </pc:docChgLst>
  <pc:docChgLst>
    <pc:chgData name="Vieras" userId="S::urn:spo:anon#41b9419064f99cc46a186989a9ebd9f45ec7f376f76158c6a3f16195475d74ae::" providerId="AD" clId="Web-{21D44983-F9C0-7E06-78DD-3C044DE09A90}"/>
    <pc:docChg chg="mod">
      <pc:chgData name="Vieras" userId="S::urn:spo:anon#41b9419064f99cc46a186989a9ebd9f45ec7f376f76158c6a3f16195475d74ae::" providerId="AD" clId="Web-{21D44983-F9C0-7E06-78DD-3C044DE09A90}" dt="2022-08-01T11:35:45.732" v="5"/>
      <pc:docMkLst>
        <pc:docMk/>
      </pc:docMkLst>
      <pc:sldChg chg="addCm">
        <pc:chgData name="Vieras" userId="S::urn:spo:anon#41b9419064f99cc46a186989a9ebd9f45ec7f376f76158c6a3f16195475d74ae::" providerId="AD" clId="Web-{21D44983-F9C0-7E06-78DD-3C044DE09A90}" dt="2022-08-01T11:33:31.982" v="4"/>
        <pc:sldMkLst>
          <pc:docMk/>
          <pc:sldMk cId="581802156" sldId="257"/>
        </pc:sldMkLst>
      </pc:sldChg>
      <pc:sldChg chg="addCm">
        <pc:chgData name="Vieras" userId="S::urn:spo:anon#41b9419064f99cc46a186989a9ebd9f45ec7f376f76158c6a3f16195475d74ae::" providerId="AD" clId="Web-{21D44983-F9C0-7E06-78DD-3C044DE09A90}" dt="2022-08-01T11:24:42.154" v="2"/>
        <pc:sldMkLst>
          <pc:docMk/>
          <pc:sldMk cId="907148154" sldId="258"/>
        </pc:sldMkLst>
      </pc:sldChg>
      <pc:sldChg chg="addCm">
        <pc:chgData name="Vieras" userId="S::urn:spo:anon#41b9419064f99cc46a186989a9ebd9f45ec7f376f76158c6a3f16195475d74ae::" providerId="AD" clId="Web-{21D44983-F9C0-7E06-78DD-3C044DE09A90}" dt="2022-08-01T11:35:45.732" v="5"/>
        <pc:sldMkLst>
          <pc:docMk/>
          <pc:sldMk cId="869995170" sldId="262"/>
        </pc:sldMkLst>
      </pc:sldChg>
      <pc:sldChg chg="addCm">
        <pc:chgData name="Vieras" userId="S::urn:spo:anon#41b9419064f99cc46a186989a9ebd9f45ec7f376f76158c6a3f16195475d74ae::" providerId="AD" clId="Web-{21D44983-F9C0-7E06-78DD-3C044DE09A90}" dt="2022-08-01T11:30:50.826" v="3"/>
        <pc:sldMkLst>
          <pc:docMk/>
          <pc:sldMk cId="1286926267" sldId="265"/>
        </pc:sldMkLst>
      </pc:sldChg>
      <pc:sldChg chg="addCm">
        <pc:chgData name="Vieras" userId="S::urn:spo:anon#41b9419064f99cc46a186989a9ebd9f45ec7f376f76158c6a3f16195475d74ae::" providerId="AD" clId="Web-{21D44983-F9C0-7E06-78DD-3C044DE09A90}" dt="2022-08-01T11:21:53.998" v="1"/>
        <pc:sldMkLst>
          <pc:docMk/>
          <pc:sldMk cId="258096099" sldId="267"/>
        </pc:sldMkLst>
      </pc:sldChg>
    </pc:docChg>
  </pc:docChgLst>
  <pc:docChgLst>
    <pc:chgData name="Sari Pajunen" userId="324d5c06-f83d-4fc8-8eaf-0a012938ae3e" providerId="ADAL" clId="{95F6BEEC-D98C-4DF5-B120-058141D87572}"/>
    <pc:docChg chg="undo custSel modSld">
      <pc:chgData name="Sari Pajunen" userId="324d5c06-f83d-4fc8-8eaf-0a012938ae3e" providerId="ADAL" clId="{95F6BEEC-D98C-4DF5-B120-058141D87572}" dt="2022-08-17T12:24:11.310" v="51"/>
      <pc:docMkLst>
        <pc:docMk/>
      </pc:docMkLst>
      <pc:sldChg chg="delCm modNotesTx">
        <pc:chgData name="Sari Pajunen" userId="324d5c06-f83d-4fc8-8eaf-0a012938ae3e" providerId="ADAL" clId="{95F6BEEC-D98C-4DF5-B120-058141D87572}" dt="2022-08-17T12:23:56.884" v="50"/>
        <pc:sldMkLst>
          <pc:docMk/>
          <pc:sldMk cId="581802156" sldId="257"/>
        </pc:sldMkLst>
      </pc:sldChg>
      <pc:sldChg chg="addCm delCm modNotesTx">
        <pc:chgData name="Sari Pajunen" userId="324d5c06-f83d-4fc8-8eaf-0a012938ae3e" providerId="ADAL" clId="{95F6BEEC-D98C-4DF5-B120-058141D87572}" dt="2022-08-17T12:23:07.843" v="44"/>
        <pc:sldMkLst>
          <pc:docMk/>
          <pc:sldMk cId="907148154" sldId="258"/>
        </pc:sldMkLst>
      </pc:sldChg>
      <pc:sldChg chg="delCm">
        <pc:chgData name="Sari Pajunen" userId="324d5c06-f83d-4fc8-8eaf-0a012938ae3e" providerId="ADAL" clId="{95F6BEEC-D98C-4DF5-B120-058141D87572}" dt="2022-08-17T12:24:11.310" v="51"/>
        <pc:sldMkLst>
          <pc:docMk/>
          <pc:sldMk cId="869995170" sldId="262"/>
        </pc:sldMkLst>
      </pc:sldChg>
      <pc:sldChg chg="modSp mod delCm">
        <pc:chgData name="Sari Pajunen" userId="324d5c06-f83d-4fc8-8eaf-0a012938ae3e" providerId="ADAL" clId="{95F6BEEC-D98C-4DF5-B120-058141D87572}" dt="2022-08-17T12:23:43.688" v="48"/>
        <pc:sldMkLst>
          <pc:docMk/>
          <pc:sldMk cId="1286926267" sldId="265"/>
        </pc:sldMkLst>
        <pc:spChg chg="mod">
          <ac:chgData name="Sari Pajunen" userId="324d5c06-f83d-4fc8-8eaf-0a012938ae3e" providerId="ADAL" clId="{95F6BEEC-D98C-4DF5-B120-058141D87572}" dt="2022-08-17T12:23:26.839" v="47" actId="20577"/>
          <ac:spMkLst>
            <pc:docMk/>
            <pc:sldMk cId="1286926267" sldId="265"/>
            <ac:spMk id="4" creationId="{7FC3DCA8-1EB6-F783-7CA0-072396910FA2}"/>
          </ac:spMkLst>
        </pc:spChg>
      </pc:sldChg>
      <pc:sldChg chg="addCm delCm modCm">
        <pc:chgData name="Sari Pajunen" userId="324d5c06-f83d-4fc8-8eaf-0a012938ae3e" providerId="ADAL" clId="{95F6BEEC-D98C-4DF5-B120-058141D87572}" dt="2022-08-17T12:18:01.312" v="5"/>
        <pc:sldMkLst>
          <pc:docMk/>
          <pc:sldMk cId="258096099" sldId="2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A69836-73F4-9747-9A5D-BAF70346C376}" type="datetimeFigureOut">
              <a:rPr lang="fi-FI" smtClean="0"/>
              <a:t>18.7.2024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15765-0BA9-9640-A279-94A0ED342D9D}" type="slidenum">
              <a:rPr lang="fi-FI" smtClean="0"/>
              <a:t>‹#›</a:t>
            </a:fld>
            <a:endParaRPr lang="fi-FI"/>
          </a:p>
        </p:txBody>
      </p:sp>
    </p:spTree>
    <p:extLst>
      <p:ext uri="{BB962C8B-B14F-4D97-AF65-F5344CB8AC3E}">
        <p14:creationId xmlns:p14="http://schemas.microsoft.com/office/powerpoint/2010/main" val="3532212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3</a:t>
            </a:fld>
            <a:endParaRPr lang="fi-FI"/>
          </a:p>
        </p:txBody>
      </p:sp>
    </p:spTree>
    <p:extLst>
      <p:ext uri="{BB962C8B-B14F-4D97-AF65-F5344CB8AC3E}">
        <p14:creationId xmlns:p14="http://schemas.microsoft.com/office/powerpoint/2010/main" val="3356975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dirty="0"/>
              <a:t>koulutus, ammattikirjallisuus ja talouteen liittyvät lehdet ovat vähennyskelpoisia</a:t>
            </a:r>
          </a:p>
          <a:p>
            <a:pPr marL="171450" indent="-171450">
              <a:buFont typeface="Arial" panose="020B0604020202020204" pitchFamily="34" charset="0"/>
              <a:buChar char="•"/>
            </a:pPr>
            <a:r>
              <a:rPr lang="fi-FI" dirty="0"/>
              <a:t>opinto- tai oman asunnon lainan korot eivät koskaan ole vähennyskelpoisia: laina on pitänyt ottaa nimenomaan sijoittamista varten</a:t>
            </a:r>
          </a:p>
          <a:p>
            <a:pPr marL="171450" indent="-171450">
              <a:buFont typeface="Arial" panose="020B0604020202020204" pitchFamily="34" charset="0"/>
              <a:buChar char="•"/>
            </a:pPr>
            <a:r>
              <a:rPr lang="fi-FI" dirty="0"/>
              <a:t>matkat yhtiökokoukseen eivät koskaan ole vähennyskelpoisia</a:t>
            </a:r>
          </a:p>
          <a:p>
            <a:pPr marL="171450" indent="-171450">
              <a:buFont typeface="Arial" panose="020B0604020202020204" pitchFamily="34" charset="0"/>
              <a:buChar char="•"/>
            </a:pPr>
            <a:r>
              <a:rPr lang="fi-FI" dirty="0"/>
              <a:t>työhuoneen kuluja saa vähentää, jos sijoitustoiminta on riittävän aktiivista eli sillä elättää itseään</a:t>
            </a:r>
          </a:p>
          <a:p>
            <a:pPr marL="171450" indent="-171450">
              <a:buFont typeface="Arial" panose="020B0604020202020204" pitchFamily="34" charset="0"/>
              <a:buChar char="•"/>
            </a:pPr>
            <a:r>
              <a:rPr lang="fi-FI" dirty="0"/>
              <a:t>analyysipalvelut ja pankkien tarjoamat sijoittajapalvelut ovat vähennyskelpoisia, mutta arvo-osuustilin säilyttämiskuluissa on 50 euron omavastuu</a:t>
            </a:r>
          </a:p>
        </p:txBody>
      </p:sp>
      <p:sp>
        <p:nvSpPr>
          <p:cNvPr id="4" name="Dian numeron paikkamerkki 3"/>
          <p:cNvSpPr>
            <a:spLocks noGrp="1"/>
          </p:cNvSpPr>
          <p:nvPr>
            <p:ph type="sldNum" sz="quarter" idx="5"/>
          </p:nvPr>
        </p:nvSpPr>
        <p:spPr/>
        <p:txBody>
          <a:bodyPr/>
          <a:lstStyle/>
          <a:p>
            <a:fld id="{17815765-0BA9-9640-A279-94A0ED342D9D}" type="slidenum">
              <a:rPr lang="fi-FI" smtClean="0"/>
              <a:t>5</a:t>
            </a:fld>
            <a:endParaRPr lang="fi-FI"/>
          </a:p>
        </p:txBody>
      </p:sp>
    </p:spTree>
    <p:extLst>
      <p:ext uri="{BB962C8B-B14F-4D97-AF65-F5344CB8AC3E}">
        <p14:creationId xmlns:p14="http://schemas.microsoft.com/office/powerpoint/2010/main" val="1743900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Olisiko hankintameno-olettamaa kannattanut hyödyntää, jos Antti olisi omistanut osakkeet alle 10 vuotta? </a:t>
            </a:r>
          </a:p>
          <a:p>
            <a:r>
              <a:rPr lang="fi-FI" dirty="0"/>
              <a:t>Tällöin hankintamenoksi laskettaisiin 20 % 30 000 eurosta, eli 6 000 euroa, joten vastaus on kyllä. Antti olisi säästänyt verotuksessa hieman alle 600 euroa. </a:t>
            </a:r>
          </a:p>
          <a:p>
            <a:r>
              <a:rPr lang="fi-FI" dirty="0"/>
              <a:t>Hankintameno-olettama on siten hyödyllinen, jos rahasto-osuuden tai osakkeen arvo on merkittävästi kasvanut. </a:t>
            </a:r>
          </a:p>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6</a:t>
            </a:fld>
            <a:endParaRPr lang="fi-FI"/>
          </a:p>
        </p:txBody>
      </p:sp>
    </p:spTree>
    <p:extLst>
      <p:ext uri="{BB962C8B-B14F-4D97-AF65-F5344CB8AC3E}">
        <p14:creationId xmlns:p14="http://schemas.microsoft.com/office/powerpoint/2010/main" val="2190994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7815765-0BA9-9640-A279-94A0ED342D9D}" type="slidenum">
              <a:rPr lang="fi-FI" smtClean="0"/>
              <a:t>8</a:t>
            </a:fld>
            <a:endParaRPr lang="fi-FI"/>
          </a:p>
        </p:txBody>
      </p:sp>
    </p:spTree>
    <p:extLst>
      <p:ext uri="{BB962C8B-B14F-4D97-AF65-F5344CB8AC3E}">
        <p14:creationId xmlns:p14="http://schemas.microsoft.com/office/powerpoint/2010/main" val="3653567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Pyydä opiskelijoita tekemään kuvioista muutama havainto ja pohtimaan, millaisia vaikutuksia näillä on. </a:t>
            </a:r>
          </a:p>
          <a:p>
            <a:r>
              <a:rPr lang="fi-FI" dirty="0"/>
              <a:t>- Päähavainto lienee se, että verotuksen taso vaihtelee merkittävästi eri maiden välillä (verokilpailu).</a:t>
            </a:r>
          </a:p>
          <a:p>
            <a:r>
              <a:rPr lang="fi-FI" dirty="0"/>
              <a:t>- Suomessa yhteisövero on matala, mutta pääomavero melko korkea.  </a:t>
            </a:r>
          </a:p>
          <a:p>
            <a:r>
              <a:rPr lang="fi-FI" dirty="0"/>
              <a:t>- Alhainen yhteisövero saattaa houkutella maahan yrityksiä, kun taas alhainen pääomatulojen verotus voi houkutella sijoittajia. </a:t>
            </a:r>
          </a:p>
          <a:p>
            <a:r>
              <a:rPr lang="fi-FI" dirty="0"/>
              <a:t>Yhteisöverot maksetaan siihen maahan, jossa yrityksen liiketoiminta tapahtuu (ainakin teoriassa), ja pääomatulojen verotus maksetaan maahan, jossa pääomatuloja saava henkilö asuu. </a:t>
            </a:r>
          </a:p>
        </p:txBody>
      </p:sp>
      <p:sp>
        <p:nvSpPr>
          <p:cNvPr id="4" name="Dian numeron paikkamerkki 3"/>
          <p:cNvSpPr>
            <a:spLocks noGrp="1"/>
          </p:cNvSpPr>
          <p:nvPr>
            <p:ph type="sldNum" sz="quarter" idx="5"/>
          </p:nvPr>
        </p:nvSpPr>
        <p:spPr/>
        <p:txBody>
          <a:bodyPr/>
          <a:lstStyle/>
          <a:p>
            <a:fld id="{17815765-0BA9-9640-A279-94A0ED342D9D}" type="slidenum">
              <a:rPr lang="fi-FI" smtClean="0"/>
              <a:t>10</a:t>
            </a:fld>
            <a:endParaRPr lang="fi-FI"/>
          </a:p>
        </p:txBody>
      </p:sp>
    </p:spTree>
    <p:extLst>
      <p:ext uri="{BB962C8B-B14F-4D97-AF65-F5344CB8AC3E}">
        <p14:creationId xmlns:p14="http://schemas.microsoft.com/office/powerpoint/2010/main" val="708214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i-FI"/>
              <a:t>Muokkaa ots. perustyyl. napsautt.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1160EA64-D806-43AC-9DF2-F8C432F32B4C}" type="datetimeFigureOut">
              <a:rPr lang="en-US" smtClean="0"/>
              <a:t>7/18/2024</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74352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27915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fi-FI"/>
              <a:t>Muokkaa ots. perustyyl. napsautt.</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084308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Lainaus ja kuvateksti">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fi-FI"/>
              <a:t>Muokkaa ots. perustyyl. napsautt.</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160775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imikortti">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4288556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789182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fi-FI"/>
              <a:t>Muokkaa ots. perustyyl. napsautt.</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71369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7349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fi-FI"/>
              <a:t>Muokkaa ots. perustyyl. napsautt.</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72757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elkkä_otsikko">
    <p:spTree>
      <p:nvGrpSpPr>
        <p:cNvPr id="1" name=""/>
        <p:cNvGrpSpPr/>
        <p:nvPr/>
      </p:nvGrpSpPr>
      <p:grpSpPr>
        <a:xfrm>
          <a:off x="0" y="0"/>
          <a:ext cx="0" cy="0"/>
          <a:chOff x="0" y="0"/>
          <a:chExt cx="0" cy="0"/>
        </a:xfrm>
      </p:grpSpPr>
      <p:sp>
        <p:nvSpPr>
          <p:cNvPr id="10" name="Title 2"/>
          <p:cNvSpPr>
            <a:spLocks noGrp="1"/>
          </p:cNvSpPr>
          <p:nvPr>
            <p:ph type="title" hasCustomPrompt="1"/>
          </p:nvPr>
        </p:nvSpPr>
        <p:spPr>
          <a:xfrm>
            <a:off x="539508" y="311729"/>
            <a:ext cx="9695538" cy="1132608"/>
          </a:xfrm>
        </p:spPr>
        <p:txBody>
          <a:bodyPr anchor="b"/>
          <a:lstStyle>
            <a:lvl1pPr>
              <a:defRPr>
                <a:solidFill>
                  <a:srgbClr val="37116F"/>
                </a:solidFill>
              </a:defRPr>
            </a:lvl1pPr>
          </a:lstStyle>
          <a:p>
            <a:r>
              <a:rPr lang="fi-FI"/>
              <a:t>Lisää otsikko</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yhjä_sivu">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F6CF72C-72F2-2941-BA39-29CCC611999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7744"/>
          </a:xfrm>
          <a:prstGeom prst="rect">
            <a:avLst/>
          </a:prstGeom>
        </p:spPr>
      </p:pic>
      <p:grpSp>
        <p:nvGrpSpPr>
          <p:cNvPr id="3" name="Group 2">
            <a:extLst>
              <a:ext uri="{FF2B5EF4-FFF2-40B4-BE49-F238E27FC236}">
                <a16:creationId xmlns:a16="http://schemas.microsoft.com/office/drawing/2014/main" id="{4A65CD9C-3FA1-984C-BA5D-00C0A8B938E6}"/>
              </a:ext>
            </a:extLst>
          </p:cNvPr>
          <p:cNvGrpSpPr/>
          <p:nvPr userDrawn="1"/>
        </p:nvGrpSpPr>
        <p:grpSpPr>
          <a:xfrm>
            <a:off x="11282201" y="230393"/>
            <a:ext cx="681934" cy="301129"/>
            <a:chOff x="11282201" y="230393"/>
            <a:chExt cx="681934" cy="301129"/>
          </a:xfrm>
        </p:grpSpPr>
        <p:sp>
          <p:nvSpPr>
            <p:cNvPr id="4" name="object 5">
              <a:extLst>
                <a:ext uri="{FF2B5EF4-FFF2-40B4-BE49-F238E27FC236}">
                  <a16:creationId xmlns:a16="http://schemas.microsoft.com/office/drawing/2014/main" id="{ED63DE70-2672-AD47-B98E-9F6A09528C68}"/>
                </a:ext>
              </a:extLst>
            </p:cNvPr>
            <p:cNvSpPr/>
            <p:nvPr userDrawn="1"/>
          </p:nvSpPr>
          <p:spPr>
            <a:xfrm>
              <a:off x="11282201" y="230393"/>
              <a:ext cx="241821" cy="51599"/>
            </a:xfrm>
            <a:custGeom>
              <a:avLst/>
              <a:gdLst/>
              <a:ahLst/>
              <a:cxnLst/>
              <a:rect l="l" t="t" r="r" b="b"/>
              <a:pathLst>
                <a:path w="398780" h="85090">
                  <a:moveTo>
                    <a:pt x="398186" y="0"/>
                  </a:moveTo>
                  <a:lnTo>
                    <a:pt x="0" y="0"/>
                  </a:lnTo>
                  <a:lnTo>
                    <a:pt x="0" y="85044"/>
                  </a:lnTo>
                  <a:lnTo>
                    <a:pt x="398186" y="85044"/>
                  </a:lnTo>
                  <a:lnTo>
                    <a:pt x="398186" y="0"/>
                  </a:lnTo>
                  <a:close/>
                </a:path>
              </a:pathLst>
            </a:custGeom>
            <a:solidFill>
              <a:srgbClr val="00FF00"/>
            </a:solidFill>
          </p:spPr>
          <p:txBody>
            <a:bodyPr wrap="square" lIns="0" tIns="0" rIns="0" bIns="0" rtlCol="0"/>
            <a:lstStyle/>
            <a:p>
              <a:endParaRPr sz="662"/>
            </a:p>
          </p:txBody>
        </p:sp>
        <p:sp>
          <p:nvSpPr>
            <p:cNvPr id="5" name="object 6">
              <a:extLst>
                <a:ext uri="{FF2B5EF4-FFF2-40B4-BE49-F238E27FC236}">
                  <a16:creationId xmlns:a16="http://schemas.microsoft.com/office/drawing/2014/main" id="{269C6BF7-A42C-3D47-85F8-8AB830B82CFF}"/>
                </a:ext>
              </a:extLst>
            </p:cNvPr>
            <p:cNvSpPr/>
            <p:nvPr userDrawn="1"/>
          </p:nvSpPr>
          <p:spPr>
            <a:xfrm>
              <a:off x="11722314" y="230393"/>
              <a:ext cx="241821" cy="51599"/>
            </a:xfrm>
            <a:custGeom>
              <a:avLst/>
              <a:gdLst/>
              <a:ahLst/>
              <a:cxnLst/>
              <a:rect l="l" t="t" r="r" b="b"/>
              <a:pathLst>
                <a:path w="398780" h="85090">
                  <a:moveTo>
                    <a:pt x="398197" y="0"/>
                  </a:moveTo>
                  <a:lnTo>
                    <a:pt x="0" y="0"/>
                  </a:lnTo>
                  <a:lnTo>
                    <a:pt x="0" y="85044"/>
                  </a:lnTo>
                  <a:lnTo>
                    <a:pt x="398197" y="85044"/>
                  </a:lnTo>
                  <a:lnTo>
                    <a:pt x="398197" y="0"/>
                  </a:lnTo>
                  <a:close/>
                </a:path>
              </a:pathLst>
            </a:custGeom>
            <a:solidFill>
              <a:srgbClr val="00FF00"/>
            </a:solidFill>
          </p:spPr>
          <p:txBody>
            <a:bodyPr wrap="square" lIns="0" tIns="0" rIns="0" bIns="0" rtlCol="0"/>
            <a:lstStyle/>
            <a:p>
              <a:endParaRPr sz="662"/>
            </a:p>
          </p:txBody>
        </p:sp>
        <p:sp>
          <p:nvSpPr>
            <p:cNvPr id="6" name="object 7">
              <a:extLst>
                <a:ext uri="{FF2B5EF4-FFF2-40B4-BE49-F238E27FC236}">
                  <a16:creationId xmlns:a16="http://schemas.microsoft.com/office/drawing/2014/main" id="{DC68F538-F711-0B4B-AE07-114B77846650}"/>
                </a:ext>
              </a:extLst>
            </p:cNvPr>
            <p:cNvSpPr/>
            <p:nvPr userDrawn="1"/>
          </p:nvSpPr>
          <p:spPr>
            <a:xfrm>
              <a:off x="11373927" y="290937"/>
              <a:ext cx="58145" cy="240280"/>
            </a:xfrm>
            <a:custGeom>
              <a:avLst/>
              <a:gdLst/>
              <a:ahLst/>
              <a:cxnLst/>
              <a:rect l="l" t="t" r="r" b="b"/>
              <a:pathLst>
                <a:path w="95884" h="396240">
                  <a:moveTo>
                    <a:pt x="95641" y="0"/>
                  </a:moveTo>
                  <a:lnTo>
                    <a:pt x="0" y="0"/>
                  </a:lnTo>
                  <a:lnTo>
                    <a:pt x="0" y="396207"/>
                  </a:lnTo>
                  <a:lnTo>
                    <a:pt x="95641" y="396207"/>
                  </a:lnTo>
                  <a:lnTo>
                    <a:pt x="95641" y="0"/>
                  </a:lnTo>
                  <a:close/>
                </a:path>
              </a:pathLst>
            </a:custGeom>
            <a:solidFill>
              <a:srgbClr val="FFFFFF"/>
            </a:solidFill>
          </p:spPr>
          <p:txBody>
            <a:bodyPr wrap="square" lIns="0" tIns="0" rIns="0" bIns="0" rtlCol="0"/>
            <a:lstStyle/>
            <a:p>
              <a:endParaRPr sz="662"/>
            </a:p>
          </p:txBody>
        </p:sp>
        <p:sp>
          <p:nvSpPr>
            <p:cNvPr id="7" name="object 8">
              <a:extLst>
                <a:ext uri="{FF2B5EF4-FFF2-40B4-BE49-F238E27FC236}">
                  <a16:creationId xmlns:a16="http://schemas.microsoft.com/office/drawing/2014/main" id="{47CFFC10-739C-FF43-83EA-509D90CB4F35}"/>
                </a:ext>
              </a:extLst>
            </p:cNvPr>
            <p:cNvSpPr/>
            <p:nvPr userDrawn="1"/>
          </p:nvSpPr>
          <p:spPr>
            <a:xfrm>
              <a:off x="11472725" y="230402"/>
              <a:ext cx="298810" cy="301120"/>
            </a:xfrm>
            <a:custGeom>
              <a:avLst/>
              <a:gdLst/>
              <a:ahLst/>
              <a:cxnLst/>
              <a:rect l="l" t="t" r="r" b="b"/>
              <a:pathLst>
                <a:path w="492759" h="496569">
                  <a:moveTo>
                    <a:pt x="279897" y="0"/>
                  </a:moveTo>
                  <a:lnTo>
                    <a:pt x="246233" y="0"/>
                  </a:lnTo>
                  <a:lnTo>
                    <a:pt x="212590" y="0"/>
                  </a:lnTo>
                  <a:lnTo>
                    <a:pt x="0" y="496026"/>
                  </a:lnTo>
                  <a:lnTo>
                    <a:pt x="99913" y="496026"/>
                  </a:lnTo>
                  <a:lnTo>
                    <a:pt x="245898" y="154497"/>
                  </a:lnTo>
                  <a:lnTo>
                    <a:pt x="392574" y="496026"/>
                  </a:lnTo>
                  <a:lnTo>
                    <a:pt x="492487" y="496026"/>
                  </a:lnTo>
                  <a:lnTo>
                    <a:pt x="279897" y="0"/>
                  </a:lnTo>
                  <a:close/>
                </a:path>
              </a:pathLst>
            </a:custGeom>
            <a:solidFill>
              <a:srgbClr val="FFFFFF"/>
            </a:solidFill>
          </p:spPr>
          <p:txBody>
            <a:bodyPr wrap="square" lIns="0" tIns="0" rIns="0" bIns="0" rtlCol="0"/>
            <a:lstStyle/>
            <a:p>
              <a:endParaRPr sz="662"/>
            </a:p>
          </p:txBody>
        </p:sp>
        <p:sp>
          <p:nvSpPr>
            <p:cNvPr id="8" name="object 9">
              <a:extLst>
                <a:ext uri="{FF2B5EF4-FFF2-40B4-BE49-F238E27FC236}">
                  <a16:creationId xmlns:a16="http://schemas.microsoft.com/office/drawing/2014/main" id="{DB55A569-90F2-0F41-BA4B-CED9780B9C93}"/>
                </a:ext>
              </a:extLst>
            </p:cNvPr>
            <p:cNvSpPr/>
            <p:nvPr userDrawn="1"/>
          </p:nvSpPr>
          <p:spPr>
            <a:xfrm>
              <a:off x="11814047" y="290937"/>
              <a:ext cx="58145" cy="240280"/>
            </a:xfrm>
            <a:custGeom>
              <a:avLst/>
              <a:gdLst/>
              <a:ahLst/>
              <a:cxnLst/>
              <a:rect l="l" t="t" r="r" b="b"/>
              <a:pathLst>
                <a:path w="95884" h="396240">
                  <a:moveTo>
                    <a:pt x="95641" y="0"/>
                  </a:moveTo>
                  <a:lnTo>
                    <a:pt x="0" y="0"/>
                  </a:lnTo>
                  <a:lnTo>
                    <a:pt x="0" y="396207"/>
                  </a:lnTo>
                  <a:lnTo>
                    <a:pt x="95641" y="396207"/>
                  </a:lnTo>
                  <a:lnTo>
                    <a:pt x="95641" y="0"/>
                  </a:lnTo>
                  <a:close/>
                </a:path>
              </a:pathLst>
            </a:custGeom>
            <a:solidFill>
              <a:srgbClr val="FFFFFF"/>
            </a:solidFill>
          </p:spPr>
          <p:txBody>
            <a:bodyPr wrap="square" lIns="0" tIns="0" rIns="0" bIns="0" rtlCol="0"/>
            <a:lstStyle/>
            <a:p>
              <a:endParaRPr sz="662"/>
            </a:p>
          </p:txBody>
        </p:sp>
        <p:sp>
          <p:nvSpPr>
            <p:cNvPr id="9" name="object 10">
              <a:extLst>
                <a:ext uri="{FF2B5EF4-FFF2-40B4-BE49-F238E27FC236}">
                  <a16:creationId xmlns:a16="http://schemas.microsoft.com/office/drawing/2014/main" id="{A0C42246-5AB1-5A44-A32B-1F50B1B2ECCA}"/>
                </a:ext>
              </a:extLst>
            </p:cNvPr>
            <p:cNvSpPr/>
            <p:nvPr userDrawn="1"/>
          </p:nvSpPr>
          <p:spPr>
            <a:xfrm>
              <a:off x="11501319" y="412905"/>
              <a:ext cx="241821" cy="51599"/>
            </a:xfrm>
            <a:custGeom>
              <a:avLst/>
              <a:gdLst/>
              <a:ahLst/>
              <a:cxnLst/>
              <a:rect l="l" t="t" r="r" b="b"/>
              <a:pathLst>
                <a:path w="398780" h="85090">
                  <a:moveTo>
                    <a:pt x="398197" y="0"/>
                  </a:moveTo>
                  <a:lnTo>
                    <a:pt x="0" y="0"/>
                  </a:lnTo>
                  <a:lnTo>
                    <a:pt x="0" y="85034"/>
                  </a:lnTo>
                  <a:lnTo>
                    <a:pt x="398197" y="85034"/>
                  </a:lnTo>
                  <a:lnTo>
                    <a:pt x="398197" y="0"/>
                  </a:lnTo>
                  <a:close/>
                </a:path>
              </a:pathLst>
            </a:custGeom>
            <a:solidFill>
              <a:srgbClr val="00FF00"/>
            </a:solidFill>
          </p:spPr>
          <p:txBody>
            <a:bodyPr wrap="square" lIns="0" tIns="0" rIns="0" bIns="0" rtlCol="0"/>
            <a:lstStyle/>
            <a:p>
              <a:endParaRPr sz="662"/>
            </a:p>
          </p:txBody>
        </p:sp>
      </p:grpSp>
      <p:sp>
        <p:nvSpPr>
          <p:cNvPr id="10" name="bg object 17">
            <a:extLst>
              <a:ext uri="{FF2B5EF4-FFF2-40B4-BE49-F238E27FC236}">
                <a16:creationId xmlns:a16="http://schemas.microsoft.com/office/drawing/2014/main" id="{45BE125C-C31D-3742-898B-EB9017DC6DEA}"/>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
        <p:nvSpPr>
          <p:cNvPr id="11" name="bg object 18">
            <a:extLst>
              <a:ext uri="{FF2B5EF4-FFF2-40B4-BE49-F238E27FC236}">
                <a16:creationId xmlns:a16="http://schemas.microsoft.com/office/drawing/2014/main" id="{3A5E3851-E665-4C49-8707-A1085A7B7958}"/>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Tree>
    <p:extLst>
      <p:ext uri="{BB962C8B-B14F-4D97-AF65-F5344CB8AC3E}">
        <p14:creationId xmlns:p14="http://schemas.microsoft.com/office/powerpoint/2010/main" val="4190341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596352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1_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bg2"/>
                </a:solidFill>
              </a:defRPr>
            </a:lvl1pPr>
          </a:lstStyle>
          <a:p>
            <a:pPr rtl="0"/>
            <a:r>
              <a:rPr lang="fi-FI" dirty="0"/>
              <a:t>1 Otsikkodia 55 pt</a:t>
            </a:r>
            <a:br>
              <a:rPr lang="fi-FI" dirty="0"/>
            </a:br>
            <a:r>
              <a:rPr lang="fi-FI" dirty="0" err="1"/>
              <a:t>Lorem</a:t>
            </a:r>
            <a:r>
              <a:rPr lang="fi-FI" dirty="0"/>
              <a:t> ipsum </a:t>
            </a:r>
            <a:r>
              <a:rPr lang="fi-FI" dirty="0" err="1"/>
              <a:t>dolor</a:t>
            </a:r>
            <a:r>
              <a:rPr lang="fi-FI" dirty="0"/>
              <a:t> sit </a:t>
            </a:r>
            <a:r>
              <a:rPr lang="fi-FI" dirty="0" err="1"/>
              <a:t>ametconsectetur</a:t>
            </a:r>
            <a:br>
              <a:rPr lang="fi-FI" dirty="0"/>
            </a:br>
            <a:r>
              <a:rPr lang="fi-FI" dirty="0" err="1"/>
              <a:t>adipiscing</a:t>
            </a:r>
            <a:r>
              <a:rPr lang="fi-FI" dirty="0"/>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baseline="0">
                <a:solidFill>
                  <a:schemeClr val="bg2"/>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 24 pt </a:t>
            </a:r>
            <a:r>
              <a:rPr lang="fi-FI" dirty="0" err="1"/>
              <a:t>lorem</a:t>
            </a:r>
            <a:r>
              <a:rPr lang="fi-FI" dirty="0"/>
              <a:t>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bg2"/>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23813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2_Otsikkodia">
    <p:bg>
      <p:bgPr>
        <a:solidFill>
          <a:schemeClr val="tx2"/>
        </a:solidFill>
        <a:effectLst/>
      </p:bgPr>
    </p:bg>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9143"/>
            <a:ext cx="12191998" cy="6876287"/>
          </a:xfrm>
          <a:prstGeom prst="rect">
            <a:avLst/>
          </a:prstGeom>
        </p:spPr>
      </p:pic>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a:effectLst>
            <a:outerShdw blurRad="50800" dist="38100" dir="2700000" algn="tl" rotWithShape="0">
              <a:prstClr val="black">
                <a:alpha val="40000"/>
              </a:prstClr>
            </a:outerShdw>
          </a:effectLst>
        </p:spPr>
        <p:txBody>
          <a:bodyPr rtlCol="0" anchor="t"/>
          <a:lstStyle>
            <a:lvl1pPr rtl="0">
              <a:lnSpc>
                <a:spcPct val="83000"/>
              </a:lnSpc>
              <a:defRPr sz="5500" b="0">
                <a:solidFill>
                  <a:schemeClr val="bg1"/>
                </a:solidFill>
              </a:defRPr>
            </a:lvl1pPr>
          </a:lstStyle>
          <a:p>
            <a:pPr rtl="0"/>
            <a:r>
              <a:rPr lang="fi-FI" dirty="0"/>
              <a:t>2 Otsikkodia 55 pt</a:t>
            </a:r>
            <a:br>
              <a:rPr lang="fi-FI" dirty="0"/>
            </a:br>
            <a:r>
              <a:rPr lang="fi-FI" dirty="0" err="1"/>
              <a:t>Lorem</a:t>
            </a:r>
            <a:r>
              <a:rPr lang="fi-FI" dirty="0"/>
              <a:t> ipsum </a:t>
            </a:r>
            <a:r>
              <a:rPr lang="fi-FI" dirty="0" err="1"/>
              <a:t>dolor</a:t>
            </a:r>
            <a:r>
              <a:rPr lang="fi-FI" dirty="0"/>
              <a:t> sit </a:t>
            </a:r>
            <a:r>
              <a:rPr lang="fi-FI" dirty="0" err="1"/>
              <a:t>ametconsectetur</a:t>
            </a:r>
            <a:br>
              <a:rPr lang="fi-FI" dirty="0"/>
            </a:br>
            <a:r>
              <a:rPr lang="fi-FI" dirty="0" err="1"/>
              <a:t>adipiscing</a:t>
            </a:r>
            <a:r>
              <a:rPr lang="fi-FI" dirty="0"/>
              <a:t> elit </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a:effectLst>
            <a:outerShdw blurRad="50800" dist="38100" dir="2700000" algn="tl" rotWithShape="0">
              <a:prstClr val="black">
                <a:alpha val="40000"/>
              </a:prstClr>
            </a:outerShdw>
          </a:effectLst>
        </p:spPr>
        <p:txBody>
          <a:bodyPr rtlCol="0"/>
          <a:lstStyle>
            <a:lvl1pPr marL="0" indent="0" rtl="0">
              <a:lnSpc>
                <a:spcPct val="100000"/>
              </a:lnSpc>
              <a:buNone/>
              <a:defRPr sz="24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 24 pt </a:t>
            </a:r>
            <a:r>
              <a:rPr lang="fi-FI" dirty="0" err="1"/>
              <a:t>lorem</a:t>
            </a:r>
            <a:r>
              <a:rPr lang="fi-FI" dirty="0"/>
              <a:t>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483517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3_Otsikkodia">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50447" y="922752"/>
            <a:ext cx="7494394" cy="2931697"/>
          </a:xfrm>
        </p:spPr>
        <p:txBody>
          <a:bodyPr rtlCol="0" anchor="t"/>
          <a:lstStyle>
            <a:lvl1pPr rtl="0">
              <a:lnSpc>
                <a:spcPct val="83000"/>
              </a:lnSpc>
              <a:defRPr sz="5500" b="0">
                <a:solidFill>
                  <a:schemeClr val="accent6"/>
                </a:solidFill>
              </a:defRPr>
            </a:lvl1pPr>
          </a:lstStyle>
          <a:p>
            <a:pPr rtl="0"/>
            <a:r>
              <a:rPr lang="fi-FI" dirty="0"/>
              <a:t>3 Otsikkodia 55 pt</a:t>
            </a:r>
            <a:br>
              <a:rPr lang="fi-FI" dirty="0"/>
            </a:br>
            <a:r>
              <a:rPr lang="fi-FI" dirty="0" err="1"/>
              <a:t>Lorem</a:t>
            </a:r>
            <a:r>
              <a:rPr lang="fi-FI" dirty="0"/>
              <a:t> ipsum </a:t>
            </a:r>
            <a:r>
              <a:rPr lang="fi-FI" dirty="0" err="1"/>
              <a:t>dolor</a:t>
            </a:r>
            <a:r>
              <a:rPr lang="fi-FI" dirty="0"/>
              <a:t> sit </a:t>
            </a:r>
            <a:r>
              <a:rPr lang="fi-FI" dirty="0" err="1"/>
              <a:t>ametconsectetur</a:t>
            </a:r>
            <a:br>
              <a:rPr lang="fi-FI" dirty="0"/>
            </a:b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50447" y="4195160"/>
            <a:ext cx="7494394" cy="742647"/>
          </a:xfrm>
        </p:spPr>
        <p:txBody>
          <a:bodyPr rtlCol="0"/>
          <a:lstStyle>
            <a:lvl1pPr marL="0" indent="0" rtl="0">
              <a:lnSpc>
                <a:spcPct val="100000"/>
              </a:lnSpc>
              <a:buNone/>
              <a:defRPr sz="2400">
                <a:solidFill>
                  <a:schemeClr val="accent6"/>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 24 pt </a:t>
            </a:r>
            <a:r>
              <a:rPr lang="fi-FI" dirty="0" err="1"/>
              <a:t>lorem</a:t>
            </a:r>
            <a:r>
              <a:rPr lang="fi-FI" dirty="0"/>
              <a:t>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p>
        </p:txBody>
      </p:sp>
      <p:grpSp>
        <p:nvGrpSpPr>
          <p:cNvPr id="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8"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7" name="Group 19"/>
          <p:cNvGrpSpPr>
            <a:grpSpLocks noChangeAspect="1"/>
          </p:cNvGrpSpPr>
          <p:nvPr userDrawn="1"/>
        </p:nvGrpSpPr>
        <p:grpSpPr bwMode="auto">
          <a:xfrm>
            <a:off x="7961613" y="2278380"/>
            <a:ext cx="4230387" cy="4579620"/>
            <a:chOff x="2768" y="1"/>
            <a:chExt cx="5984" cy="6478"/>
          </a:xfrm>
          <a:solidFill>
            <a:schemeClr val="accent6"/>
          </a:solidFill>
        </p:grpSpPr>
        <p:sp>
          <p:nvSpPr>
            <p:cNvPr id="18"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822240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1_Otsikko_ja_teksti">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baseline="0">
                <a:solidFill>
                  <a:schemeClr val="accent1"/>
                </a:solidFill>
              </a:defRPr>
            </a:lvl1pPr>
          </a:lstStyle>
          <a:p>
            <a:pPr rtl="0"/>
            <a:r>
              <a:rPr lang="fi-FI" dirty="0"/>
              <a:t>1 Tekstidian otsikko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a:p>
            <a:pPr lvl="0" rtl="0"/>
            <a:r>
              <a:rPr lang="fi-FI" dirty="0"/>
              <a:t>18 pt </a:t>
            </a:r>
            <a:r>
              <a:rPr lang="fi-FI" dirty="0" err="1"/>
              <a:t>Nulla</a:t>
            </a:r>
            <a:r>
              <a:rPr lang="fi-FI" dirty="0"/>
              <a:t> </a:t>
            </a:r>
            <a:r>
              <a:rPr lang="fi-FI" dirty="0" err="1"/>
              <a:t>posuere</a:t>
            </a:r>
            <a:r>
              <a:rPr lang="fi-FI" dirty="0"/>
              <a:t> </a:t>
            </a:r>
            <a:r>
              <a:rPr lang="fi-FI" dirty="0" err="1"/>
              <a:t>fringilla</a:t>
            </a:r>
            <a:r>
              <a:rPr lang="fi-FI" dirty="0"/>
              <a:t> </a:t>
            </a:r>
            <a:r>
              <a:rPr lang="fi-FI" dirty="0" err="1"/>
              <a:t>fringilla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0" rtl="0"/>
            <a:r>
              <a:rPr lang="fi-FI" dirty="0" err="1"/>
              <a:t>Morbi</a:t>
            </a:r>
            <a:r>
              <a:rPr lang="fi-FI" dirty="0"/>
              <a:t> </a:t>
            </a:r>
            <a:r>
              <a:rPr lang="fi-FI" dirty="0" err="1"/>
              <a:t>placerat</a:t>
            </a:r>
            <a:r>
              <a:rPr lang="fi-FI" dirty="0"/>
              <a:t>, </a:t>
            </a:r>
            <a:r>
              <a:rPr lang="fi-FI" dirty="0" err="1"/>
              <a:t>mauris</a:t>
            </a:r>
            <a:r>
              <a:rPr lang="fi-FI" dirty="0"/>
              <a:t> </a:t>
            </a:r>
            <a:r>
              <a:rPr lang="fi-FI" dirty="0" err="1"/>
              <a:t>sed</a:t>
            </a:r>
            <a:r>
              <a:rPr lang="fi-FI" dirty="0"/>
              <a:t> </a:t>
            </a:r>
            <a:r>
              <a:rPr lang="fi-FI" dirty="0" err="1"/>
              <a:t>iaculis</a:t>
            </a:r>
            <a:r>
              <a:rPr lang="fi-FI" dirty="0"/>
              <a:t> </a:t>
            </a:r>
            <a:r>
              <a:rPr lang="fi-FI" dirty="0" err="1"/>
              <a:t>tristique</a:t>
            </a:r>
            <a:r>
              <a:rPr lang="fi-FI" dirty="0"/>
              <a:t>, </a:t>
            </a:r>
            <a:r>
              <a:rPr lang="fi-FI" dirty="0" err="1"/>
              <a:t>leo</a:t>
            </a:r>
            <a:r>
              <a:rPr lang="fi-FI" dirty="0"/>
              <a:t> mi </a:t>
            </a:r>
            <a:r>
              <a:rPr lang="fi-FI" dirty="0" err="1"/>
              <a:t>mattis</a:t>
            </a:r>
            <a:r>
              <a:rPr lang="fi-FI" dirty="0"/>
              <a:t> </a:t>
            </a:r>
            <a:r>
              <a:rPr lang="fi-FI" dirty="0" err="1"/>
              <a:t>purus</a:t>
            </a:r>
            <a:r>
              <a:rPr lang="fi-FI" dirty="0"/>
              <a:t>, vitae </a:t>
            </a:r>
            <a:r>
              <a:rPr lang="fi-FI" dirty="0" err="1"/>
              <a:t>ullamcorper</a:t>
            </a:r>
            <a:r>
              <a:rPr lang="fi-FI" dirty="0"/>
              <a:t> </a:t>
            </a:r>
            <a:r>
              <a:rPr lang="fi-FI" dirty="0" err="1"/>
              <a:t>dolor</a:t>
            </a:r>
            <a:r>
              <a:rPr lang="fi-FI" dirty="0"/>
              <a:t> tellus sit </a:t>
            </a:r>
            <a:r>
              <a:rPr lang="fi-FI" dirty="0" err="1"/>
              <a:t>amet</a:t>
            </a:r>
            <a:r>
              <a:rPr lang="fi-FI" dirty="0"/>
              <a:t> </a:t>
            </a:r>
            <a:r>
              <a:rPr lang="fi-FI" dirty="0" err="1"/>
              <a:t>tortor</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313201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2_Otsikko_ja_teksti">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tx1"/>
                </a:solidFill>
              </a:defRPr>
            </a:lvl1pPr>
          </a:lstStyle>
          <a:p>
            <a:pPr rtl="0"/>
            <a:r>
              <a:rPr lang="fi-FI" dirty="0"/>
              <a:t>2 Tekstidian otsikko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5" y="2085976"/>
            <a:ext cx="8629650"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a:p>
            <a:pPr lvl="0" rtl="0"/>
            <a:r>
              <a:rPr lang="fi-FI" dirty="0"/>
              <a:t>18 pt </a:t>
            </a:r>
            <a:r>
              <a:rPr lang="fi-FI" dirty="0" err="1"/>
              <a:t>Nulla</a:t>
            </a:r>
            <a:r>
              <a:rPr lang="fi-FI" dirty="0"/>
              <a:t> </a:t>
            </a:r>
            <a:r>
              <a:rPr lang="fi-FI" dirty="0" err="1"/>
              <a:t>posuere</a:t>
            </a:r>
            <a:r>
              <a:rPr lang="fi-FI" dirty="0"/>
              <a:t> </a:t>
            </a:r>
            <a:r>
              <a:rPr lang="fi-FI" dirty="0" err="1"/>
              <a:t>fringilla</a:t>
            </a:r>
            <a:r>
              <a:rPr lang="fi-FI" dirty="0"/>
              <a:t> </a:t>
            </a:r>
            <a:r>
              <a:rPr lang="fi-FI" dirty="0" err="1"/>
              <a:t>fringilla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0" rtl="0"/>
            <a:r>
              <a:rPr lang="fi-FI" dirty="0" err="1"/>
              <a:t>Morbi</a:t>
            </a:r>
            <a:r>
              <a:rPr lang="fi-FI" dirty="0"/>
              <a:t> </a:t>
            </a:r>
            <a:r>
              <a:rPr lang="fi-FI" dirty="0" err="1"/>
              <a:t>placerat</a:t>
            </a:r>
            <a:r>
              <a:rPr lang="fi-FI" dirty="0"/>
              <a:t>, </a:t>
            </a:r>
            <a:r>
              <a:rPr lang="fi-FI" dirty="0" err="1"/>
              <a:t>mauris</a:t>
            </a:r>
            <a:r>
              <a:rPr lang="fi-FI" dirty="0"/>
              <a:t> </a:t>
            </a:r>
            <a:r>
              <a:rPr lang="fi-FI" dirty="0" err="1"/>
              <a:t>sed</a:t>
            </a:r>
            <a:r>
              <a:rPr lang="fi-FI" dirty="0"/>
              <a:t> </a:t>
            </a:r>
            <a:r>
              <a:rPr lang="fi-FI" dirty="0" err="1"/>
              <a:t>iaculis</a:t>
            </a:r>
            <a:r>
              <a:rPr lang="fi-FI" dirty="0"/>
              <a:t> </a:t>
            </a:r>
            <a:r>
              <a:rPr lang="fi-FI" dirty="0" err="1"/>
              <a:t>tristique</a:t>
            </a:r>
            <a:r>
              <a:rPr lang="fi-FI" dirty="0"/>
              <a:t>, </a:t>
            </a:r>
            <a:r>
              <a:rPr lang="fi-FI" dirty="0" err="1"/>
              <a:t>leo</a:t>
            </a:r>
            <a:r>
              <a:rPr lang="fi-FI" dirty="0"/>
              <a:t> mi </a:t>
            </a:r>
            <a:r>
              <a:rPr lang="fi-FI" dirty="0" err="1"/>
              <a:t>mattis</a:t>
            </a:r>
            <a:r>
              <a:rPr lang="fi-FI" dirty="0"/>
              <a:t> </a:t>
            </a:r>
            <a:r>
              <a:rPr lang="fi-FI" dirty="0" err="1"/>
              <a:t>purus</a:t>
            </a:r>
            <a:r>
              <a:rPr lang="fi-FI" dirty="0"/>
              <a:t>, vitae </a:t>
            </a:r>
            <a:r>
              <a:rPr lang="fi-FI" dirty="0" err="1"/>
              <a:t>ullamcorper</a:t>
            </a:r>
            <a:r>
              <a:rPr lang="fi-FI" dirty="0"/>
              <a:t> </a:t>
            </a:r>
            <a:r>
              <a:rPr lang="fi-FI" dirty="0" err="1"/>
              <a:t>dolor</a:t>
            </a:r>
            <a:r>
              <a:rPr lang="fi-FI" dirty="0"/>
              <a:t> tellus sit </a:t>
            </a:r>
            <a:r>
              <a:rPr lang="fi-FI" dirty="0" err="1"/>
              <a:t>amet</a:t>
            </a:r>
            <a:r>
              <a:rPr lang="fi-FI" dirty="0"/>
              <a:t> </a:t>
            </a:r>
            <a:r>
              <a:rPr lang="fi-FI" dirty="0" err="1"/>
              <a:t>tortor</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578918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1_Teksti+kuva">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baseline="0">
                <a:solidFill>
                  <a:schemeClr val="tx1"/>
                </a:solidFill>
              </a:defRPr>
            </a:lvl1pPr>
          </a:lstStyle>
          <a:p>
            <a:pPr rtl="0"/>
            <a:r>
              <a:rPr lang="fi-FI" dirty="0"/>
              <a:t>1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6" y="2266951"/>
            <a:ext cx="4886324"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Tree>
    <p:extLst>
      <p:ext uri="{BB962C8B-B14F-4D97-AF65-F5344CB8AC3E}">
        <p14:creationId xmlns:p14="http://schemas.microsoft.com/office/powerpoint/2010/main" val="1610282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2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dirty="0"/>
              <a:t>2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000876" y="2266951"/>
            <a:ext cx="4726717" cy="3618592"/>
          </a:xfrm>
        </p:spPr>
        <p:txBody>
          <a:bodyPr rtlCol="0"/>
          <a:lstStyle>
            <a:lvl1pPr marL="0" indent="0">
              <a:buNone/>
              <a:defRPr>
                <a:solidFill>
                  <a:schemeClr val="tx1"/>
                </a:solidFill>
              </a:defRPr>
            </a:lvl1pPr>
            <a:lvl2pPr>
              <a:defRPr>
                <a:solidFill>
                  <a:schemeClr val="tx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13103989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3_Teksti+kuva">
    <p:bg>
      <p:bgPr>
        <a:solidFill>
          <a:schemeClr val="accent3"/>
        </a:solidFill>
        <a:effectLst/>
      </p:bgPr>
    </p:bg>
    <p:spTree>
      <p:nvGrpSpPr>
        <p:cNvPr id="1" name=""/>
        <p:cNvGrpSpPr/>
        <p:nvPr/>
      </p:nvGrpSpPr>
      <p:grpSpPr>
        <a:xfrm>
          <a:off x="0" y="0"/>
          <a:ext cx="0" cy="0"/>
          <a:chOff x="0" y="0"/>
          <a:chExt cx="0" cy="0"/>
        </a:xfrm>
      </p:grpSpPr>
      <p:sp>
        <p:nvSpPr>
          <p:cNvPr id="25"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dirty="0"/>
              <a:t>3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6030006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4_Teksti+kuva">
    <p:bg>
      <p:bgPr>
        <a:solidFill>
          <a:schemeClr val="bg2"/>
        </a:solidFill>
        <a:effectLst/>
      </p:bgPr>
    </p:bg>
    <p:spTree>
      <p:nvGrpSpPr>
        <p:cNvPr id="1" name=""/>
        <p:cNvGrpSpPr/>
        <p:nvPr/>
      </p:nvGrpSpPr>
      <p:grpSpPr>
        <a:xfrm>
          <a:off x="0" y="0"/>
          <a:ext cx="0" cy="0"/>
          <a:chOff x="0" y="0"/>
          <a:chExt cx="0" cy="0"/>
        </a:xfrm>
      </p:grpSpPr>
      <p:sp>
        <p:nvSpPr>
          <p:cNvPr id="3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6"/>
                </a:solidFill>
              </a:defRPr>
            </a:lvl1pPr>
          </a:lstStyle>
          <a:p>
            <a:pPr rtl="0"/>
            <a:r>
              <a:rPr lang="fi-FI" dirty="0"/>
              <a:t>4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36"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6"/>
                </a:solidFill>
              </a:defRPr>
            </a:lvl1pPr>
            <a:lvl2pPr>
              <a:defRPr>
                <a:solidFill>
                  <a:schemeClr val="accent6"/>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962099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5_Teksti+kuva">
    <p:bg>
      <p:bgPr>
        <a:solidFill>
          <a:schemeClr val="accent2"/>
        </a:solidFill>
        <a:effectLst/>
      </p:bgPr>
    </p:bg>
    <p:spTree>
      <p:nvGrpSpPr>
        <p:cNvPr id="1" name=""/>
        <p:cNvGrpSpPr/>
        <p:nvPr/>
      </p:nvGrpSpPr>
      <p:grpSpPr>
        <a:xfrm>
          <a:off x="0" y="0"/>
          <a:ext cx="0" cy="0"/>
          <a:chOff x="0" y="0"/>
          <a:chExt cx="0" cy="0"/>
        </a:xfrm>
      </p:grpSpPr>
      <p:sp>
        <p:nvSpPr>
          <p:cNvPr id="23"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200776" y="486534"/>
            <a:ext cx="5991224" cy="6371465"/>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bg1"/>
                </a:solidFill>
              </a:defRPr>
            </a:lvl1pPr>
          </a:lstStyle>
          <a:p>
            <a:pPr rtl="0"/>
            <a:r>
              <a:rPr lang="fi-FI" dirty="0"/>
              <a:t>5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2"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bg1"/>
                </a:solidFill>
              </a:defRPr>
            </a:lvl1pPr>
            <a:lvl2pPr>
              <a:defRPr>
                <a:solidFill>
                  <a:schemeClr val="bg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116582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fi-FI"/>
              <a:t>Muokkaa ots. perustyyl. napsautt.</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toinen taso
kolmas taso
neljäs taso
viides taso</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652052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1_Teksti+graafi">
    <p:bg>
      <p:bgPr>
        <a:solidFill>
          <a:schemeClr val="bg1"/>
        </a:solidFill>
        <a:effectLst/>
      </p:bgPr>
    </p:bg>
    <p:spTree>
      <p:nvGrpSpPr>
        <p:cNvPr id="1" name=""/>
        <p:cNvGrpSpPr/>
        <p:nvPr/>
      </p:nvGrpSpPr>
      <p:grpSpPr>
        <a:xfrm>
          <a:off x="0" y="0"/>
          <a:ext cx="0" cy="0"/>
          <a:chOff x="0" y="0"/>
          <a:chExt cx="0" cy="0"/>
        </a:xfrm>
      </p:grpSpPr>
      <p:sp>
        <p:nvSpPr>
          <p:cNvPr id="3" name="Suorakulmio 2"/>
          <p:cNvSpPr/>
          <p:nvPr userDrawn="1"/>
        </p:nvSpPr>
        <p:spPr>
          <a:xfrm>
            <a:off x="0" y="0"/>
            <a:ext cx="598067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5283799" cy="1352038"/>
          </a:xfrm>
        </p:spPr>
        <p:txBody>
          <a:bodyPr rtlCol="0" anchor="t"/>
          <a:lstStyle>
            <a:lvl1pPr rtl="0">
              <a:lnSpc>
                <a:spcPct val="100000"/>
              </a:lnSpc>
              <a:defRPr sz="3200" b="0">
                <a:solidFill>
                  <a:schemeClr val="accent1"/>
                </a:solidFill>
              </a:defRPr>
            </a:lvl1pPr>
          </a:lstStyle>
          <a:p>
            <a:pPr rtl="0"/>
            <a:r>
              <a:rPr lang="fi-FI" dirty="0"/>
              <a:t>1 </a:t>
            </a:r>
            <a:r>
              <a:rPr lang="fi-FI" dirty="0" err="1"/>
              <a:t>Teksti+graafi</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5" name="Tekstin paikkamerkki 4">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733427" y="2266951"/>
            <a:ext cx="4860614" cy="3371850"/>
          </a:xfrm>
        </p:spPr>
        <p:txBody>
          <a:bodyPr rtlCol="0"/>
          <a:lstStyle>
            <a:lvl1pPr marL="0" indent="0">
              <a:buNone/>
              <a:defRPr>
                <a:solidFill>
                  <a:schemeClr val="accent1"/>
                </a:solidFill>
              </a:defRPr>
            </a:lvl1pPr>
            <a:lvl2pPr>
              <a:defRPr>
                <a:solidFill>
                  <a:schemeClr val="accent1"/>
                </a:solidFill>
              </a:defRPr>
            </a:lvl2pPr>
          </a:lstStyle>
          <a:p>
            <a:pPr lvl="0" rtl="0"/>
            <a:r>
              <a:rPr lang="fi-FI" dirty="0"/>
              <a:t>Muokkaa tekstin perustyyliä</a:t>
            </a:r>
          </a:p>
          <a:p>
            <a:pPr lvl="1" rtl="0"/>
            <a:r>
              <a:rPr lang="fi-FI" dirty="0"/>
              <a:t>Toinen taso</a:t>
            </a:r>
          </a:p>
        </p:txBody>
      </p:sp>
    </p:spTree>
    <p:extLst>
      <p:ext uri="{BB962C8B-B14F-4D97-AF65-F5344CB8AC3E}">
        <p14:creationId xmlns:p14="http://schemas.microsoft.com/office/powerpoint/2010/main" val="226909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ksti+taulukko">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56214" cy="677819"/>
          </a:xfrm>
        </p:spPr>
        <p:txBody>
          <a:bodyPr rtlCol="0" anchor="t"/>
          <a:lstStyle>
            <a:lvl1pPr rtl="0">
              <a:lnSpc>
                <a:spcPct val="100000"/>
              </a:lnSpc>
              <a:defRPr sz="3200" b="0">
                <a:solidFill>
                  <a:schemeClr val="accent1"/>
                </a:solidFill>
              </a:defRPr>
            </a:lvl1pPr>
          </a:lstStyle>
          <a:p>
            <a:pPr rtl="0"/>
            <a:r>
              <a:rPr lang="fi-FI" dirty="0" err="1"/>
              <a:t>Teksti+Taulukko</a:t>
            </a:r>
            <a:r>
              <a:rPr lang="fi-FI" dirty="0"/>
              <a:t> 32 pt </a:t>
            </a:r>
            <a:r>
              <a:rPr lang="fi-FI" dirty="0" err="1"/>
              <a:t>Curabitur</a:t>
            </a:r>
            <a:r>
              <a:rPr lang="fi-FI" dirty="0"/>
              <a:t> eli Otsikko</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33424" y="1087396"/>
            <a:ext cx="10717170" cy="601362"/>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499446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eronosto">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bg2"/>
                </a:solidFill>
              </a:defRPr>
            </a:lvl1pPr>
          </a:lstStyle>
          <a:p>
            <a:pPr rtl="0"/>
            <a:r>
              <a:rPr lang="fi-FI" dirty="0"/>
              <a:t>Numeronosto 32 pt </a:t>
            </a:r>
            <a:r>
              <a:rPr lang="fi-FI" dirty="0" err="1"/>
              <a:t>Curabitur</a:t>
            </a:r>
            <a:r>
              <a:rPr lang="fi-FI" dirty="0"/>
              <a:t> </a:t>
            </a:r>
            <a:r>
              <a:rPr lang="fi-FI" dirty="0" err="1"/>
              <a:t>aliquam</a:t>
            </a:r>
            <a:br>
              <a:rPr lang="fi-FI" dirty="0"/>
            </a:b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219166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5" name="Tekstin paikkamerkki 5">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3410756" y="2376884"/>
            <a:ext cx="2278634" cy="737020"/>
          </a:xfrm>
        </p:spPr>
        <p:txBody>
          <a:bodyPr rtlCol="0" anchor="t"/>
          <a:lstStyle>
            <a:lvl1pPr marL="0" indent="0" algn="l">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dirty="0"/>
              <a:t>1 234</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8777048" y="2376884"/>
            <a:ext cx="2245178" cy="737020"/>
          </a:xfrm>
        </p:spPr>
        <p:txBody>
          <a:bodyPr rtlCol="0" anchor="t"/>
          <a:lstStyle>
            <a:lvl1pPr marL="0" indent="0" algn="l">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1 234</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609419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8" name="Tekstin paikkamerkki 4">
            <a:extLst>
              <a:ext uri="{FF2B5EF4-FFF2-40B4-BE49-F238E27FC236}">
                <a16:creationId xmlns:a16="http://schemas.microsoft.com/office/drawing/2014/main" id="{1F5B3657-F2AE-455A-BF81-1A0C2ACECD20}"/>
              </a:ext>
            </a:extLst>
          </p:cNvPr>
          <p:cNvSpPr>
            <a:spLocks noGrp="1"/>
          </p:cNvSpPr>
          <p:nvPr>
            <p:ph type="body" sz="quarter" idx="34" hasCustomPrompt="1"/>
          </p:nvPr>
        </p:nvSpPr>
        <p:spPr>
          <a:xfrm>
            <a:off x="747951" y="2376884"/>
            <a:ext cx="2230931"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1 234</a:t>
            </a:r>
          </a:p>
        </p:txBody>
      </p:sp>
      <p:sp>
        <p:nvSpPr>
          <p:cNvPr id="19" name="Tekstin paikkamerkki 5">
            <a:extLst>
              <a:ext uri="{FF2B5EF4-FFF2-40B4-BE49-F238E27FC236}">
                <a16:creationId xmlns:a16="http://schemas.microsoft.com/office/drawing/2014/main" id="{6A983D98-E0AB-429A-9EC2-B50D4216D691}"/>
              </a:ext>
            </a:extLst>
          </p:cNvPr>
          <p:cNvSpPr>
            <a:spLocks noGrp="1"/>
          </p:cNvSpPr>
          <p:nvPr>
            <p:ph type="body" sz="quarter" idx="35" hasCustomPrompt="1"/>
          </p:nvPr>
        </p:nvSpPr>
        <p:spPr>
          <a:xfrm>
            <a:off x="6121264" y="2376884"/>
            <a:ext cx="2223909" cy="737020"/>
          </a:xfrm>
        </p:spPr>
        <p:txBody>
          <a:bodyPr rtlCol="0" anchor="t"/>
          <a:lstStyle>
            <a:lvl1pPr marL="0" indent="0" algn="l">
              <a:buFont typeface="Arial" panose="020B0604020202020204" pitchFamily="34" charset="0"/>
              <a:buNone/>
              <a:defRPr sz="6400" b="1" spc="20" baseline="0">
                <a:solidFill>
                  <a:schemeClr val="bg2"/>
                </a:solidFill>
              </a:defRPr>
            </a:lvl1pPr>
            <a:lvl2pPr marL="266700" indent="0" algn="ctr">
              <a:buNone/>
              <a:defRPr sz="1600">
                <a:solidFill>
                  <a:schemeClr val="tx1"/>
                </a:solidFill>
              </a:defRPr>
            </a:lvl2pPr>
            <a:lvl3pPr marL="542925" indent="0" algn="ctr">
              <a:buNone/>
              <a:defRPr sz="1600">
                <a:solidFill>
                  <a:schemeClr val="tx1"/>
                </a:solidFill>
              </a:defRPr>
            </a:lvl3pPr>
            <a:lvl4pPr marL="809625" indent="0" algn="ctr">
              <a:buNone/>
              <a:defRPr sz="1600">
                <a:solidFill>
                  <a:schemeClr val="tx1"/>
                </a:solidFill>
              </a:defRPr>
            </a:lvl4pPr>
            <a:lvl5pPr marL="1076325" indent="0" algn="ctr">
              <a:buNone/>
              <a:defRPr sz="1600">
                <a:solidFill>
                  <a:schemeClr val="tx1"/>
                </a:solidFill>
              </a:defRPr>
            </a:lvl5pPr>
          </a:lstStyle>
          <a:p>
            <a:pPr lvl="0" rtl="0"/>
            <a:r>
              <a:rPr lang="fi-FI" dirty="0"/>
              <a:t>1 234</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3377290" y="3502019"/>
            <a:ext cx="2279238" cy="1440000"/>
          </a:xfrm>
        </p:spPr>
        <p:txBody>
          <a:bodyPr rtlCol="0" anchor="t"/>
          <a:lstStyle>
            <a:lvl1pPr marL="0" indent="0" algn="l" rtl="0">
              <a:buFont typeface="Arial" panose="020B0604020202020204" pitchFamily="34" charset="0"/>
              <a:buNone/>
              <a:defRPr lang="fi-FI" sz="1600" kern="1200" dirty="0">
                <a:solidFill>
                  <a:schemeClr val="bg2"/>
                </a:solidFill>
                <a:latin typeface="+mn-lt"/>
                <a:ea typeface="+mn-ea"/>
                <a:cs typeface="+mn-cs"/>
              </a:defRPr>
            </a:lvl1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8777049" y="3502019"/>
            <a:ext cx="2245178" cy="1440000"/>
          </a:xfrm>
        </p:spPr>
        <p:txBody>
          <a:bodyPr rtlCol="0" anchor="t"/>
          <a:lstStyle>
            <a:lvl1pPr marL="0" indent="0" algn="l" rtl="0">
              <a:buNone/>
              <a:defRPr sz="160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Tree>
    <p:extLst>
      <p:ext uri="{BB962C8B-B14F-4D97-AF65-F5344CB8AC3E}">
        <p14:creationId xmlns:p14="http://schemas.microsoft.com/office/powerpoint/2010/main" val="40352322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fografiikka">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9052833" cy="895350"/>
          </a:xfrm>
        </p:spPr>
        <p:txBody>
          <a:bodyPr rtlCol="0" anchor="t"/>
          <a:lstStyle>
            <a:lvl1pPr rtl="0">
              <a:lnSpc>
                <a:spcPct val="100000"/>
              </a:lnSpc>
              <a:defRPr sz="3200" b="0">
                <a:solidFill>
                  <a:schemeClr val="accent5"/>
                </a:solidFill>
              </a:defRPr>
            </a:lvl1pPr>
          </a:lstStyle>
          <a:p>
            <a:pPr rtl="0"/>
            <a:r>
              <a:rPr lang="fi-FI" dirty="0"/>
              <a:t>Numeronosto 32 pt </a:t>
            </a:r>
            <a:r>
              <a:rPr lang="fi-FI" dirty="0" err="1"/>
              <a:t>Curabitur</a:t>
            </a:r>
            <a:r>
              <a:rPr lang="fi-FI" dirty="0"/>
              <a:t> </a:t>
            </a:r>
            <a:r>
              <a:rPr lang="fi-FI" dirty="0" err="1"/>
              <a:t>aliquam</a:t>
            </a:r>
            <a:br>
              <a:rPr lang="fi-FI" dirty="0"/>
            </a:br>
            <a:r>
              <a:rPr lang="fi-FI" dirty="0" err="1"/>
              <a:t>bibendum</a:t>
            </a:r>
            <a:r>
              <a:rPr lang="fi-FI" dirty="0"/>
              <a:t> </a:t>
            </a:r>
            <a:r>
              <a:rPr lang="fi-FI" dirty="0" err="1"/>
              <a:t>orci</a:t>
            </a:r>
            <a:r>
              <a:rPr lang="fi-FI" dirty="0"/>
              <a:t> </a:t>
            </a:r>
            <a:r>
              <a:rPr lang="fi-FI" dirty="0" err="1"/>
              <a:t>eu</a:t>
            </a:r>
            <a:r>
              <a:rPr lang="fi-FI" dirty="0"/>
              <a:t> </a:t>
            </a:r>
            <a:r>
              <a:rPr lang="fi-FI" dirty="0" err="1"/>
              <a:t>feugiat</a:t>
            </a:r>
            <a:r>
              <a:rPr lang="fi-FI" dirty="0"/>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14" name="Tekstin paikkamerkki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747951"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6" name="Tekstin paikkamerkki 6">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910497" y="3502019"/>
            <a:ext cx="1620000" cy="1449176"/>
          </a:xfrm>
        </p:spPr>
        <p:txBody>
          <a:bodyPr rtlCol="0" anchor="t"/>
          <a:lstStyle>
            <a:lvl1pPr marL="0" indent="0" algn="l" rtl="0">
              <a:buNone/>
              <a:defRPr lang="fi-FI" sz="1600" kern="1200" dirty="0">
                <a:solidFill>
                  <a:schemeClr val="accent5"/>
                </a:solidFill>
                <a:latin typeface="+mn-lt"/>
                <a:ea typeface="+mn-ea"/>
                <a:cs typeface="+mn-cs"/>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17" name="Tekstin paikkamerkki 7">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5225014" y="3502019"/>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21"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990601" y="3502019"/>
            <a:ext cx="1620000" cy="1440000"/>
          </a:xfrm>
        </p:spPr>
        <p:txBody>
          <a:bodyPr rtlCol="0" anchor="t"/>
          <a:lstStyle>
            <a:lvl1pPr marL="0" indent="0" algn="l" rtl="0">
              <a:buFont typeface="Arial" panose="020B0604020202020204" pitchFamily="34" charset="0"/>
              <a:buNone/>
              <a:defRPr lang="fi-FI" sz="1600" kern="1200" dirty="0">
                <a:solidFill>
                  <a:schemeClr val="accent5"/>
                </a:solidFill>
                <a:latin typeface="+mn-lt"/>
                <a:ea typeface="+mn-ea"/>
                <a:cs typeface="+mn-cs"/>
              </a:defRPr>
            </a:lvl1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23" name="Tekstin paikkamerkki 7">
            <a:extLst>
              <a:ext uri="{FF2B5EF4-FFF2-40B4-BE49-F238E27FC236}">
                <a16:creationId xmlns:a16="http://schemas.microsoft.com/office/drawing/2014/main" id="{77D6BBBA-F4A3-45D4-91BC-A405FFDC7C3D}"/>
              </a:ext>
            </a:extLst>
          </p:cNvPr>
          <p:cNvSpPr>
            <a:spLocks noGrp="1"/>
          </p:cNvSpPr>
          <p:nvPr>
            <p:ph type="body" sz="quarter" idx="38" hasCustomPrompt="1"/>
          </p:nvPr>
        </p:nvSpPr>
        <p:spPr>
          <a:xfrm>
            <a:off x="7567755" y="3511195"/>
            <a:ext cx="1620000" cy="1440000"/>
          </a:xfrm>
        </p:spPr>
        <p:txBody>
          <a:bodyPr rtlCol="0" anchor="t"/>
          <a:lstStyle>
            <a:lvl1pPr marL="0" indent="0" algn="l" rtl="0">
              <a:buNone/>
              <a:defRPr sz="1600">
                <a:solidFill>
                  <a:schemeClr val="accent5"/>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6" name="Freeform 5"/>
          <p:cNvSpPr>
            <a:spLocks noEditPoints="1"/>
          </p:cNvSpPr>
          <p:nvPr userDrawn="1"/>
        </p:nvSpPr>
        <p:spPr bwMode="auto">
          <a:xfrm>
            <a:off x="747951" y="2432390"/>
            <a:ext cx="627769" cy="627769"/>
          </a:xfrm>
          <a:custGeom>
            <a:avLst/>
            <a:gdLst>
              <a:gd name="T0" fmla="*/ 196 w 392"/>
              <a:gd name="T1" fmla="*/ 392 h 392"/>
              <a:gd name="T2" fmla="*/ 0 w 392"/>
              <a:gd name="T3" fmla="*/ 196 h 392"/>
              <a:gd name="T4" fmla="*/ 196 w 392"/>
              <a:gd name="T5" fmla="*/ 0 h 392"/>
              <a:gd name="T6" fmla="*/ 392 w 392"/>
              <a:gd name="T7" fmla="*/ 196 h 392"/>
              <a:gd name="T8" fmla="*/ 196 w 392"/>
              <a:gd name="T9" fmla="*/ 392 h 392"/>
              <a:gd name="T10" fmla="*/ 196 w 392"/>
              <a:gd name="T11" fmla="*/ 40 h 392"/>
              <a:gd name="T12" fmla="*/ 40 w 392"/>
              <a:gd name="T13" fmla="*/ 196 h 392"/>
              <a:gd name="T14" fmla="*/ 196 w 392"/>
              <a:gd name="T15" fmla="*/ 352 h 392"/>
              <a:gd name="T16" fmla="*/ 352 w 392"/>
              <a:gd name="T17" fmla="*/ 196 h 392"/>
              <a:gd name="T18" fmla="*/ 196 w 392"/>
              <a:gd name="T19" fmla="*/ 4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2" h="392">
                <a:moveTo>
                  <a:pt x="196" y="392"/>
                </a:moveTo>
                <a:cubicBezTo>
                  <a:pt x="88" y="392"/>
                  <a:pt x="0" y="304"/>
                  <a:pt x="0" y="196"/>
                </a:cubicBezTo>
                <a:cubicBezTo>
                  <a:pt x="0" y="88"/>
                  <a:pt x="88" y="0"/>
                  <a:pt x="196" y="0"/>
                </a:cubicBezTo>
                <a:cubicBezTo>
                  <a:pt x="304" y="0"/>
                  <a:pt x="392" y="88"/>
                  <a:pt x="392" y="196"/>
                </a:cubicBezTo>
                <a:cubicBezTo>
                  <a:pt x="392" y="304"/>
                  <a:pt x="304" y="392"/>
                  <a:pt x="196" y="392"/>
                </a:cubicBezTo>
                <a:close/>
                <a:moveTo>
                  <a:pt x="196" y="40"/>
                </a:moveTo>
                <a:cubicBezTo>
                  <a:pt x="110" y="40"/>
                  <a:pt x="40" y="110"/>
                  <a:pt x="40" y="196"/>
                </a:cubicBezTo>
                <a:cubicBezTo>
                  <a:pt x="40" y="282"/>
                  <a:pt x="110" y="352"/>
                  <a:pt x="196" y="352"/>
                </a:cubicBezTo>
                <a:cubicBezTo>
                  <a:pt x="282" y="352"/>
                  <a:pt x="352" y="282"/>
                  <a:pt x="352" y="196"/>
                </a:cubicBezTo>
                <a:cubicBezTo>
                  <a:pt x="352" y="110"/>
                  <a:pt x="282" y="40"/>
                  <a:pt x="196" y="4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10" name="Freeform 9"/>
          <p:cNvSpPr>
            <a:spLocks noEditPoints="1"/>
          </p:cNvSpPr>
          <p:nvPr userDrawn="1"/>
        </p:nvSpPr>
        <p:spPr bwMode="auto">
          <a:xfrm>
            <a:off x="2990601" y="2432390"/>
            <a:ext cx="627769" cy="628442"/>
          </a:xfrm>
          <a:custGeom>
            <a:avLst/>
            <a:gdLst>
              <a:gd name="T0" fmla="*/ 933 w 933"/>
              <a:gd name="T1" fmla="*/ 934 h 934"/>
              <a:gd name="T2" fmla="*/ 0 w 933"/>
              <a:gd name="T3" fmla="*/ 934 h 934"/>
              <a:gd name="T4" fmla="*/ 0 w 933"/>
              <a:gd name="T5" fmla="*/ 0 h 934"/>
              <a:gd name="T6" fmla="*/ 933 w 933"/>
              <a:gd name="T7" fmla="*/ 0 h 934"/>
              <a:gd name="T8" fmla="*/ 933 w 933"/>
              <a:gd name="T9" fmla="*/ 934 h 934"/>
              <a:gd name="T10" fmla="*/ 95 w 933"/>
              <a:gd name="T11" fmla="*/ 839 h 934"/>
              <a:gd name="T12" fmla="*/ 837 w 933"/>
              <a:gd name="T13" fmla="*/ 839 h 934"/>
              <a:gd name="T14" fmla="*/ 837 w 933"/>
              <a:gd name="T15" fmla="*/ 96 h 934"/>
              <a:gd name="T16" fmla="*/ 95 w 933"/>
              <a:gd name="T17" fmla="*/ 96 h 934"/>
              <a:gd name="T18" fmla="*/ 95 w 933"/>
              <a:gd name="T19"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3" h="934">
                <a:moveTo>
                  <a:pt x="933" y="934"/>
                </a:moveTo>
                <a:lnTo>
                  <a:pt x="0" y="934"/>
                </a:lnTo>
                <a:lnTo>
                  <a:pt x="0" y="0"/>
                </a:lnTo>
                <a:lnTo>
                  <a:pt x="933" y="0"/>
                </a:lnTo>
                <a:lnTo>
                  <a:pt x="933" y="934"/>
                </a:lnTo>
                <a:close/>
                <a:moveTo>
                  <a:pt x="95" y="839"/>
                </a:moveTo>
                <a:lnTo>
                  <a:pt x="837" y="839"/>
                </a:lnTo>
                <a:lnTo>
                  <a:pt x="837" y="96"/>
                </a:lnTo>
                <a:lnTo>
                  <a:pt x="95" y="96"/>
                </a:lnTo>
                <a:lnTo>
                  <a:pt x="95" y="839"/>
                </a:lnTo>
                <a:close/>
              </a:path>
            </a:pathLst>
          </a:custGeom>
          <a:solidFill>
            <a:srgbClr val="FF8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3"/>
          <p:cNvSpPr>
            <a:spLocks noEditPoints="1"/>
          </p:cNvSpPr>
          <p:nvPr userDrawn="1"/>
        </p:nvSpPr>
        <p:spPr bwMode="auto">
          <a:xfrm>
            <a:off x="5225014" y="2432390"/>
            <a:ext cx="736097" cy="628442"/>
          </a:xfrm>
          <a:custGeom>
            <a:avLst/>
            <a:gdLst>
              <a:gd name="T0" fmla="*/ 1094 w 1094"/>
              <a:gd name="T1" fmla="*/ 934 h 934"/>
              <a:gd name="T2" fmla="*/ 0 w 1094"/>
              <a:gd name="T3" fmla="*/ 934 h 934"/>
              <a:gd name="T4" fmla="*/ 547 w 1094"/>
              <a:gd name="T5" fmla="*/ 0 h 934"/>
              <a:gd name="T6" fmla="*/ 1094 w 1094"/>
              <a:gd name="T7" fmla="*/ 934 h 934"/>
              <a:gd name="T8" fmla="*/ 167 w 1094"/>
              <a:gd name="T9" fmla="*/ 839 h 934"/>
              <a:gd name="T10" fmla="*/ 928 w 1094"/>
              <a:gd name="T11" fmla="*/ 839 h 934"/>
              <a:gd name="T12" fmla="*/ 547 w 1094"/>
              <a:gd name="T13" fmla="*/ 189 h 934"/>
              <a:gd name="T14" fmla="*/ 167 w 1094"/>
              <a:gd name="T15" fmla="*/ 839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4" h="934">
                <a:moveTo>
                  <a:pt x="1094" y="934"/>
                </a:moveTo>
                <a:lnTo>
                  <a:pt x="0" y="934"/>
                </a:lnTo>
                <a:lnTo>
                  <a:pt x="547" y="0"/>
                </a:lnTo>
                <a:lnTo>
                  <a:pt x="1094" y="934"/>
                </a:lnTo>
                <a:close/>
                <a:moveTo>
                  <a:pt x="167" y="839"/>
                </a:moveTo>
                <a:lnTo>
                  <a:pt x="928" y="839"/>
                </a:lnTo>
                <a:lnTo>
                  <a:pt x="547" y="189"/>
                </a:lnTo>
                <a:lnTo>
                  <a:pt x="167" y="839"/>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17"/>
          <p:cNvSpPr>
            <a:spLocks noEditPoints="1"/>
          </p:cNvSpPr>
          <p:nvPr userDrawn="1"/>
        </p:nvSpPr>
        <p:spPr bwMode="auto">
          <a:xfrm>
            <a:off x="7567755" y="2432390"/>
            <a:ext cx="736097" cy="628442"/>
          </a:xfrm>
          <a:custGeom>
            <a:avLst/>
            <a:gdLst>
              <a:gd name="T0" fmla="*/ 821 w 1094"/>
              <a:gd name="T1" fmla="*/ 934 h 934"/>
              <a:gd name="T2" fmla="*/ 274 w 1094"/>
              <a:gd name="T3" fmla="*/ 934 h 934"/>
              <a:gd name="T4" fmla="*/ 0 w 1094"/>
              <a:gd name="T5" fmla="*/ 467 h 934"/>
              <a:gd name="T6" fmla="*/ 274 w 1094"/>
              <a:gd name="T7" fmla="*/ 0 h 934"/>
              <a:gd name="T8" fmla="*/ 821 w 1094"/>
              <a:gd name="T9" fmla="*/ 0 h 934"/>
              <a:gd name="T10" fmla="*/ 1094 w 1094"/>
              <a:gd name="T11" fmla="*/ 467 h 934"/>
              <a:gd name="T12" fmla="*/ 821 w 1094"/>
              <a:gd name="T13" fmla="*/ 934 h 934"/>
              <a:gd name="T14" fmla="*/ 328 w 1094"/>
              <a:gd name="T15" fmla="*/ 839 h 934"/>
              <a:gd name="T16" fmla="*/ 766 w 1094"/>
              <a:gd name="T17" fmla="*/ 839 h 934"/>
              <a:gd name="T18" fmla="*/ 985 w 1094"/>
              <a:gd name="T19" fmla="*/ 467 h 934"/>
              <a:gd name="T20" fmla="*/ 766 w 1094"/>
              <a:gd name="T21" fmla="*/ 96 h 934"/>
              <a:gd name="T22" fmla="*/ 328 w 1094"/>
              <a:gd name="T23" fmla="*/ 96 h 934"/>
              <a:gd name="T24" fmla="*/ 109 w 1094"/>
              <a:gd name="T25" fmla="*/ 467 h 934"/>
              <a:gd name="T26" fmla="*/ 328 w 1094"/>
              <a:gd name="T27"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4" h="934">
                <a:moveTo>
                  <a:pt x="821" y="934"/>
                </a:moveTo>
                <a:lnTo>
                  <a:pt x="274" y="934"/>
                </a:lnTo>
                <a:lnTo>
                  <a:pt x="0" y="467"/>
                </a:lnTo>
                <a:lnTo>
                  <a:pt x="274" y="0"/>
                </a:lnTo>
                <a:lnTo>
                  <a:pt x="821" y="0"/>
                </a:lnTo>
                <a:lnTo>
                  <a:pt x="1094" y="467"/>
                </a:lnTo>
                <a:lnTo>
                  <a:pt x="821" y="934"/>
                </a:lnTo>
                <a:close/>
                <a:moveTo>
                  <a:pt x="328" y="839"/>
                </a:moveTo>
                <a:lnTo>
                  <a:pt x="766" y="839"/>
                </a:lnTo>
                <a:lnTo>
                  <a:pt x="985" y="467"/>
                </a:lnTo>
                <a:lnTo>
                  <a:pt x="766" y="96"/>
                </a:lnTo>
                <a:lnTo>
                  <a:pt x="328" y="96"/>
                </a:lnTo>
                <a:lnTo>
                  <a:pt x="109" y="467"/>
                </a:lnTo>
                <a:lnTo>
                  <a:pt x="328" y="83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0" name="Freeform 21"/>
          <p:cNvSpPr>
            <a:spLocks noEditPoints="1"/>
          </p:cNvSpPr>
          <p:nvPr userDrawn="1"/>
        </p:nvSpPr>
        <p:spPr bwMode="auto">
          <a:xfrm>
            <a:off x="9910497" y="2432390"/>
            <a:ext cx="628442" cy="628442"/>
          </a:xfrm>
          <a:custGeom>
            <a:avLst/>
            <a:gdLst>
              <a:gd name="T0" fmla="*/ 791 w 934"/>
              <a:gd name="T1" fmla="*/ 934 h 934"/>
              <a:gd name="T2" fmla="*/ 143 w 934"/>
              <a:gd name="T3" fmla="*/ 934 h 934"/>
              <a:gd name="T4" fmla="*/ 0 w 934"/>
              <a:gd name="T5" fmla="*/ 791 h 934"/>
              <a:gd name="T6" fmla="*/ 0 w 934"/>
              <a:gd name="T7" fmla="*/ 143 h 934"/>
              <a:gd name="T8" fmla="*/ 143 w 934"/>
              <a:gd name="T9" fmla="*/ 0 h 934"/>
              <a:gd name="T10" fmla="*/ 791 w 934"/>
              <a:gd name="T11" fmla="*/ 0 h 934"/>
              <a:gd name="T12" fmla="*/ 934 w 934"/>
              <a:gd name="T13" fmla="*/ 143 h 934"/>
              <a:gd name="T14" fmla="*/ 934 w 934"/>
              <a:gd name="T15" fmla="*/ 791 h 934"/>
              <a:gd name="T16" fmla="*/ 791 w 934"/>
              <a:gd name="T17" fmla="*/ 934 h 934"/>
              <a:gd name="T18" fmla="*/ 181 w 934"/>
              <a:gd name="T19" fmla="*/ 839 h 934"/>
              <a:gd name="T20" fmla="*/ 753 w 934"/>
              <a:gd name="T21" fmla="*/ 839 h 934"/>
              <a:gd name="T22" fmla="*/ 838 w 934"/>
              <a:gd name="T23" fmla="*/ 753 h 934"/>
              <a:gd name="T24" fmla="*/ 838 w 934"/>
              <a:gd name="T25" fmla="*/ 181 h 934"/>
              <a:gd name="T26" fmla="*/ 753 w 934"/>
              <a:gd name="T27" fmla="*/ 96 h 934"/>
              <a:gd name="T28" fmla="*/ 181 w 934"/>
              <a:gd name="T29" fmla="*/ 96 h 934"/>
              <a:gd name="T30" fmla="*/ 95 w 934"/>
              <a:gd name="T31" fmla="*/ 181 h 934"/>
              <a:gd name="T32" fmla="*/ 95 w 934"/>
              <a:gd name="T33" fmla="*/ 753 h 934"/>
              <a:gd name="T34" fmla="*/ 181 w 934"/>
              <a:gd name="T35" fmla="*/ 839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34" h="934">
                <a:moveTo>
                  <a:pt x="791" y="934"/>
                </a:moveTo>
                <a:lnTo>
                  <a:pt x="143" y="934"/>
                </a:lnTo>
                <a:lnTo>
                  <a:pt x="0" y="791"/>
                </a:lnTo>
                <a:lnTo>
                  <a:pt x="0" y="143"/>
                </a:lnTo>
                <a:lnTo>
                  <a:pt x="143" y="0"/>
                </a:lnTo>
                <a:lnTo>
                  <a:pt x="791" y="0"/>
                </a:lnTo>
                <a:lnTo>
                  <a:pt x="934" y="143"/>
                </a:lnTo>
                <a:lnTo>
                  <a:pt x="934" y="791"/>
                </a:lnTo>
                <a:lnTo>
                  <a:pt x="791" y="934"/>
                </a:lnTo>
                <a:close/>
                <a:moveTo>
                  <a:pt x="181" y="839"/>
                </a:moveTo>
                <a:lnTo>
                  <a:pt x="753" y="839"/>
                </a:lnTo>
                <a:lnTo>
                  <a:pt x="838" y="753"/>
                </a:lnTo>
                <a:lnTo>
                  <a:pt x="838" y="181"/>
                </a:lnTo>
                <a:lnTo>
                  <a:pt x="753" y="96"/>
                </a:lnTo>
                <a:lnTo>
                  <a:pt x="181" y="96"/>
                </a:lnTo>
                <a:lnTo>
                  <a:pt x="95" y="181"/>
                </a:lnTo>
                <a:lnTo>
                  <a:pt x="95" y="753"/>
                </a:lnTo>
                <a:lnTo>
                  <a:pt x="181" y="83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769310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kajana">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10242" y="409576"/>
            <a:ext cx="11185072" cy="1093070"/>
          </a:xfrm>
        </p:spPr>
        <p:txBody>
          <a:bodyPr rtlCol="0" anchor="t"/>
          <a:lstStyle>
            <a:lvl1pPr rtl="0">
              <a:lnSpc>
                <a:spcPct val="100000"/>
              </a:lnSpc>
              <a:defRPr sz="3200" b="0">
                <a:solidFill>
                  <a:schemeClr val="tx1"/>
                </a:solidFill>
              </a:defRPr>
            </a:lvl1pPr>
          </a:lstStyle>
          <a:p>
            <a:pPr rtl="0"/>
            <a:r>
              <a:rPr lang="fi-FI" dirty="0"/>
              <a:t>Aikajana 32 pt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r>
              <a:rPr lang="fi-FI" dirty="0"/>
              <a:t> elit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4"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1829241"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1" name="Sisällön paikkamerkki 2">
            <a:extLst>
              <a:ext uri="{FF2B5EF4-FFF2-40B4-BE49-F238E27FC236}">
                <a16:creationId xmlns:a16="http://schemas.microsoft.com/office/drawing/2014/main" id="{B1948E38-8FB0-4E51-A01C-C88794372E50}"/>
              </a:ext>
            </a:extLst>
          </p:cNvPr>
          <p:cNvSpPr>
            <a:spLocks noGrp="1"/>
          </p:cNvSpPr>
          <p:nvPr>
            <p:ph idx="42" hasCustomPrompt="1"/>
          </p:nvPr>
        </p:nvSpPr>
        <p:spPr>
          <a:xfrm>
            <a:off x="4922079"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3" name="Sisällön paikkamerkki 2">
            <a:extLst>
              <a:ext uri="{FF2B5EF4-FFF2-40B4-BE49-F238E27FC236}">
                <a16:creationId xmlns:a16="http://schemas.microsoft.com/office/drawing/2014/main" id="{B1948E38-8FB0-4E51-A01C-C88794372E50}"/>
              </a:ext>
            </a:extLst>
          </p:cNvPr>
          <p:cNvSpPr>
            <a:spLocks noGrp="1"/>
          </p:cNvSpPr>
          <p:nvPr>
            <p:ph idx="43" hasCustomPrompt="1"/>
          </p:nvPr>
        </p:nvSpPr>
        <p:spPr>
          <a:xfrm>
            <a:off x="8014918" y="4616231"/>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4" name="Sisällön paikkamerkki 2">
            <a:extLst>
              <a:ext uri="{FF2B5EF4-FFF2-40B4-BE49-F238E27FC236}">
                <a16:creationId xmlns:a16="http://schemas.microsoft.com/office/drawing/2014/main" id="{B1948E38-8FB0-4E51-A01C-C88794372E50}"/>
              </a:ext>
            </a:extLst>
          </p:cNvPr>
          <p:cNvSpPr>
            <a:spLocks noGrp="1"/>
          </p:cNvSpPr>
          <p:nvPr>
            <p:ph idx="44" hasCustomPrompt="1"/>
          </p:nvPr>
        </p:nvSpPr>
        <p:spPr>
          <a:xfrm>
            <a:off x="38511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5" name="Sisällön paikkamerkki 2">
            <a:extLst>
              <a:ext uri="{FF2B5EF4-FFF2-40B4-BE49-F238E27FC236}">
                <a16:creationId xmlns:a16="http://schemas.microsoft.com/office/drawing/2014/main" id="{B1948E38-8FB0-4E51-A01C-C88794372E50}"/>
              </a:ext>
            </a:extLst>
          </p:cNvPr>
          <p:cNvSpPr>
            <a:spLocks noGrp="1"/>
          </p:cNvSpPr>
          <p:nvPr>
            <p:ph idx="45" hasCustomPrompt="1"/>
          </p:nvPr>
        </p:nvSpPr>
        <p:spPr>
          <a:xfrm>
            <a:off x="3354369"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6" name="Sisällön paikkamerkki 2">
            <a:extLst>
              <a:ext uri="{FF2B5EF4-FFF2-40B4-BE49-F238E27FC236}">
                <a16:creationId xmlns:a16="http://schemas.microsoft.com/office/drawing/2014/main" id="{B1948E38-8FB0-4E51-A01C-C88794372E50}"/>
              </a:ext>
            </a:extLst>
          </p:cNvPr>
          <p:cNvSpPr>
            <a:spLocks noGrp="1"/>
          </p:cNvSpPr>
          <p:nvPr>
            <p:ph idx="46" hasCustomPrompt="1"/>
          </p:nvPr>
        </p:nvSpPr>
        <p:spPr>
          <a:xfrm>
            <a:off x="6323624"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
        <p:nvSpPr>
          <p:cNvPr id="47" name="Vertailu, vasen paikkamerkki 2">
            <a:extLst>
              <a:ext uri="{FF2B5EF4-FFF2-40B4-BE49-F238E27FC236}">
                <a16:creationId xmlns:a16="http://schemas.microsoft.com/office/drawing/2014/main" id="{78A963F8-6F6E-440E-B3B3-DDE13C083A36}"/>
              </a:ext>
            </a:extLst>
          </p:cNvPr>
          <p:cNvSpPr>
            <a:spLocks noGrp="1"/>
          </p:cNvSpPr>
          <p:nvPr>
            <p:ph type="body" sz="quarter" idx="37" hasCustomPrompt="1"/>
          </p:nvPr>
        </p:nvSpPr>
        <p:spPr>
          <a:xfrm>
            <a:off x="2219722"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27.3.2023</a:t>
            </a:r>
          </a:p>
        </p:txBody>
      </p:sp>
      <p:sp>
        <p:nvSpPr>
          <p:cNvPr id="48" name="Vertailu, vasen paikkamerkki 2">
            <a:extLst>
              <a:ext uri="{FF2B5EF4-FFF2-40B4-BE49-F238E27FC236}">
                <a16:creationId xmlns:a16="http://schemas.microsoft.com/office/drawing/2014/main" id="{78A963F8-6F6E-440E-B3B3-DDE13C083A36}"/>
              </a:ext>
            </a:extLst>
          </p:cNvPr>
          <p:cNvSpPr>
            <a:spLocks noGrp="1"/>
          </p:cNvSpPr>
          <p:nvPr>
            <p:ph type="body" sz="quarter" idx="47" hasCustomPrompt="1"/>
          </p:nvPr>
        </p:nvSpPr>
        <p:spPr>
          <a:xfrm>
            <a:off x="77559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13.2.2023</a:t>
            </a:r>
          </a:p>
        </p:txBody>
      </p:sp>
      <p:sp>
        <p:nvSpPr>
          <p:cNvPr id="50" name="Vertailu, vasen paikkamerkki 2">
            <a:extLst>
              <a:ext uri="{FF2B5EF4-FFF2-40B4-BE49-F238E27FC236}">
                <a16:creationId xmlns:a16="http://schemas.microsoft.com/office/drawing/2014/main" id="{78A963F8-6F6E-440E-B3B3-DDE13C083A36}"/>
              </a:ext>
            </a:extLst>
          </p:cNvPr>
          <p:cNvSpPr>
            <a:spLocks noGrp="1"/>
          </p:cNvSpPr>
          <p:nvPr>
            <p:ph type="body" sz="quarter" idx="48" hasCustomPrompt="1"/>
          </p:nvPr>
        </p:nvSpPr>
        <p:spPr>
          <a:xfrm>
            <a:off x="3744850"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18.5.2023</a:t>
            </a:r>
          </a:p>
        </p:txBody>
      </p:sp>
      <p:sp>
        <p:nvSpPr>
          <p:cNvPr id="51" name="Vertailu, vasen paikkamerkki 2">
            <a:extLst>
              <a:ext uri="{FF2B5EF4-FFF2-40B4-BE49-F238E27FC236}">
                <a16:creationId xmlns:a16="http://schemas.microsoft.com/office/drawing/2014/main" id="{78A963F8-6F6E-440E-B3B3-DDE13C083A36}"/>
              </a:ext>
            </a:extLst>
          </p:cNvPr>
          <p:cNvSpPr>
            <a:spLocks noGrp="1"/>
          </p:cNvSpPr>
          <p:nvPr>
            <p:ph type="body" sz="quarter" idx="49" hasCustomPrompt="1"/>
          </p:nvPr>
        </p:nvSpPr>
        <p:spPr>
          <a:xfrm>
            <a:off x="5312560"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10.7.2023</a:t>
            </a:r>
          </a:p>
        </p:txBody>
      </p:sp>
      <p:sp>
        <p:nvSpPr>
          <p:cNvPr id="52" name="Vertailu, vasen paikkamerkki 2">
            <a:extLst>
              <a:ext uri="{FF2B5EF4-FFF2-40B4-BE49-F238E27FC236}">
                <a16:creationId xmlns:a16="http://schemas.microsoft.com/office/drawing/2014/main" id="{78A963F8-6F6E-440E-B3B3-DDE13C083A36}"/>
              </a:ext>
            </a:extLst>
          </p:cNvPr>
          <p:cNvSpPr>
            <a:spLocks noGrp="1"/>
          </p:cNvSpPr>
          <p:nvPr>
            <p:ph type="body" sz="quarter" idx="50" hasCustomPrompt="1"/>
          </p:nvPr>
        </p:nvSpPr>
        <p:spPr>
          <a:xfrm>
            <a:off x="6714105"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5.9.2023</a:t>
            </a:r>
          </a:p>
        </p:txBody>
      </p:sp>
      <p:sp>
        <p:nvSpPr>
          <p:cNvPr id="53" name="Vertailu, vasen paikkamerkki 2">
            <a:extLst>
              <a:ext uri="{FF2B5EF4-FFF2-40B4-BE49-F238E27FC236}">
                <a16:creationId xmlns:a16="http://schemas.microsoft.com/office/drawing/2014/main" id="{78A963F8-6F6E-440E-B3B3-DDE13C083A36}"/>
              </a:ext>
            </a:extLst>
          </p:cNvPr>
          <p:cNvSpPr>
            <a:spLocks noGrp="1"/>
          </p:cNvSpPr>
          <p:nvPr>
            <p:ph type="body" sz="quarter" idx="51" hasCustomPrompt="1"/>
          </p:nvPr>
        </p:nvSpPr>
        <p:spPr>
          <a:xfrm>
            <a:off x="8405399" y="3328284"/>
            <a:ext cx="1421472" cy="339483"/>
          </a:xfrm>
        </p:spPr>
        <p:txBody>
          <a:bodyPr rtlCol="0" anchor="b"/>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7.10.2023</a:t>
            </a:r>
          </a:p>
        </p:txBody>
      </p:sp>
      <p:sp>
        <p:nvSpPr>
          <p:cNvPr id="54" name="Vertailu, vasen paikkamerkki 2">
            <a:extLst>
              <a:ext uri="{FF2B5EF4-FFF2-40B4-BE49-F238E27FC236}">
                <a16:creationId xmlns:a16="http://schemas.microsoft.com/office/drawing/2014/main" id="{78A963F8-6F6E-440E-B3B3-DDE13C083A36}"/>
              </a:ext>
            </a:extLst>
          </p:cNvPr>
          <p:cNvSpPr>
            <a:spLocks noGrp="1"/>
          </p:cNvSpPr>
          <p:nvPr>
            <p:ph type="body" sz="quarter" idx="52" hasCustomPrompt="1"/>
          </p:nvPr>
        </p:nvSpPr>
        <p:spPr>
          <a:xfrm>
            <a:off x="9683361" y="3984454"/>
            <a:ext cx="1421472" cy="339483"/>
          </a:xfrm>
        </p:spPr>
        <p:txBody>
          <a:bodyPr rtlCol="0" anchor="t"/>
          <a:lstStyle>
            <a:lvl1pPr marL="0" indent="0" algn="ctr" rtl="0">
              <a:buFont typeface="Arial" panose="020B0604020202020204" pitchFamily="34" charset="0"/>
              <a:buNone/>
              <a:defRPr lang="fi-FI" sz="1600" kern="1200" dirty="0">
                <a:solidFill>
                  <a:schemeClr val="tx1"/>
                </a:solidFill>
                <a:latin typeface="+mn-lt"/>
                <a:ea typeface="+mn-ea"/>
                <a:cs typeface="+mn-cs"/>
              </a:defRPr>
            </a:lvl1pPr>
          </a:lstStyle>
          <a:p>
            <a:pPr lvl="0" rtl="0"/>
            <a:r>
              <a:rPr lang="fi-FI" dirty="0"/>
              <a:t>12.12.2023</a:t>
            </a:r>
          </a:p>
        </p:txBody>
      </p:sp>
      <p:sp>
        <p:nvSpPr>
          <p:cNvPr id="62" name="Sisällön paikkamerkki 2">
            <a:extLst>
              <a:ext uri="{FF2B5EF4-FFF2-40B4-BE49-F238E27FC236}">
                <a16:creationId xmlns:a16="http://schemas.microsoft.com/office/drawing/2014/main" id="{B1948E38-8FB0-4E51-A01C-C88794372E50}"/>
              </a:ext>
            </a:extLst>
          </p:cNvPr>
          <p:cNvSpPr>
            <a:spLocks noGrp="1"/>
          </p:cNvSpPr>
          <p:nvPr>
            <p:ph idx="53" hasCustomPrompt="1"/>
          </p:nvPr>
        </p:nvSpPr>
        <p:spPr>
          <a:xfrm>
            <a:off x="9292880" y="1920274"/>
            <a:ext cx="2202434" cy="1147390"/>
          </a:xfrm>
        </p:spPr>
        <p:txBody>
          <a:bodyPr rtlCol="0"/>
          <a:lstStyle>
            <a:lvl1pPr marL="0" indent="0" rtl="0">
              <a:buNone/>
              <a:defRPr sz="1100" b="1">
                <a:solidFill>
                  <a:schemeClr val="tx1"/>
                </a:solidFill>
              </a:defRPr>
            </a:lvl1pPr>
            <a:lvl2pPr marL="182563" indent="-182563" rtl="0">
              <a:buFont typeface="Arial" panose="020B0604020202020204" pitchFamily="34" charset="0"/>
              <a:buChar char="•"/>
              <a:defRPr sz="10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a:p>
            <a:pPr lvl="1" rtl="0"/>
            <a:r>
              <a:rPr lang="fi-FI" dirty="0" err="1"/>
              <a:t>Nulla</a:t>
            </a:r>
            <a:r>
              <a:rPr lang="fi-FI" dirty="0"/>
              <a:t> </a:t>
            </a:r>
            <a:r>
              <a:rPr lang="fi-FI" dirty="0" err="1"/>
              <a:t>vestibulum</a:t>
            </a:r>
            <a:r>
              <a:rPr lang="fi-FI" dirty="0"/>
              <a:t>, </a:t>
            </a:r>
            <a:r>
              <a:rPr lang="fi-FI" dirty="0" err="1"/>
              <a:t>erat</a:t>
            </a:r>
            <a:r>
              <a:rPr lang="fi-FI" dirty="0"/>
              <a:t> in </a:t>
            </a:r>
            <a:r>
              <a:rPr lang="fi-FI" dirty="0" err="1"/>
              <a:t>vehicula</a:t>
            </a:r>
            <a:r>
              <a:rPr lang="fi-FI" dirty="0"/>
              <a:t> </a:t>
            </a:r>
            <a:r>
              <a:rPr lang="fi-FI" dirty="0" err="1"/>
              <a:t>rhoncus</a:t>
            </a:r>
            <a:r>
              <a:rPr lang="fi-FI" dirty="0"/>
              <a:t>, </a:t>
            </a:r>
            <a:r>
              <a:rPr lang="fi-FI" dirty="0" err="1"/>
              <a:t>nisi</a:t>
            </a:r>
            <a:r>
              <a:rPr lang="fi-FI" dirty="0"/>
              <a:t> </a:t>
            </a:r>
            <a:r>
              <a:rPr lang="fi-FI" dirty="0" err="1"/>
              <a:t>enim</a:t>
            </a:r>
            <a:r>
              <a:rPr lang="fi-FI" dirty="0"/>
              <a:t> </a:t>
            </a:r>
            <a:r>
              <a:rPr lang="fi-FI" dirty="0" err="1"/>
              <a:t>convallis</a:t>
            </a:r>
            <a:r>
              <a:rPr lang="fi-FI" dirty="0"/>
              <a:t> </a:t>
            </a:r>
            <a:r>
              <a:rPr lang="fi-FI" dirty="0" err="1"/>
              <a:t>purus</a:t>
            </a:r>
            <a:r>
              <a:rPr lang="fi-FI" dirty="0"/>
              <a:t>, </a:t>
            </a:r>
            <a:r>
              <a:rPr lang="fi-FI" dirty="0" err="1"/>
              <a:t>vel</a:t>
            </a:r>
            <a:r>
              <a:rPr lang="fi-FI" dirty="0"/>
              <a:t> </a:t>
            </a:r>
            <a:r>
              <a:rPr lang="fi-FI" dirty="0" err="1"/>
              <a:t>eleifend</a:t>
            </a:r>
            <a:r>
              <a:rPr lang="fi-FI" dirty="0"/>
              <a:t> libero </a:t>
            </a:r>
            <a:r>
              <a:rPr lang="fi-FI" dirty="0" err="1"/>
              <a:t>ligula</a:t>
            </a:r>
            <a:r>
              <a:rPr lang="fi-FI" dirty="0"/>
              <a:t> at </a:t>
            </a:r>
            <a:r>
              <a:rPr lang="fi-FI" dirty="0" err="1"/>
              <a:t>tortor</a:t>
            </a:r>
            <a:r>
              <a:rPr lang="fi-FI" dirty="0"/>
              <a:t>. </a:t>
            </a:r>
          </a:p>
        </p:txBody>
      </p:sp>
    </p:spTree>
    <p:extLst>
      <p:ext uri="{BB962C8B-B14F-4D97-AF65-F5344CB8AC3E}">
        <p14:creationId xmlns:p14="http://schemas.microsoft.com/office/powerpoint/2010/main" val="36443921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1_Väliotsikkodia">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5"/>
                </a:solidFill>
              </a:defRPr>
            </a:lvl1pPr>
          </a:lstStyle>
          <a:p>
            <a:pPr rtl="0"/>
            <a:r>
              <a:rPr lang="fi-FI" dirty="0"/>
              <a:t>40 pt </a:t>
            </a:r>
            <a:r>
              <a:rPr lang="fi-FI" dirty="0" err="1"/>
              <a:t>Väliotikkodia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5"/>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1</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5"/>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5"/>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3045710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2_Väliotsikkodia">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1"/>
                </a:solidFill>
              </a:defRPr>
            </a:lvl1pPr>
          </a:lstStyle>
          <a:p>
            <a:pPr rtl="0"/>
            <a:r>
              <a:rPr lang="fi-FI" dirty="0"/>
              <a:t>40 pt </a:t>
            </a:r>
            <a:r>
              <a:rPr lang="fi-FI" dirty="0" err="1"/>
              <a:t>Väliotikkodia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1"/>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2</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1"/>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1"/>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8096415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3_Väliotsikkodia">
    <p:bg>
      <p:bgPr>
        <a:solidFill>
          <a:schemeClr val="accent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2674979"/>
            <a:ext cx="8000509" cy="2770232"/>
          </a:xfrm>
        </p:spPr>
        <p:txBody>
          <a:bodyPr rtlCol="0" anchor="t"/>
          <a:lstStyle>
            <a:lvl1pPr rtl="0">
              <a:lnSpc>
                <a:spcPct val="95000"/>
              </a:lnSpc>
              <a:defRPr sz="4000" b="0" baseline="0">
                <a:solidFill>
                  <a:schemeClr val="accent6"/>
                </a:solidFill>
              </a:defRPr>
            </a:lvl1pPr>
          </a:lstStyle>
          <a:p>
            <a:pPr rtl="0"/>
            <a:r>
              <a:rPr lang="fi-FI" dirty="0"/>
              <a:t>40 pt </a:t>
            </a:r>
            <a:r>
              <a:rPr lang="fi-FI" dirty="0" err="1"/>
              <a:t>Väliotikkodia</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70989" y="88324"/>
            <a:ext cx="2388686" cy="1518052"/>
          </a:xfrm>
        </p:spPr>
        <p:txBody>
          <a:bodyPr rtlCol="0">
            <a:noAutofit/>
          </a:bodyPr>
          <a:lstStyle>
            <a:lvl1pPr marL="0" indent="0" rtl="0">
              <a:lnSpc>
                <a:spcPct val="100000"/>
              </a:lnSpc>
              <a:spcBef>
                <a:spcPts val="0"/>
              </a:spcBef>
              <a:spcAft>
                <a:spcPts val="1000"/>
              </a:spcAft>
              <a:buFont typeface="Arial" panose="020B0604020202020204" pitchFamily="34" charset="0"/>
              <a:buNone/>
              <a:defRPr sz="12000">
                <a:solidFill>
                  <a:schemeClr val="accent6"/>
                </a:solidFill>
              </a:defRPr>
            </a:lvl1pPr>
            <a:lvl2pPr marL="552450" indent="-285750">
              <a:lnSpc>
                <a:spcPct val="100000"/>
              </a:lnSpc>
              <a:spcBef>
                <a:spcPts val="0"/>
              </a:spcBef>
              <a:spcAft>
                <a:spcPts val="1000"/>
              </a:spcAft>
              <a:buFont typeface="Arial" panose="020B0604020202020204" pitchFamily="34" charset="0"/>
              <a:buChar char="•"/>
              <a:defRPr/>
            </a:lvl2pPr>
            <a:lvl3pPr marL="542925" indent="0">
              <a:buNone/>
              <a:defRPr/>
            </a:lvl3pPr>
            <a:lvl4pPr marL="809625" indent="0">
              <a:buNone/>
              <a:defRPr/>
            </a:lvl4pPr>
            <a:lvl5pPr marL="1076325" indent="0">
              <a:buNone/>
              <a:defRPr/>
            </a:lvl5pPr>
          </a:lstStyle>
          <a:p>
            <a:pPr lvl="0" rtl="0"/>
            <a:r>
              <a:rPr lang="fi-FI" dirty="0"/>
              <a:t>3</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6"/>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20" name="Group 19"/>
          <p:cNvGrpSpPr>
            <a:grpSpLocks noChangeAspect="1"/>
          </p:cNvGrpSpPr>
          <p:nvPr userDrawn="1"/>
        </p:nvGrpSpPr>
        <p:grpSpPr bwMode="auto">
          <a:xfrm>
            <a:off x="7968652" y="2286000"/>
            <a:ext cx="4223348" cy="4572000"/>
            <a:chOff x="2768" y="1"/>
            <a:chExt cx="5984" cy="6478"/>
          </a:xfrm>
          <a:solidFill>
            <a:schemeClr val="accent6"/>
          </a:solidFill>
        </p:grpSpPr>
        <p:sp>
          <p:nvSpPr>
            <p:cNvPr id="21"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4"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5"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6"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27108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taatti">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760432" y="1177096"/>
            <a:ext cx="8000509" cy="2770232"/>
          </a:xfrm>
        </p:spPr>
        <p:txBody>
          <a:bodyPr rtlCol="0" anchor="t"/>
          <a:lstStyle>
            <a:lvl1pPr rtl="0">
              <a:lnSpc>
                <a:spcPct val="95000"/>
              </a:lnSpc>
              <a:defRPr sz="4000" b="0" baseline="0">
                <a:solidFill>
                  <a:schemeClr val="accent4"/>
                </a:solidFill>
              </a:defRPr>
            </a:lvl1pPr>
          </a:lstStyle>
          <a:p>
            <a:pPr rtl="0"/>
            <a:r>
              <a:rPr lang="fi-FI" dirty="0"/>
              <a:t>40 pt Sitaatti/</a:t>
            </a:r>
            <a:r>
              <a:rPr lang="fi-FI" dirty="0" err="1"/>
              <a:t>Oneliner</a:t>
            </a:r>
            <a:r>
              <a:rPr lang="fi-FI" dirty="0"/>
              <a:t> Lorem </a:t>
            </a:r>
            <a:r>
              <a:rPr lang="fi-FI" dirty="0" err="1"/>
              <a:t>ipsum</a:t>
            </a:r>
            <a:r>
              <a:rPr lang="fi-FI" dirty="0"/>
              <a:t> </a:t>
            </a:r>
            <a:r>
              <a:rPr lang="fi-FI" dirty="0" err="1"/>
              <a:t>dolor</a:t>
            </a:r>
            <a:r>
              <a:rPr lang="fi-FI" dirty="0"/>
              <a:t> sit </a:t>
            </a:r>
            <a:r>
              <a:rPr lang="fi-FI" dirty="0" err="1"/>
              <a:t>amet</a:t>
            </a:r>
            <a:r>
              <a:rPr lang="fi-FI" dirty="0"/>
              <a:t> </a:t>
            </a:r>
            <a:r>
              <a:rPr lang="fi-FI" dirty="0" err="1"/>
              <a:t>consectetur</a:t>
            </a:r>
            <a:r>
              <a:rPr lang="fi-FI" dirty="0"/>
              <a:t> </a:t>
            </a:r>
            <a:r>
              <a:rPr lang="fi-FI" dirty="0" err="1"/>
              <a:t>adipiscing</a:t>
            </a:r>
            <a:r>
              <a:rPr lang="fi-FI" dirty="0"/>
              <a:t> elit </a:t>
            </a:r>
            <a:r>
              <a:rPr lang="fi-FI" dirty="0" err="1"/>
              <a:t>mauris</a:t>
            </a:r>
            <a:r>
              <a:rPr lang="fi-FI" dirty="0"/>
              <a:t> </a:t>
            </a:r>
            <a:r>
              <a:rPr lang="fi-FI" dirty="0" err="1"/>
              <a:t>mollis</a:t>
            </a:r>
            <a:r>
              <a:rPr lang="fi-FI" dirty="0"/>
              <a:t> </a:t>
            </a:r>
            <a:r>
              <a:rPr lang="fi-FI" dirty="0" err="1"/>
              <a:t>porta</a:t>
            </a:r>
            <a:r>
              <a:rPr lang="fi-FI" dirty="0"/>
              <a:t> </a:t>
            </a:r>
            <a:r>
              <a:rPr lang="fi-FI" dirty="0" err="1"/>
              <a:t>ultrices</a:t>
            </a:r>
            <a:r>
              <a:rPr lang="fi-FI" dirty="0"/>
              <a:t> </a:t>
            </a:r>
            <a:r>
              <a:rPr lang="fi-FI" dirty="0" err="1"/>
              <a:t>proin</a:t>
            </a:r>
            <a:r>
              <a:rPr lang="fi-FI" dirty="0"/>
              <a:t> at </a:t>
            </a:r>
            <a:r>
              <a:rPr lang="fi-FI" dirty="0" err="1"/>
              <a:t>lorem</a:t>
            </a:r>
            <a:r>
              <a:rPr lang="fi-FI" dirty="0"/>
              <a:t> </a:t>
            </a:r>
            <a:r>
              <a:rPr lang="fi-FI" dirty="0" err="1"/>
              <a:t>quis</a:t>
            </a:r>
            <a:r>
              <a:rPr lang="fi-FI" dirty="0"/>
              <a:t> </a:t>
            </a:r>
            <a:r>
              <a:rPr lang="fi-FI" dirty="0" err="1"/>
              <a:t>leo</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accent4"/>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4"/>
          <p:cNvGrpSpPr>
            <a:grpSpLocks noChangeAspect="1"/>
          </p:cNvGrpSpPr>
          <p:nvPr userDrawn="1"/>
        </p:nvGrpSpPr>
        <p:grpSpPr bwMode="auto">
          <a:xfrm>
            <a:off x="8760941" y="3426941"/>
            <a:ext cx="3431059" cy="3431059"/>
            <a:chOff x="1678" y="2"/>
            <a:chExt cx="4320" cy="4320"/>
          </a:xfrm>
          <a:solidFill>
            <a:schemeClr val="accent4"/>
          </a:solidFill>
        </p:grpSpPr>
        <p:sp>
          <p:nvSpPr>
            <p:cNvPr id="16" name="Rectangle 5"/>
            <p:cNvSpPr>
              <a:spLocks noChangeArrowheads="1"/>
            </p:cNvSpPr>
            <p:nvPr userDrawn="1"/>
          </p:nvSpPr>
          <p:spPr bwMode="auto">
            <a:xfrm>
              <a:off x="3118" y="144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Rectangle 6"/>
            <p:cNvSpPr>
              <a:spLocks noChangeArrowheads="1"/>
            </p:cNvSpPr>
            <p:nvPr userDrawn="1"/>
          </p:nvSpPr>
          <p:spPr bwMode="auto">
            <a:xfrm>
              <a:off x="4558" y="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Rectangle 7"/>
            <p:cNvSpPr>
              <a:spLocks noChangeArrowheads="1"/>
            </p:cNvSpPr>
            <p:nvPr userDrawn="1"/>
          </p:nvSpPr>
          <p:spPr bwMode="auto">
            <a:xfrm>
              <a:off x="455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Rectangle 8"/>
            <p:cNvSpPr>
              <a:spLocks noChangeArrowheads="1"/>
            </p:cNvSpPr>
            <p:nvPr userDrawn="1"/>
          </p:nvSpPr>
          <p:spPr bwMode="auto">
            <a:xfrm>
              <a:off x="1678" y="2882"/>
              <a:ext cx="1440" cy="14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223209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dia">
    <p:bg>
      <p:bgPr>
        <a:solidFill>
          <a:schemeClr val="accent2"/>
        </a:solidFill>
        <a:effectLst/>
      </p:bgPr>
    </p:bg>
    <p:spTree>
      <p:nvGrpSpPr>
        <p:cNvPr id="1" name=""/>
        <p:cNvGrpSpPr/>
        <p:nvPr/>
      </p:nvGrpSpPr>
      <p:grpSpPr>
        <a:xfrm>
          <a:off x="0" y="0"/>
          <a:ext cx="0" cy="0"/>
          <a:chOff x="0" y="0"/>
          <a:chExt cx="0" cy="0"/>
        </a:xfrm>
      </p:grpSpPr>
      <p:sp>
        <p:nvSpPr>
          <p:cNvPr id="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12192000"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Tree>
    <p:extLst>
      <p:ext uri="{BB962C8B-B14F-4D97-AF65-F5344CB8AC3E}">
        <p14:creationId xmlns:p14="http://schemas.microsoft.com/office/powerpoint/2010/main" val="281593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875210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ppudia">
    <p:bg>
      <p:bgPr>
        <a:solidFill>
          <a:schemeClr val="accent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1" y="1917506"/>
            <a:ext cx="2673531" cy="3046379"/>
          </a:xfrm>
          <a:solidFill>
            <a:schemeClr val="bg2"/>
          </a:solidFill>
        </p:spPr>
        <p:txBody>
          <a:bodyPr tIns="1584000" rtlCol="0" anchor="t"/>
          <a:lstStyle>
            <a:lvl1pPr marL="0" indent="0" algn="ctr">
              <a:buNone/>
              <a:defRPr sz="1200" i="1" baseline="0">
                <a:latin typeface="Times New Roman" panose="02020603050405020304" pitchFamily="18" charset="0"/>
                <a:cs typeface="Times New Roman" panose="02020603050405020304" pitchFamily="18" charset="0"/>
              </a:defRPr>
            </a:lvl1pPr>
          </a:lstStyle>
          <a:p>
            <a:pPr rtl="0"/>
            <a:r>
              <a:rPr lang="fi-FI" dirty="0"/>
              <a:t>Lisää tai vedä henkilökuvasi tähän</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3442669" y="1928284"/>
            <a:ext cx="4778220" cy="658154"/>
          </a:xfrm>
        </p:spPr>
        <p:txBody>
          <a:bodyPr rtlCol="0" anchor="t"/>
          <a:lstStyle>
            <a:lvl1pPr rtl="0">
              <a:lnSpc>
                <a:spcPct val="100000"/>
              </a:lnSpc>
              <a:defRPr sz="5200" b="0">
                <a:solidFill>
                  <a:schemeClr val="bg2"/>
                </a:solidFill>
              </a:defRPr>
            </a:lvl1pPr>
          </a:lstStyle>
          <a:p>
            <a:pPr rtl="0"/>
            <a:r>
              <a:rPr lang="fi-FI" dirty="0"/>
              <a:t>Kiitos!</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3433960" y="3048994"/>
            <a:ext cx="4786929" cy="596809"/>
          </a:xfrm>
        </p:spPr>
        <p:txBody>
          <a:bodyPr rtlCol="0">
            <a:normAutofit/>
          </a:bodyPr>
          <a:lstStyle>
            <a:lvl1pPr marL="0" indent="0" rtl="0">
              <a:lnSpc>
                <a:spcPct val="100000"/>
              </a:lnSpc>
              <a:spcBef>
                <a:spcPts val="0"/>
              </a:spcBef>
              <a:spcAft>
                <a:spcPts val="0"/>
              </a:spcAft>
              <a:buFont typeface="Arial" panose="020B0604020202020204" pitchFamily="34" charset="0"/>
              <a:buNone/>
              <a:defRPr sz="1600">
                <a:solidFill>
                  <a:schemeClr val="bg2"/>
                </a:solidFill>
              </a:defRPr>
            </a:lvl1pPr>
            <a:lvl2pPr marL="552450" indent="-285750">
              <a:lnSpc>
                <a:spcPct val="100000"/>
              </a:lnSpc>
              <a:spcBef>
                <a:spcPts val="0"/>
              </a:spcBef>
              <a:spcAft>
                <a:spcPts val="1000"/>
              </a:spcAft>
              <a:buFont typeface="Arial" panose="020B0604020202020204" pitchFamily="34" charset="0"/>
              <a:buChar char="•"/>
              <a:defRPr>
                <a:solidFill>
                  <a:schemeClr val="bg2"/>
                </a:solidFill>
              </a:defRPr>
            </a:lvl2pPr>
            <a:lvl3pPr marL="542925" indent="0">
              <a:buNone/>
              <a:defRPr/>
            </a:lvl3pPr>
            <a:lvl4pPr marL="809625" indent="0">
              <a:buNone/>
              <a:defRPr/>
            </a:lvl4pPr>
            <a:lvl5pPr marL="1076325" indent="0">
              <a:buNone/>
              <a:defRPr/>
            </a:lvl5pPr>
          </a:lstStyle>
          <a:p>
            <a:pPr lvl="0" rtl="0"/>
            <a:r>
              <a:rPr lang="fi-FI" dirty="0"/>
              <a:t>@</a:t>
            </a:r>
            <a:r>
              <a:rPr lang="fi-FI" dirty="0" err="1"/>
              <a:t>someprofiilit</a:t>
            </a:r>
            <a:r>
              <a:rPr lang="fi-FI" dirty="0"/>
              <a:t> etc.</a:t>
            </a:r>
          </a:p>
          <a:p>
            <a:pPr lvl="0" rtl="0"/>
            <a:r>
              <a:rPr lang="fi-FI" dirty="0"/>
              <a:t>@</a:t>
            </a:r>
            <a:r>
              <a:rPr lang="fi-FI" dirty="0" err="1"/>
              <a:t>someprofiili</a:t>
            </a:r>
            <a:endParaRPr lang="fi-FI" dirty="0"/>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bg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grpSp>
        <p:nvGrpSpPr>
          <p:cNvPr id="15" name="Group 19"/>
          <p:cNvGrpSpPr>
            <a:grpSpLocks noChangeAspect="1"/>
          </p:cNvGrpSpPr>
          <p:nvPr userDrawn="1"/>
        </p:nvGrpSpPr>
        <p:grpSpPr bwMode="auto">
          <a:xfrm>
            <a:off x="7968652" y="2286000"/>
            <a:ext cx="4223348" cy="4572000"/>
            <a:chOff x="2768" y="1"/>
            <a:chExt cx="5984" cy="6478"/>
          </a:xfrm>
          <a:solidFill>
            <a:schemeClr val="bg2"/>
          </a:solidFill>
        </p:grpSpPr>
        <p:sp>
          <p:nvSpPr>
            <p:cNvPr id="16" name="Freeform 20"/>
            <p:cNvSpPr>
              <a:spLocks/>
            </p:cNvSpPr>
            <p:nvPr/>
          </p:nvSpPr>
          <p:spPr bwMode="auto">
            <a:xfrm>
              <a:off x="2768" y="3004"/>
              <a:ext cx="1995" cy="2489"/>
            </a:xfrm>
            <a:custGeom>
              <a:avLst/>
              <a:gdLst>
                <a:gd name="T0" fmla="*/ 0 w 1995"/>
                <a:gd name="T1" fmla="*/ 1503 h 2489"/>
                <a:gd name="T2" fmla="*/ 1246 w 1995"/>
                <a:gd name="T3" fmla="*/ 1497 h 2489"/>
                <a:gd name="T4" fmla="*/ 1994 w 1995"/>
                <a:gd name="T5" fmla="*/ 2489 h 2489"/>
                <a:gd name="T6" fmla="*/ 1995 w 1995"/>
                <a:gd name="T7" fmla="*/ 0 h 2489"/>
                <a:gd name="T8" fmla="*/ 0 w 1995"/>
                <a:gd name="T9" fmla="*/ 1503 h 2489"/>
              </a:gdLst>
              <a:ahLst/>
              <a:cxnLst>
                <a:cxn ang="0">
                  <a:pos x="T0" y="T1"/>
                </a:cxn>
                <a:cxn ang="0">
                  <a:pos x="T2" y="T3"/>
                </a:cxn>
                <a:cxn ang="0">
                  <a:pos x="T4" y="T5"/>
                </a:cxn>
                <a:cxn ang="0">
                  <a:pos x="T6" y="T7"/>
                </a:cxn>
                <a:cxn ang="0">
                  <a:pos x="T8" y="T9"/>
                </a:cxn>
              </a:cxnLst>
              <a:rect l="0" t="0" r="r" b="b"/>
              <a:pathLst>
                <a:path w="1995" h="2489">
                  <a:moveTo>
                    <a:pt x="0" y="1503"/>
                  </a:moveTo>
                  <a:lnTo>
                    <a:pt x="1246" y="1497"/>
                  </a:lnTo>
                  <a:lnTo>
                    <a:pt x="1994" y="2489"/>
                  </a:lnTo>
                  <a:lnTo>
                    <a:pt x="1995"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21"/>
            <p:cNvSpPr>
              <a:spLocks/>
            </p:cNvSpPr>
            <p:nvPr/>
          </p:nvSpPr>
          <p:spPr bwMode="auto">
            <a:xfrm>
              <a:off x="4762" y="3992"/>
              <a:ext cx="1993" cy="2487"/>
            </a:xfrm>
            <a:custGeom>
              <a:avLst/>
              <a:gdLst>
                <a:gd name="T0" fmla="*/ 1993 w 1993"/>
                <a:gd name="T1" fmla="*/ 2487 h 2487"/>
                <a:gd name="T2" fmla="*/ 1993 w 1993"/>
                <a:gd name="T3" fmla="*/ 0 h 2487"/>
                <a:gd name="T4" fmla="*/ 0 w 1993"/>
                <a:gd name="T5" fmla="*/ 1501 h 2487"/>
                <a:gd name="T6" fmla="*/ 1246 w 1993"/>
                <a:gd name="T7" fmla="*/ 1495 h 2487"/>
                <a:gd name="T8" fmla="*/ 1993 w 1993"/>
                <a:gd name="T9" fmla="*/ 2487 h 2487"/>
              </a:gdLst>
              <a:ahLst/>
              <a:cxnLst>
                <a:cxn ang="0">
                  <a:pos x="T0" y="T1"/>
                </a:cxn>
                <a:cxn ang="0">
                  <a:pos x="T2" y="T3"/>
                </a:cxn>
                <a:cxn ang="0">
                  <a:pos x="T4" y="T5"/>
                </a:cxn>
                <a:cxn ang="0">
                  <a:pos x="T6" y="T7"/>
                </a:cxn>
                <a:cxn ang="0">
                  <a:pos x="T8" y="T9"/>
                </a:cxn>
              </a:cxnLst>
              <a:rect l="0" t="0" r="r" b="b"/>
              <a:pathLst>
                <a:path w="1993" h="2487">
                  <a:moveTo>
                    <a:pt x="1993" y="2487"/>
                  </a:moveTo>
                  <a:lnTo>
                    <a:pt x="1993" y="0"/>
                  </a:lnTo>
                  <a:lnTo>
                    <a:pt x="0" y="1501"/>
                  </a:lnTo>
                  <a:lnTo>
                    <a:pt x="1246" y="1495"/>
                  </a:lnTo>
                  <a:lnTo>
                    <a:pt x="1993" y="24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22"/>
            <p:cNvSpPr>
              <a:spLocks/>
            </p:cNvSpPr>
            <p:nvPr/>
          </p:nvSpPr>
          <p:spPr bwMode="auto">
            <a:xfrm>
              <a:off x="4762" y="1503"/>
              <a:ext cx="1993" cy="2488"/>
            </a:xfrm>
            <a:custGeom>
              <a:avLst/>
              <a:gdLst>
                <a:gd name="T0" fmla="*/ 1993 w 1993"/>
                <a:gd name="T1" fmla="*/ 2488 h 2488"/>
                <a:gd name="T2" fmla="*/ 1993 w 1993"/>
                <a:gd name="T3" fmla="*/ 0 h 2488"/>
                <a:gd name="T4" fmla="*/ 0 w 1993"/>
                <a:gd name="T5" fmla="*/ 1501 h 2488"/>
                <a:gd name="T6" fmla="*/ 1246 w 1993"/>
                <a:gd name="T7" fmla="*/ 1496 h 2488"/>
                <a:gd name="T8" fmla="*/ 1993 w 1993"/>
                <a:gd name="T9" fmla="*/ 2488 h 2488"/>
              </a:gdLst>
              <a:ahLst/>
              <a:cxnLst>
                <a:cxn ang="0">
                  <a:pos x="T0" y="T1"/>
                </a:cxn>
                <a:cxn ang="0">
                  <a:pos x="T2" y="T3"/>
                </a:cxn>
                <a:cxn ang="0">
                  <a:pos x="T4" y="T5"/>
                </a:cxn>
                <a:cxn ang="0">
                  <a:pos x="T6" y="T7"/>
                </a:cxn>
                <a:cxn ang="0">
                  <a:pos x="T8" y="T9"/>
                </a:cxn>
              </a:cxnLst>
              <a:rect l="0" t="0" r="r" b="b"/>
              <a:pathLst>
                <a:path w="1993" h="2488">
                  <a:moveTo>
                    <a:pt x="1993" y="2488"/>
                  </a:moveTo>
                  <a:lnTo>
                    <a:pt x="1993" y="0"/>
                  </a:lnTo>
                  <a:lnTo>
                    <a:pt x="0" y="1501"/>
                  </a:lnTo>
                  <a:lnTo>
                    <a:pt x="1246" y="1496"/>
                  </a:lnTo>
                  <a:lnTo>
                    <a:pt x="1993" y="24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23"/>
            <p:cNvSpPr>
              <a:spLocks/>
            </p:cNvSpPr>
            <p:nvPr/>
          </p:nvSpPr>
          <p:spPr bwMode="auto">
            <a:xfrm>
              <a:off x="6755" y="2489"/>
              <a:ext cx="1993" cy="2489"/>
            </a:xfrm>
            <a:custGeom>
              <a:avLst/>
              <a:gdLst>
                <a:gd name="T0" fmla="*/ 0 w 1993"/>
                <a:gd name="T1" fmla="*/ 1503 h 2489"/>
                <a:gd name="T2" fmla="*/ 1246 w 1993"/>
                <a:gd name="T3" fmla="*/ 1497 h 2489"/>
                <a:gd name="T4" fmla="*/ 1993 w 1993"/>
                <a:gd name="T5" fmla="*/ 2489 h 2489"/>
                <a:gd name="T6" fmla="*/ 1993 w 1993"/>
                <a:gd name="T7" fmla="*/ 0 h 2489"/>
                <a:gd name="T8" fmla="*/ 0 w 1993"/>
                <a:gd name="T9" fmla="*/ 1503 h 2489"/>
              </a:gdLst>
              <a:ahLst/>
              <a:cxnLst>
                <a:cxn ang="0">
                  <a:pos x="T0" y="T1"/>
                </a:cxn>
                <a:cxn ang="0">
                  <a:pos x="T2" y="T3"/>
                </a:cxn>
                <a:cxn ang="0">
                  <a:pos x="T4" y="T5"/>
                </a:cxn>
                <a:cxn ang="0">
                  <a:pos x="T6" y="T7"/>
                </a:cxn>
                <a:cxn ang="0">
                  <a:pos x="T8" y="T9"/>
                </a:cxn>
              </a:cxnLst>
              <a:rect l="0" t="0" r="r" b="b"/>
              <a:pathLst>
                <a:path w="1993" h="2489">
                  <a:moveTo>
                    <a:pt x="0" y="1503"/>
                  </a:moveTo>
                  <a:lnTo>
                    <a:pt x="1246" y="1497"/>
                  </a:lnTo>
                  <a:lnTo>
                    <a:pt x="1993" y="2489"/>
                  </a:lnTo>
                  <a:lnTo>
                    <a:pt x="1993" y="0"/>
                  </a:lnTo>
                  <a:lnTo>
                    <a:pt x="0" y="15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24"/>
            <p:cNvSpPr>
              <a:spLocks/>
            </p:cNvSpPr>
            <p:nvPr/>
          </p:nvSpPr>
          <p:spPr bwMode="auto">
            <a:xfrm>
              <a:off x="6755" y="1"/>
              <a:ext cx="1993" cy="2487"/>
            </a:xfrm>
            <a:custGeom>
              <a:avLst/>
              <a:gdLst>
                <a:gd name="T0" fmla="*/ 1993 w 1993"/>
                <a:gd name="T1" fmla="*/ 0 h 2487"/>
                <a:gd name="T2" fmla="*/ 0 w 1993"/>
                <a:gd name="T3" fmla="*/ 1501 h 2487"/>
                <a:gd name="T4" fmla="*/ 1246 w 1993"/>
                <a:gd name="T5" fmla="*/ 1496 h 2487"/>
                <a:gd name="T6" fmla="*/ 1993 w 1993"/>
                <a:gd name="T7" fmla="*/ 2487 h 2487"/>
                <a:gd name="T8" fmla="*/ 1993 w 1993"/>
                <a:gd name="T9" fmla="*/ 0 h 2487"/>
                <a:gd name="T10" fmla="*/ 1993 w 1993"/>
                <a:gd name="T11" fmla="*/ 0 h 2487"/>
              </a:gdLst>
              <a:ahLst/>
              <a:cxnLst>
                <a:cxn ang="0">
                  <a:pos x="T0" y="T1"/>
                </a:cxn>
                <a:cxn ang="0">
                  <a:pos x="T2" y="T3"/>
                </a:cxn>
                <a:cxn ang="0">
                  <a:pos x="T4" y="T5"/>
                </a:cxn>
                <a:cxn ang="0">
                  <a:pos x="T6" y="T7"/>
                </a:cxn>
                <a:cxn ang="0">
                  <a:pos x="T8" y="T9"/>
                </a:cxn>
                <a:cxn ang="0">
                  <a:pos x="T10" y="T11"/>
                </a:cxn>
              </a:cxnLst>
              <a:rect l="0" t="0" r="r" b="b"/>
              <a:pathLst>
                <a:path w="1993" h="2487">
                  <a:moveTo>
                    <a:pt x="1993" y="0"/>
                  </a:moveTo>
                  <a:lnTo>
                    <a:pt x="0" y="1501"/>
                  </a:lnTo>
                  <a:lnTo>
                    <a:pt x="1246" y="1496"/>
                  </a:lnTo>
                  <a:lnTo>
                    <a:pt x="1993" y="2487"/>
                  </a:lnTo>
                  <a:lnTo>
                    <a:pt x="1993" y="0"/>
                  </a:lnTo>
                  <a:lnTo>
                    <a:pt x="19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25"/>
            <p:cNvSpPr>
              <a:spLocks/>
            </p:cNvSpPr>
            <p:nvPr/>
          </p:nvSpPr>
          <p:spPr bwMode="auto">
            <a:xfrm>
              <a:off x="6763" y="4978"/>
              <a:ext cx="1989" cy="1497"/>
            </a:xfrm>
            <a:custGeom>
              <a:avLst/>
              <a:gdLst>
                <a:gd name="T0" fmla="*/ 1989 w 1989"/>
                <a:gd name="T1" fmla="*/ 1497 h 1497"/>
                <a:gd name="T2" fmla="*/ 1989 w 1989"/>
                <a:gd name="T3" fmla="*/ 0 h 1497"/>
                <a:gd name="T4" fmla="*/ 0 w 1989"/>
                <a:gd name="T5" fmla="*/ 1497 h 1497"/>
                <a:gd name="T6" fmla="*/ 1989 w 1989"/>
                <a:gd name="T7" fmla="*/ 1497 h 1497"/>
              </a:gdLst>
              <a:ahLst/>
              <a:cxnLst>
                <a:cxn ang="0">
                  <a:pos x="T0" y="T1"/>
                </a:cxn>
                <a:cxn ang="0">
                  <a:pos x="T2" y="T3"/>
                </a:cxn>
                <a:cxn ang="0">
                  <a:pos x="T4" y="T5"/>
                </a:cxn>
                <a:cxn ang="0">
                  <a:pos x="T6" y="T7"/>
                </a:cxn>
              </a:cxnLst>
              <a:rect l="0" t="0" r="r" b="b"/>
              <a:pathLst>
                <a:path w="1989" h="1497">
                  <a:moveTo>
                    <a:pt x="1989" y="1497"/>
                  </a:moveTo>
                  <a:lnTo>
                    <a:pt x="1989" y="0"/>
                  </a:lnTo>
                  <a:lnTo>
                    <a:pt x="0" y="1497"/>
                  </a:lnTo>
                  <a:lnTo>
                    <a:pt x="1989" y="1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3" name="Tekstin paikkamerkki 6">
            <a:extLst>
              <a:ext uri="{FF2B5EF4-FFF2-40B4-BE49-F238E27FC236}">
                <a16:creationId xmlns:a16="http://schemas.microsoft.com/office/drawing/2014/main" id="{755213BF-EF6D-45DC-A01B-DE6C2F23A6D2}"/>
              </a:ext>
            </a:extLst>
          </p:cNvPr>
          <p:cNvSpPr>
            <a:spLocks noGrp="1"/>
          </p:cNvSpPr>
          <p:nvPr>
            <p:ph type="body" sz="quarter" idx="33" hasCustomPrompt="1"/>
          </p:nvPr>
        </p:nvSpPr>
        <p:spPr>
          <a:xfrm>
            <a:off x="3433960" y="3790041"/>
            <a:ext cx="4786929" cy="1051925"/>
          </a:xfrm>
        </p:spPr>
        <p:txBody>
          <a:bodyPr rtlCol="0" anchor="t"/>
          <a:lstStyle>
            <a:lvl1pPr marL="0" indent="0" algn="l">
              <a:lnSpc>
                <a:spcPct val="100000"/>
              </a:lnSpc>
              <a:spcBef>
                <a:spcPts val="0"/>
              </a:spcBef>
              <a:buNone/>
              <a:defRPr sz="1200" baseline="0">
                <a:solidFill>
                  <a:schemeClr val="bg2"/>
                </a:solidFill>
              </a:defRPr>
            </a:lvl1pPr>
            <a:lvl2pPr marL="266700" indent="0">
              <a:buNone/>
              <a:defRPr sz="1600">
                <a:solidFill>
                  <a:schemeClr val="tx1"/>
                </a:solidFill>
              </a:defRPr>
            </a:lvl2pPr>
            <a:lvl3pPr marL="542925" indent="0">
              <a:buNone/>
              <a:defRPr sz="1600">
                <a:solidFill>
                  <a:schemeClr val="tx1"/>
                </a:solidFill>
              </a:defRPr>
            </a:lvl3pPr>
            <a:lvl4pPr marL="809625" indent="0">
              <a:buNone/>
              <a:defRPr sz="1600">
                <a:solidFill>
                  <a:schemeClr val="tx1"/>
                </a:solidFill>
              </a:defRPr>
            </a:lvl4pPr>
            <a:lvl5pPr marL="1076325" indent="0">
              <a:buNone/>
              <a:defRPr sz="1600">
                <a:solidFill>
                  <a:schemeClr val="tx1"/>
                </a:solidFill>
              </a:defRPr>
            </a:lvl5pPr>
          </a:lstStyle>
          <a:p>
            <a:pPr lvl="0" rtl="0"/>
            <a:r>
              <a:rPr lang="fi-FI" dirty="0"/>
              <a:t>Nimi Sukunimi</a:t>
            </a:r>
          </a:p>
          <a:p>
            <a:pPr lvl="0" rtl="0"/>
            <a:r>
              <a:rPr lang="fi-FI" dirty="0"/>
              <a:t>Titteli </a:t>
            </a:r>
          </a:p>
          <a:p>
            <a:pPr lvl="0" rtl="0"/>
            <a:r>
              <a:rPr lang="fi-FI" dirty="0"/>
              <a:t>Etc.</a:t>
            </a:r>
          </a:p>
        </p:txBody>
      </p:sp>
    </p:spTree>
    <p:extLst>
      <p:ext uri="{BB962C8B-B14F-4D97-AF65-F5344CB8AC3E}">
        <p14:creationId xmlns:p14="http://schemas.microsoft.com/office/powerpoint/2010/main" val="2437741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Teksti+kuva">
    <p:bg>
      <p:bgPr>
        <a:solidFill>
          <a:schemeClr val="bg1"/>
        </a:solidFill>
        <a:effectLst/>
      </p:bgPr>
    </p:bg>
    <p:spTree>
      <p:nvGrpSpPr>
        <p:cNvPr id="1" name=""/>
        <p:cNvGrpSpPr/>
        <p:nvPr/>
      </p:nvGrpSpPr>
      <p:grpSpPr>
        <a:xfrm>
          <a:off x="0" y="0"/>
          <a:ext cx="0" cy="0"/>
          <a:chOff x="0" y="0"/>
          <a:chExt cx="0" cy="0"/>
        </a:xfrm>
      </p:grpSpPr>
      <p:sp>
        <p:nvSpPr>
          <p:cNvPr id="14"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0" y="0"/>
            <a:ext cx="5991224" cy="6858000"/>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6577692" y="409576"/>
            <a:ext cx="5149901" cy="1352038"/>
          </a:xfrm>
        </p:spPr>
        <p:txBody>
          <a:bodyPr rtlCol="0" anchor="t"/>
          <a:lstStyle>
            <a:lvl1pPr rtl="0">
              <a:lnSpc>
                <a:spcPct val="100000"/>
              </a:lnSpc>
              <a:defRPr sz="3200" b="0">
                <a:solidFill>
                  <a:schemeClr val="tx1"/>
                </a:solidFill>
              </a:defRPr>
            </a:lvl1pPr>
          </a:lstStyle>
          <a:p>
            <a:pPr rtl="0"/>
            <a:r>
              <a:rPr lang="fi-FI" dirty="0"/>
              <a:t>2 </a:t>
            </a:r>
            <a:r>
              <a:rPr lang="fi-FI" dirty="0" err="1"/>
              <a:t>Teksti+kuva</a:t>
            </a:r>
            <a:r>
              <a:rPr lang="fi-FI" dirty="0"/>
              <a:t> 32 pt </a:t>
            </a:r>
            <a:r>
              <a:rPr lang="fi-FI" dirty="0" err="1"/>
              <a:t>Curabitur</a:t>
            </a:r>
            <a:r>
              <a:rPr lang="fi-FI" dirty="0"/>
              <a:t> </a:t>
            </a:r>
            <a:r>
              <a:rPr lang="fi-FI" dirty="0" err="1"/>
              <a:t>aliquam</a:t>
            </a:r>
            <a:r>
              <a:rPr lang="fi-FI" dirty="0"/>
              <a:t> </a:t>
            </a:r>
            <a:r>
              <a:rPr lang="fi-FI" dirty="0" err="1"/>
              <a:t>bibendum</a:t>
            </a:r>
            <a:r>
              <a:rPr lang="fi-FI" dirty="0"/>
              <a:t> </a:t>
            </a:r>
            <a:r>
              <a:rPr lang="fi-FI" dirty="0" err="1"/>
              <a:t>orci</a:t>
            </a:r>
            <a:r>
              <a:rPr lang="fi-FI" dirty="0"/>
              <a:t> </a:t>
            </a:r>
            <a:r>
              <a:rPr lang="fi-FI" dirty="0" err="1"/>
              <a:t>feugiat</a:t>
            </a:r>
            <a:endParaRPr lang="fi-FI" dirty="0"/>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7000876" y="2266951"/>
            <a:ext cx="4762499" cy="3371850"/>
          </a:xfrm>
        </p:spPr>
        <p:txBody>
          <a:bodyPr rtlCol="0">
            <a:normAutofit/>
          </a:bodyPr>
          <a:lstStyle>
            <a:lvl1pPr marL="0" indent="0" rtl="0">
              <a:lnSpc>
                <a:spcPct val="100000"/>
              </a:lnSpc>
              <a:spcBef>
                <a:spcPts val="0"/>
              </a:spcBef>
              <a:spcAft>
                <a:spcPts val="1000"/>
              </a:spcAft>
              <a:buFont typeface="Arial" panose="020B0604020202020204" pitchFamily="34" charset="0"/>
              <a:buNone/>
              <a:defRPr sz="1800">
                <a:solidFill>
                  <a:schemeClr val="tx1"/>
                </a:solidFill>
              </a:defRPr>
            </a:lvl1pPr>
            <a:lvl2pPr marL="552450" indent="-285750">
              <a:lnSpc>
                <a:spcPct val="100000"/>
              </a:lnSpc>
              <a:spcBef>
                <a:spcPts val="0"/>
              </a:spcBef>
              <a:spcAft>
                <a:spcPts val="1000"/>
              </a:spcAft>
              <a:buFont typeface="Arial" panose="020B0604020202020204" pitchFamily="34" charset="0"/>
              <a:buChar char="•"/>
              <a:defRPr>
                <a:solidFill>
                  <a:schemeClr val="tx1"/>
                </a:solidFill>
              </a:defRPr>
            </a:lvl2pPr>
            <a:lvl3pPr marL="542925" indent="0">
              <a:buNone/>
              <a:defRPr/>
            </a:lvl3pPr>
            <a:lvl4pPr marL="809625" indent="0">
              <a:buNone/>
              <a:defRPr/>
            </a:lvl4pPr>
            <a:lvl5pPr marL="1076325" indent="0">
              <a:buNone/>
              <a:defRPr/>
            </a:lvl5pPr>
          </a:lstStyle>
          <a:p>
            <a:pPr lvl="0" rtl="0"/>
            <a:r>
              <a:rPr lang="fi-FI" dirty="0"/>
              <a:t>18 pt </a:t>
            </a:r>
            <a:r>
              <a:rPr lang="fi-FI" dirty="0" err="1"/>
              <a:t>Sed</a:t>
            </a:r>
            <a:r>
              <a:rPr lang="fi-FI" dirty="0"/>
              <a:t> </a:t>
            </a:r>
            <a:r>
              <a:rPr lang="fi-FI" dirty="0" err="1"/>
              <a:t>finibus</a:t>
            </a:r>
            <a:r>
              <a:rPr lang="fi-FI" dirty="0"/>
              <a:t> </a:t>
            </a:r>
            <a:r>
              <a:rPr lang="fi-FI" dirty="0" err="1"/>
              <a:t>risus</a:t>
            </a:r>
            <a:r>
              <a:rPr lang="fi-FI" dirty="0"/>
              <a:t> </a:t>
            </a:r>
            <a:r>
              <a:rPr lang="fi-FI" dirty="0" err="1"/>
              <a:t>justo</a:t>
            </a:r>
            <a:r>
              <a:rPr lang="fi-FI" dirty="0"/>
              <a:t>, </a:t>
            </a:r>
            <a:r>
              <a:rPr lang="fi-FI" dirty="0" err="1"/>
              <a:t>eu</a:t>
            </a:r>
            <a:r>
              <a:rPr lang="fi-FI" dirty="0"/>
              <a:t> </a:t>
            </a:r>
            <a:r>
              <a:rPr lang="fi-FI" dirty="0" err="1"/>
              <a:t>rutrum</a:t>
            </a:r>
            <a:r>
              <a:rPr lang="fi-FI" dirty="0"/>
              <a:t> </a:t>
            </a:r>
            <a:r>
              <a:rPr lang="fi-FI" dirty="0" err="1"/>
              <a:t>justo</a:t>
            </a:r>
            <a:r>
              <a:rPr lang="fi-FI" dirty="0"/>
              <a:t> </a:t>
            </a:r>
            <a:r>
              <a:rPr lang="fi-FI" dirty="0" err="1"/>
              <a:t>porttitor</a:t>
            </a:r>
            <a:r>
              <a:rPr lang="fi-FI" dirty="0"/>
              <a:t> </a:t>
            </a:r>
            <a:r>
              <a:rPr lang="fi-FI" dirty="0" err="1"/>
              <a:t>ac</a:t>
            </a:r>
            <a:r>
              <a:rPr lang="fi-FI" dirty="0"/>
              <a:t>. </a:t>
            </a:r>
            <a:r>
              <a:rPr lang="fi-FI" dirty="0" err="1"/>
              <a:t>Maecenas</a:t>
            </a:r>
            <a:r>
              <a:rPr lang="fi-FI" dirty="0"/>
              <a:t> </a:t>
            </a:r>
            <a:r>
              <a:rPr lang="fi-FI" dirty="0" err="1"/>
              <a:t>mauris</a:t>
            </a:r>
            <a:r>
              <a:rPr lang="fi-FI" dirty="0"/>
              <a:t> </a:t>
            </a:r>
            <a:r>
              <a:rPr lang="fi-FI" dirty="0" err="1"/>
              <a:t>velit</a:t>
            </a:r>
            <a:r>
              <a:rPr lang="fi-FI" dirty="0"/>
              <a:t>, </a:t>
            </a:r>
            <a:r>
              <a:rPr lang="fi-FI" dirty="0" err="1"/>
              <a:t>ullamcorper</a:t>
            </a:r>
            <a:r>
              <a:rPr lang="fi-FI" dirty="0"/>
              <a:t> </a:t>
            </a:r>
            <a:r>
              <a:rPr lang="fi-FI" dirty="0" err="1"/>
              <a:t>eu</a:t>
            </a:r>
            <a:r>
              <a:rPr lang="fi-FI" dirty="0"/>
              <a:t> </a:t>
            </a:r>
            <a:r>
              <a:rPr lang="fi-FI" dirty="0" err="1"/>
              <a:t>justo</a:t>
            </a:r>
            <a:r>
              <a:rPr lang="fi-FI" dirty="0"/>
              <a:t> sit </a:t>
            </a:r>
            <a:r>
              <a:rPr lang="fi-FI" dirty="0" err="1"/>
              <a:t>amet</a:t>
            </a:r>
            <a:r>
              <a:rPr lang="fi-FI" dirty="0"/>
              <a:t>, </a:t>
            </a:r>
            <a:r>
              <a:rPr lang="fi-FI" dirty="0" err="1"/>
              <a:t>condimentum</a:t>
            </a:r>
            <a:r>
              <a:rPr lang="fi-FI" dirty="0"/>
              <a:t> </a:t>
            </a:r>
            <a:r>
              <a:rPr lang="fi-FI" dirty="0" err="1"/>
              <a:t>facilisis</a:t>
            </a:r>
            <a:r>
              <a:rPr lang="fi-FI" dirty="0"/>
              <a:t> </a:t>
            </a:r>
            <a:r>
              <a:rPr lang="fi-FI" dirty="0" err="1"/>
              <a:t>ipsum</a:t>
            </a:r>
            <a:r>
              <a:rPr lang="fi-FI" dirty="0"/>
              <a:t>.</a:t>
            </a:r>
          </a:p>
          <a:p>
            <a:pPr lvl="1" rtl="0"/>
            <a:r>
              <a:rPr lang="fi-FI" dirty="0"/>
              <a:t>16 pt </a:t>
            </a:r>
            <a:r>
              <a:rPr lang="fi-FI" dirty="0" err="1"/>
              <a:t>Nulla</a:t>
            </a:r>
            <a:r>
              <a:rPr lang="fi-FI" dirty="0"/>
              <a:t> </a:t>
            </a:r>
            <a:r>
              <a:rPr lang="fi-FI" dirty="0" err="1"/>
              <a:t>finibus</a:t>
            </a:r>
            <a:r>
              <a:rPr lang="fi-FI" dirty="0"/>
              <a:t> </a:t>
            </a:r>
            <a:r>
              <a:rPr lang="fi-FI" dirty="0" err="1"/>
              <a:t>posuere</a:t>
            </a:r>
            <a:r>
              <a:rPr lang="fi-FI" dirty="0"/>
              <a:t> </a:t>
            </a:r>
            <a:r>
              <a:rPr lang="fi-FI" dirty="0" err="1"/>
              <a:t>metus</a:t>
            </a:r>
            <a:r>
              <a:rPr lang="fi-FI" dirty="0"/>
              <a:t>, </a:t>
            </a:r>
            <a:r>
              <a:rPr lang="fi-FI" dirty="0" err="1"/>
              <a:t>eu</a:t>
            </a:r>
            <a:r>
              <a:rPr lang="fi-FI" dirty="0"/>
              <a:t> </a:t>
            </a:r>
            <a:r>
              <a:rPr lang="fi-FI" dirty="0" err="1"/>
              <a:t>posuere</a:t>
            </a:r>
            <a:r>
              <a:rPr lang="fi-FI" dirty="0"/>
              <a:t> </a:t>
            </a:r>
            <a:r>
              <a:rPr lang="fi-FI" dirty="0" err="1"/>
              <a:t>sem</a:t>
            </a:r>
            <a:r>
              <a:rPr lang="fi-FI" dirty="0"/>
              <a:t> </a:t>
            </a:r>
            <a:r>
              <a:rPr lang="fi-FI" dirty="0" err="1"/>
              <a:t>ultrices</a:t>
            </a:r>
            <a:r>
              <a:rPr lang="fi-FI" dirty="0"/>
              <a:t> </a:t>
            </a:r>
            <a:r>
              <a:rPr lang="fi-FI" dirty="0" err="1"/>
              <a:t>eget</a:t>
            </a:r>
            <a:r>
              <a:rPr lang="fi-FI" dirty="0"/>
              <a:t>. </a:t>
            </a:r>
            <a:r>
              <a:rPr lang="fi-FI" dirty="0" err="1"/>
              <a:t>Sed</a:t>
            </a:r>
            <a:r>
              <a:rPr lang="fi-FI" dirty="0"/>
              <a:t> </a:t>
            </a:r>
            <a:r>
              <a:rPr lang="fi-FI" dirty="0" err="1"/>
              <a:t>vestibulum</a:t>
            </a:r>
            <a:r>
              <a:rPr lang="fi-FI" dirty="0"/>
              <a:t> </a:t>
            </a:r>
            <a:r>
              <a:rPr lang="fi-FI" dirty="0" err="1"/>
              <a:t>nibh</a:t>
            </a:r>
            <a:r>
              <a:rPr lang="fi-FI" dirty="0"/>
              <a:t> a </a:t>
            </a:r>
            <a:r>
              <a:rPr lang="fi-FI" dirty="0" err="1"/>
              <a:t>dui</a:t>
            </a:r>
            <a:r>
              <a:rPr lang="fi-FI" dirty="0"/>
              <a:t> </a:t>
            </a:r>
            <a:r>
              <a:rPr lang="fi-FI" dirty="0" err="1"/>
              <a:t>lobortis</a:t>
            </a:r>
            <a:r>
              <a:rPr lang="fi-FI" dirty="0"/>
              <a:t>, id </a:t>
            </a:r>
            <a:r>
              <a:rPr lang="fi-FI" dirty="0" err="1"/>
              <a:t>venenatis</a:t>
            </a:r>
            <a:r>
              <a:rPr lang="fi-FI" dirty="0"/>
              <a:t> </a:t>
            </a:r>
            <a:r>
              <a:rPr lang="fi-FI" dirty="0" err="1"/>
              <a:t>nunc</a:t>
            </a:r>
            <a:r>
              <a:rPr lang="fi-FI" dirty="0"/>
              <a:t> </a:t>
            </a:r>
            <a:r>
              <a:rPr lang="fi-FI" dirty="0" err="1"/>
              <a:t>rhoncus</a:t>
            </a:r>
            <a:r>
              <a:rPr lang="fi-FI" dirty="0"/>
              <a:t>.</a:t>
            </a:r>
          </a:p>
          <a:p>
            <a:pPr lvl="1" rtl="0"/>
            <a:r>
              <a:rPr lang="fi-FI" dirty="0" err="1"/>
              <a:t>Nullam</a:t>
            </a:r>
            <a:r>
              <a:rPr lang="fi-FI" dirty="0"/>
              <a:t> vitae </a:t>
            </a:r>
            <a:r>
              <a:rPr lang="fi-FI" dirty="0" err="1"/>
              <a:t>turpis</a:t>
            </a:r>
            <a:r>
              <a:rPr lang="fi-FI" dirty="0"/>
              <a:t> </a:t>
            </a:r>
            <a:r>
              <a:rPr lang="fi-FI" dirty="0" err="1"/>
              <a:t>nec</a:t>
            </a:r>
            <a:r>
              <a:rPr lang="fi-FI" dirty="0"/>
              <a:t> elit </a:t>
            </a:r>
            <a:r>
              <a:rPr lang="fi-FI" dirty="0" err="1"/>
              <a:t>hendrerit</a:t>
            </a:r>
            <a:r>
              <a:rPr lang="fi-FI" dirty="0"/>
              <a:t> </a:t>
            </a:r>
            <a:r>
              <a:rPr lang="fi-FI" dirty="0" err="1"/>
              <a:t>finibus</a:t>
            </a:r>
            <a:r>
              <a:rPr lang="fi-FI" dirty="0"/>
              <a:t>. </a:t>
            </a:r>
            <a:r>
              <a:rPr lang="fi-FI" dirty="0" err="1"/>
              <a:t>Proin</a:t>
            </a:r>
            <a:r>
              <a:rPr lang="fi-FI" dirty="0"/>
              <a:t> </a:t>
            </a:r>
            <a:r>
              <a:rPr lang="fi-FI" dirty="0" err="1"/>
              <a:t>nisi</a:t>
            </a:r>
            <a:r>
              <a:rPr lang="fi-FI" dirty="0"/>
              <a:t> </a:t>
            </a:r>
            <a:r>
              <a:rPr lang="fi-FI" dirty="0" err="1"/>
              <a:t>ligula</a:t>
            </a:r>
            <a:r>
              <a:rPr lang="fi-FI" dirty="0"/>
              <a:t>, </a:t>
            </a:r>
            <a:r>
              <a:rPr lang="fi-FI" dirty="0" err="1"/>
              <a:t>facilisis</a:t>
            </a:r>
            <a:r>
              <a:rPr lang="fi-FI" dirty="0"/>
              <a:t> </a:t>
            </a:r>
            <a:r>
              <a:rPr lang="fi-FI" dirty="0" err="1"/>
              <a:t>nec</a:t>
            </a:r>
            <a:r>
              <a:rPr lang="fi-FI" dirty="0"/>
              <a:t> </a:t>
            </a:r>
            <a:r>
              <a:rPr lang="fi-FI" dirty="0" err="1"/>
              <a:t>sapien</a:t>
            </a:r>
            <a:r>
              <a:rPr lang="fi-FI" dirty="0"/>
              <a:t> sit </a:t>
            </a:r>
            <a:r>
              <a:rPr lang="fi-FI" dirty="0" err="1"/>
              <a:t>amet</a:t>
            </a:r>
            <a:r>
              <a:rPr lang="fi-FI" dirty="0"/>
              <a:t>.</a:t>
            </a:r>
          </a:p>
        </p:txBody>
      </p:sp>
      <p:grpSp>
        <p:nvGrpSpPr>
          <p:cNvPr id="26" name="Group 28"/>
          <p:cNvGrpSpPr>
            <a:grpSpLocks noChangeAspect="1"/>
          </p:cNvGrpSpPr>
          <p:nvPr userDrawn="1"/>
        </p:nvGrpSpPr>
        <p:grpSpPr bwMode="auto">
          <a:xfrm>
            <a:off x="310242" y="6144138"/>
            <a:ext cx="1524141" cy="428400"/>
            <a:chOff x="3418" y="2582"/>
            <a:chExt cx="4682" cy="1316"/>
          </a:xfrm>
          <a:solidFill>
            <a:schemeClr val="tx2"/>
          </a:solidFill>
        </p:grpSpPr>
        <p:sp>
          <p:nvSpPr>
            <p:cNvPr id="27" name="Freeform 29"/>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8" name="Freeform 30"/>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9" name="Freeform 31"/>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0" name="Freeform 32"/>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1" name="Freeform 33"/>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2" name="Freeform 34"/>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3" name="Freeform 35"/>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4" name="Freeform 36"/>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35" name="Freeform 37"/>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5639641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Otsikkodia_3">
    <p:bg>
      <p:bgPr>
        <a:solidFill>
          <a:schemeClr val="accent3"/>
        </a:solidFill>
        <a:effectLst/>
      </p:bgPr>
    </p:bg>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401" y="335447"/>
            <a:ext cx="11545198" cy="6187105"/>
          </a:xfrm>
          <a:prstGeom prst="rect">
            <a:avLst/>
          </a:prstGeom>
        </p:spPr>
      </p:pic>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953244" y="3907301"/>
            <a:ext cx="10285513" cy="1197312"/>
          </a:xfrm>
          <a:solidFill>
            <a:schemeClr val="tx1">
              <a:lumMod val="75000"/>
              <a:lumOff val="25000"/>
              <a:alpha val="50000"/>
            </a:schemeClr>
          </a:solidFill>
        </p:spPr>
        <p:txBody>
          <a:bodyPr rtlCol="0" anchor="ctr"/>
          <a:lstStyle>
            <a:lvl1pPr algn="ctr">
              <a:defRPr sz="7000">
                <a:solidFill>
                  <a:schemeClr val="bg1"/>
                </a:solidFill>
              </a:defRPr>
            </a:lvl1pPr>
          </a:lstStyle>
          <a:p>
            <a:pPr rtl="0"/>
            <a:r>
              <a:rPr lang="fi-FI" dirty="0"/>
              <a:t>Otsikko</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953244" y="5192074"/>
            <a:ext cx="10285513" cy="501057"/>
          </a:xfrm>
          <a:solidFill>
            <a:schemeClr val="tx1">
              <a:lumMod val="75000"/>
              <a:lumOff val="25000"/>
              <a:alpha val="50000"/>
            </a:schemeClr>
          </a:solidFill>
        </p:spPr>
        <p:txBody>
          <a:bodyPr rtlCol="0" anchor="ctr"/>
          <a:lstStyle>
            <a:lvl1pPr marL="0" indent="0" algn="ctr">
              <a:buNone/>
              <a:defRPr sz="28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grpSp>
        <p:nvGrpSpPr>
          <p:cNvPr id="3" name="Group 28">
            <a:extLst>
              <a:ext uri="{FF2B5EF4-FFF2-40B4-BE49-F238E27FC236}">
                <a16:creationId xmlns:a16="http://schemas.microsoft.com/office/drawing/2014/main" id="{EE491D1C-549A-5A7E-ABCF-5E2C2AA6BC90}"/>
              </a:ext>
            </a:extLst>
          </p:cNvPr>
          <p:cNvGrpSpPr>
            <a:grpSpLocks noChangeAspect="1"/>
          </p:cNvGrpSpPr>
          <p:nvPr userDrawn="1"/>
        </p:nvGrpSpPr>
        <p:grpSpPr bwMode="auto">
          <a:xfrm>
            <a:off x="9159108" y="532015"/>
            <a:ext cx="2251538" cy="632854"/>
            <a:chOff x="3418" y="2582"/>
            <a:chExt cx="4682" cy="1316"/>
          </a:xfrm>
          <a:solidFill>
            <a:schemeClr val="bg1"/>
          </a:solidFill>
        </p:grpSpPr>
        <p:sp>
          <p:nvSpPr>
            <p:cNvPr id="4" name="Freeform 29">
              <a:extLst>
                <a:ext uri="{FF2B5EF4-FFF2-40B4-BE49-F238E27FC236}">
                  <a16:creationId xmlns:a16="http://schemas.microsoft.com/office/drawing/2014/main" id="{178C7778-94D5-19AB-7493-74CA17EBCFFA}"/>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30">
              <a:extLst>
                <a:ext uri="{FF2B5EF4-FFF2-40B4-BE49-F238E27FC236}">
                  <a16:creationId xmlns:a16="http://schemas.microsoft.com/office/drawing/2014/main" id="{9F3EB23C-22EF-1332-E623-402F269FDEA0}"/>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1">
              <a:extLst>
                <a:ext uri="{FF2B5EF4-FFF2-40B4-BE49-F238E27FC236}">
                  <a16:creationId xmlns:a16="http://schemas.microsoft.com/office/drawing/2014/main" id="{16434460-C028-BC2E-A75C-0E051DE3B6BE}"/>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2">
              <a:extLst>
                <a:ext uri="{FF2B5EF4-FFF2-40B4-BE49-F238E27FC236}">
                  <a16:creationId xmlns:a16="http://schemas.microsoft.com/office/drawing/2014/main" id="{DDBAE8A0-C5B4-5F8D-34FF-D343DB3D1FCA}"/>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3">
              <a:extLst>
                <a:ext uri="{FF2B5EF4-FFF2-40B4-BE49-F238E27FC236}">
                  <a16:creationId xmlns:a16="http://schemas.microsoft.com/office/drawing/2014/main" id="{C2E1D229-37EA-3A5B-E43E-B0A158C55685}"/>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34">
              <a:extLst>
                <a:ext uri="{FF2B5EF4-FFF2-40B4-BE49-F238E27FC236}">
                  <a16:creationId xmlns:a16="http://schemas.microsoft.com/office/drawing/2014/main" id="{706848BD-A525-F6ED-A7AC-80AD8AA50F85}"/>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5">
              <a:extLst>
                <a:ext uri="{FF2B5EF4-FFF2-40B4-BE49-F238E27FC236}">
                  <a16:creationId xmlns:a16="http://schemas.microsoft.com/office/drawing/2014/main" id="{53DE2819-2E15-857D-EF8E-C712B97F6E8A}"/>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6">
              <a:extLst>
                <a:ext uri="{FF2B5EF4-FFF2-40B4-BE49-F238E27FC236}">
                  <a16:creationId xmlns:a16="http://schemas.microsoft.com/office/drawing/2014/main" id="{DED8624B-7E62-3103-6788-C70909116793}"/>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7">
              <a:extLst>
                <a:ext uri="{FF2B5EF4-FFF2-40B4-BE49-F238E27FC236}">
                  <a16:creationId xmlns:a16="http://schemas.microsoft.com/office/drawing/2014/main" id="{C190BD1A-55BB-534F-7139-76A8A015039A}"/>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3784324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Blanko">
    <p:spTree>
      <p:nvGrpSpPr>
        <p:cNvPr id="1" name=""/>
        <p:cNvGrpSpPr/>
        <p:nvPr/>
      </p:nvGrpSpPr>
      <p:grpSpPr>
        <a:xfrm>
          <a:off x="0" y="0"/>
          <a:ext cx="0" cy="0"/>
          <a:chOff x="0" y="0"/>
          <a:chExt cx="0" cy="0"/>
        </a:xfrm>
      </p:grpSpPr>
      <p:grpSp>
        <p:nvGrpSpPr>
          <p:cNvPr id="2" name="Group 28">
            <a:extLst>
              <a:ext uri="{FF2B5EF4-FFF2-40B4-BE49-F238E27FC236}">
                <a16:creationId xmlns:a16="http://schemas.microsoft.com/office/drawing/2014/main" id="{A2E97CC4-22CE-173C-320C-6A17215EDE46}"/>
              </a:ext>
            </a:extLst>
          </p:cNvPr>
          <p:cNvGrpSpPr>
            <a:grpSpLocks noChangeAspect="1"/>
          </p:cNvGrpSpPr>
          <p:nvPr userDrawn="1"/>
        </p:nvGrpSpPr>
        <p:grpSpPr bwMode="auto">
          <a:xfrm>
            <a:off x="310242" y="6144138"/>
            <a:ext cx="1524141" cy="428400"/>
            <a:chOff x="3418" y="2582"/>
            <a:chExt cx="4682" cy="1316"/>
          </a:xfrm>
          <a:solidFill>
            <a:schemeClr val="tx2"/>
          </a:solidFill>
        </p:grpSpPr>
        <p:sp>
          <p:nvSpPr>
            <p:cNvPr id="3" name="Freeform 29">
              <a:extLst>
                <a:ext uri="{FF2B5EF4-FFF2-40B4-BE49-F238E27FC236}">
                  <a16:creationId xmlns:a16="http://schemas.microsoft.com/office/drawing/2014/main" id="{3BF05785-AE2C-2F08-57FF-BF902C187126}"/>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4" name="Freeform 30">
              <a:extLst>
                <a:ext uri="{FF2B5EF4-FFF2-40B4-BE49-F238E27FC236}">
                  <a16:creationId xmlns:a16="http://schemas.microsoft.com/office/drawing/2014/main" id="{1230120D-8675-EB20-04E3-5280B479E89E}"/>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31">
              <a:extLst>
                <a:ext uri="{FF2B5EF4-FFF2-40B4-BE49-F238E27FC236}">
                  <a16:creationId xmlns:a16="http://schemas.microsoft.com/office/drawing/2014/main" id="{830D7F50-DCE6-7E0A-160F-117D0463F3E5}"/>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2">
              <a:extLst>
                <a:ext uri="{FF2B5EF4-FFF2-40B4-BE49-F238E27FC236}">
                  <a16:creationId xmlns:a16="http://schemas.microsoft.com/office/drawing/2014/main" id="{751E7ECF-BA74-25FD-C094-D8DA919A97DE}"/>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33">
              <a:extLst>
                <a:ext uri="{FF2B5EF4-FFF2-40B4-BE49-F238E27FC236}">
                  <a16:creationId xmlns:a16="http://schemas.microsoft.com/office/drawing/2014/main" id="{54837236-3D28-DC73-2DA5-7E5958B76C62}"/>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34">
              <a:extLst>
                <a:ext uri="{FF2B5EF4-FFF2-40B4-BE49-F238E27FC236}">
                  <a16:creationId xmlns:a16="http://schemas.microsoft.com/office/drawing/2014/main" id="{331B4509-A481-EE13-095E-BD995964AA96}"/>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5">
              <a:extLst>
                <a:ext uri="{FF2B5EF4-FFF2-40B4-BE49-F238E27FC236}">
                  <a16:creationId xmlns:a16="http://schemas.microsoft.com/office/drawing/2014/main" id="{DEBA5B4B-F303-D883-324C-454568249B1A}"/>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6">
              <a:extLst>
                <a:ext uri="{FF2B5EF4-FFF2-40B4-BE49-F238E27FC236}">
                  <a16:creationId xmlns:a16="http://schemas.microsoft.com/office/drawing/2014/main" id="{E2DC81C4-5DDD-FED0-269F-90808778170C}"/>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7">
              <a:extLst>
                <a:ext uri="{FF2B5EF4-FFF2-40B4-BE49-F238E27FC236}">
                  <a16:creationId xmlns:a16="http://schemas.microsoft.com/office/drawing/2014/main" id="{2D3CD4E8-FECB-9791-5B04-F979DFCBBCCD}"/>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53377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ekstin kuva-asettelu_1">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564923" y="745618"/>
            <a:ext cx="4900246" cy="5389459"/>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40EE479C-D1F6-4BAC-80D2-90EF74E3261A}"/>
              </a:ext>
            </a:extLst>
          </p:cNvPr>
          <p:cNvSpPr>
            <a:spLocks noGrp="1"/>
          </p:cNvSpPr>
          <p:nvPr>
            <p:ph type="title" hasCustomPrompt="1"/>
          </p:nvPr>
        </p:nvSpPr>
        <p:spPr>
          <a:xfrm>
            <a:off x="853200" y="651007"/>
            <a:ext cx="5253402" cy="1124345"/>
          </a:xfrm>
          <a:noFill/>
        </p:spPr>
        <p:txBody>
          <a:bodyPr lIns="0" tIns="0" rIns="0" bIns="0" rtlCol="0" anchor="t"/>
          <a:lstStyle>
            <a:lvl1pPr algn="l">
              <a:defRPr sz="4000" b="1" spc="0">
                <a:solidFill>
                  <a:schemeClr val="tx1"/>
                </a:solidFill>
              </a:defRPr>
            </a:lvl1pPr>
          </a:lstStyle>
          <a:p>
            <a:pPr rtl="0"/>
            <a:r>
              <a:rPr lang="fi-FI" dirty="0"/>
              <a:t>Muokkaa sivun otsikkoa napsauttamalla</a:t>
            </a:r>
          </a:p>
        </p:txBody>
      </p:sp>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853200" y="2379041"/>
            <a:ext cx="5253402" cy="3201146"/>
          </a:xfrm>
        </p:spPr>
        <p:txBody>
          <a:bodyPr rtlCol="0"/>
          <a:lstStyle>
            <a:lvl1pPr marL="0" indent="0">
              <a:buNone/>
              <a:defRPr sz="2000">
                <a:solidFill>
                  <a:schemeClr val="tx1"/>
                </a:solidFill>
              </a:defRPr>
            </a:lvl1pPr>
            <a:lvl2pPr marL="266700" indent="0">
              <a:buNone/>
              <a:defRPr sz="2000">
                <a:solidFill>
                  <a:schemeClr val="tx1"/>
                </a:solidFill>
              </a:defRPr>
            </a:lvl2pPr>
            <a:lvl3pPr marL="542925" indent="0">
              <a:buNone/>
              <a:defRPr sz="2000">
                <a:solidFill>
                  <a:schemeClr val="tx1"/>
                </a:solidFill>
              </a:defRPr>
            </a:lvl3pPr>
            <a:lvl4pPr marL="809625" indent="0">
              <a:buNone/>
              <a:defRPr sz="2000">
                <a:solidFill>
                  <a:schemeClr val="tx1"/>
                </a:solidFill>
              </a:defRPr>
            </a:lvl4pPr>
            <a:lvl5pPr marL="1076325" indent="0">
              <a:buNone/>
              <a:defRPr sz="2000">
                <a:solidFill>
                  <a:schemeClr val="tx1"/>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5" name="Dian numeron paikkamerkki 4">
            <a:extLst>
              <a:ext uri="{FF2B5EF4-FFF2-40B4-BE49-F238E27FC236}">
                <a16:creationId xmlns:a16="http://schemas.microsoft.com/office/drawing/2014/main" id="{0505ED12-A431-4761-87A4-F05164BE0221}"/>
              </a:ext>
            </a:extLst>
          </p:cNvPr>
          <p:cNvSpPr>
            <a:spLocks noGrp="1"/>
          </p:cNvSpPr>
          <p:nvPr>
            <p:ph type="sldNum" sz="quarter" idx="33"/>
          </p:nvPr>
        </p:nvSpPr>
        <p:spPr>
          <a:xfrm>
            <a:off x="11215075" y="6455089"/>
            <a:ext cx="289169" cy="192998"/>
          </a:xfrm>
          <a:prstGeom prst="rect">
            <a:avLst/>
          </a:prstGeom>
        </p:spPr>
        <p:txBody>
          <a:bodyPr lIns="0" tIns="0" rIns="0" bIns="0" rtlCol="0"/>
          <a:lstStyle>
            <a:lvl1pPr algn="r">
              <a:defRPr sz="1100">
                <a:solidFill>
                  <a:srgbClr val="000000"/>
                </a:solidFill>
              </a:defRPr>
            </a:lvl1pPr>
          </a:lstStyle>
          <a:p>
            <a:fld id="{19B51A1E-902D-48AF-9020-955120F399B6}" type="slidenum">
              <a:rPr lang="fi-FI" smtClean="0"/>
              <a:pPr/>
              <a:t>‹#›</a:t>
            </a:fld>
            <a:endParaRPr lang="fi-FI" dirty="0"/>
          </a:p>
        </p:txBody>
      </p:sp>
      <p:grpSp>
        <p:nvGrpSpPr>
          <p:cNvPr id="4" name="Group 28">
            <a:extLst>
              <a:ext uri="{FF2B5EF4-FFF2-40B4-BE49-F238E27FC236}">
                <a16:creationId xmlns:a16="http://schemas.microsoft.com/office/drawing/2014/main" id="{75568C59-83E2-BA68-FCA4-61DEEEF2A138}"/>
              </a:ext>
            </a:extLst>
          </p:cNvPr>
          <p:cNvGrpSpPr>
            <a:grpSpLocks noChangeAspect="1"/>
          </p:cNvGrpSpPr>
          <p:nvPr userDrawn="1"/>
        </p:nvGrpSpPr>
        <p:grpSpPr bwMode="auto">
          <a:xfrm>
            <a:off x="310242" y="6144138"/>
            <a:ext cx="1524141" cy="428400"/>
            <a:chOff x="3418" y="2582"/>
            <a:chExt cx="4682" cy="1316"/>
          </a:xfrm>
          <a:solidFill>
            <a:schemeClr val="tx2"/>
          </a:solidFill>
        </p:grpSpPr>
        <p:sp>
          <p:nvSpPr>
            <p:cNvPr id="6" name="Freeform 29">
              <a:extLst>
                <a:ext uri="{FF2B5EF4-FFF2-40B4-BE49-F238E27FC236}">
                  <a16:creationId xmlns:a16="http://schemas.microsoft.com/office/drawing/2014/main" id="{DBB0ECEA-5E04-CA38-FD48-2D9502D54998}"/>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0">
              <a:extLst>
                <a:ext uri="{FF2B5EF4-FFF2-40B4-BE49-F238E27FC236}">
                  <a16:creationId xmlns:a16="http://schemas.microsoft.com/office/drawing/2014/main" id="{B2A6BEF0-EC81-257E-17E4-FF01DC010686}"/>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a:extLst>
                <a:ext uri="{FF2B5EF4-FFF2-40B4-BE49-F238E27FC236}">
                  <a16:creationId xmlns:a16="http://schemas.microsoft.com/office/drawing/2014/main" id="{3CE0E91C-8B3D-7BF9-1C80-8288895A6AAE}"/>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a:extLst>
                <a:ext uri="{FF2B5EF4-FFF2-40B4-BE49-F238E27FC236}">
                  <a16:creationId xmlns:a16="http://schemas.microsoft.com/office/drawing/2014/main" id="{34647BC1-F3E3-555D-1DF2-A2BF4B8A1645}"/>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3">
              <a:extLst>
                <a:ext uri="{FF2B5EF4-FFF2-40B4-BE49-F238E27FC236}">
                  <a16:creationId xmlns:a16="http://schemas.microsoft.com/office/drawing/2014/main" id="{EF60184A-8A8A-DC28-CBBA-A2971474C22F}"/>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4">
              <a:extLst>
                <a:ext uri="{FF2B5EF4-FFF2-40B4-BE49-F238E27FC236}">
                  <a16:creationId xmlns:a16="http://schemas.microsoft.com/office/drawing/2014/main" id="{12C99D27-0B34-42DB-1E70-FA9B7FC71757}"/>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5">
              <a:extLst>
                <a:ext uri="{FF2B5EF4-FFF2-40B4-BE49-F238E27FC236}">
                  <a16:creationId xmlns:a16="http://schemas.microsoft.com/office/drawing/2014/main" id="{79FC051C-AC01-D3BE-B93D-5F04E3B037B4}"/>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6">
              <a:extLst>
                <a:ext uri="{FF2B5EF4-FFF2-40B4-BE49-F238E27FC236}">
                  <a16:creationId xmlns:a16="http://schemas.microsoft.com/office/drawing/2014/main" id="{75EB4D86-6DF5-8A76-3481-D3AD90CDA7D9}"/>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37">
              <a:extLst>
                <a:ext uri="{FF2B5EF4-FFF2-40B4-BE49-F238E27FC236}">
                  <a16:creationId xmlns:a16="http://schemas.microsoft.com/office/drawing/2014/main" id="{61FE3FFD-59C1-F78C-710B-182DCF704752}"/>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104736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Otsikko_ja_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E479C-D1F6-4BAC-80D2-90EF74E3261A}"/>
              </a:ext>
            </a:extLst>
          </p:cNvPr>
          <p:cNvSpPr>
            <a:spLocks noGrp="1"/>
          </p:cNvSpPr>
          <p:nvPr>
            <p:ph type="title" hasCustomPrompt="1"/>
          </p:nvPr>
        </p:nvSpPr>
        <p:spPr>
          <a:xfrm>
            <a:off x="853200" y="651008"/>
            <a:ext cx="10789567" cy="607270"/>
          </a:xfrm>
          <a:noFill/>
        </p:spPr>
        <p:txBody>
          <a:bodyPr lIns="0" tIns="0" rIns="0" bIns="0" rtlCol="0" anchor="t"/>
          <a:lstStyle>
            <a:lvl1pPr algn="l">
              <a:defRPr sz="4000" b="1" spc="0">
                <a:solidFill>
                  <a:schemeClr val="tx1"/>
                </a:solidFill>
              </a:defRPr>
            </a:lvl1pPr>
          </a:lstStyle>
          <a:p>
            <a:pPr rtl="0"/>
            <a:r>
              <a:rPr lang="fi-FI" dirty="0"/>
              <a:t>Otsikko</a:t>
            </a:r>
          </a:p>
        </p:txBody>
      </p:sp>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853200" y="1363046"/>
            <a:ext cx="10548617" cy="1122251"/>
          </a:xfrm>
        </p:spPr>
        <p:txBody>
          <a:bodyPr rtlCol="0"/>
          <a:lstStyle>
            <a:lvl1pPr marL="0" indent="0">
              <a:buNone/>
              <a:defRPr sz="2000">
                <a:solidFill>
                  <a:schemeClr val="tx1"/>
                </a:solidFill>
              </a:defRPr>
            </a:lvl1pPr>
            <a:lvl2pPr marL="266700" indent="0">
              <a:buNone/>
              <a:defRPr sz="20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fi-FI" dirty="0"/>
              <a:t>Muokkaa tekstin perustyyliä</a:t>
            </a:r>
          </a:p>
        </p:txBody>
      </p:sp>
      <p:sp>
        <p:nvSpPr>
          <p:cNvPr id="12" name="Alaotsikko 4"/>
          <p:cNvSpPr txBox="1">
            <a:spLocks/>
          </p:cNvSpPr>
          <p:nvPr userDrawn="1"/>
        </p:nvSpPr>
        <p:spPr>
          <a:xfrm>
            <a:off x="8835205" y="6431644"/>
            <a:ext cx="1924891" cy="248802"/>
          </a:xfrm>
          <a:prstGeom prst="rect">
            <a:avLst/>
          </a:prstGeom>
        </p:spPr>
        <p:txBody>
          <a:bodyPr vert="horz" lIns="0" tIns="0" rIns="0" bIns="0" rtlCol="0">
            <a:noAutofit/>
          </a:bodyPr>
          <a:lstStyle>
            <a:lvl1pPr marL="0" indent="0" algn="ctr" defTabSz="1371600" rtl="0" eaLnBrk="1" latinLnBrk="0" hangingPunct="1">
              <a:lnSpc>
                <a:spcPct val="90000"/>
              </a:lnSpc>
              <a:spcBef>
                <a:spcPts val="1500"/>
              </a:spcBef>
              <a:buFont typeface="Arial" panose="020B0604020202020204" pitchFamily="34" charset="0"/>
              <a:buNone/>
              <a:defRPr sz="4800" kern="1200">
                <a:solidFill>
                  <a:schemeClr val="bg2"/>
                </a:solidFill>
                <a:latin typeface="+mn-lt"/>
                <a:ea typeface="+mn-ea"/>
                <a:cs typeface="+mn-cs"/>
              </a:defRPr>
            </a:lvl1pPr>
            <a:lvl2pPr marL="457200" indent="0" algn="ctr" defTabSz="1371600" rtl="0" eaLnBrk="1" latinLnBrk="0" hangingPunct="1">
              <a:lnSpc>
                <a:spcPct val="90000"/>
              </a:lnSpc>
              <a:spcBef>
                <a:spcPts val="750"/>
              </a:spcBef>
              <a:buFont typeface="Arial" panose="020B0604020202020204" pitchFamily="34" charset="0"/>
              <a:buNone/>
              <a:defRPr sz="2000" kern="1200">
                <a:solidFill>
                  <a:schemeClr val="tx1"/>
                </a:solidFill>
                <a:latin typeface="+mn-lt"/>
                <a:ea typeface="+mn-ea"/>
                <a:cs typeface="+mn-cs"/>
              </a:defRPr>
            </a:lvl2pPr>
            <a:lvl3pPr marL="914400" indent="0" algn="ctr" defTabSz="13716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3pPr>
            <a:lvl4pPr marL="1371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4pPr>
            <a:lvl5pPr marL="18288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5pPr>
            <a:lvl6pPr marL="22860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6pPr>
            <a:lvl7pPr marL="27432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7pPr>
            <a:lvl8pPr marL="32004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8pPr>
            <a:lvl9pPr marL="3657600" indent="0" algn="ctr" defTabSz="1371600" rtl="0" eaLnBrk="1" latinLnBrk="0" hangingPunct="1">
              <a:lnSpc>
                <a:spcPct val="90000"/>
              </a:lnSpc>
              <a:spcBef>
                <a:spcPts val="750"/>
              </a:spcBef>
              <a:buFont typeface="Arial" panose="020B0604020202020204" pitchFamily="34" charset="0"/>
              <a:buNone/>
              <a:defRPr sz="1600" kern="1200">
                <a:solidFill>
                  <a:schemeClr val="tx1"/>
                </a:solidFill>
                <a:latin typeface="+mn-lt"/>
                <a:ea typeface="+mn-ea"/>
                <a:cs typeface="+mn-cs"/>
              </a:defRPr>
            </a:lvl9pPr>
          </a:lstStyle>
          <a:p>
            <a:pPr algn="r">
              <a:lnSpc>
                <a:spcPct val="100000"/>
              </a:lnSpc>
              <a:spcBef>
                <a:spcPts val="0"/>
              </a:spcBef>
            </a:pPr>
            <a:r>
              <a:rPr lang="fi-FI" sz="1400" b="1" dirty="0">
                <a:solidFill>
                  <a:schemeClr val="tx2"/>
                </a:solidFill>
              </a:rPr>
              <a:t>nuoriyrittajyys.fi</a:t>
            </a:r>
          </a:p>
        </p:txBody>
      </p:sp>
      <p:sp>
        <p:nvSpPr>
          <p:cNvPr id="7" name="Dian numeron paikkamerkki 4">
            <a:extLst>
              <a:ext uri="{FF2B5EF4-FFF2-40B4-BE49-F238E27FC236}">
                <a16:creationId xmlns:a16="http://schemas.microsoft.com/office/drawing/2014/main" id="{0505ED12-A431-4761-87A4-F05164BE0221}"/>
              </a:ext>
            </a:extLst>
          </p:cNvPr>
          <p:cNvSpPr>
            <a:spLocks noGrp="1"/>
          </p:cNvSpPr>
          <p:nvPr>
            <p:ph type="sldNum" sz="quarter" idx="33"/>
          </p:nvPr>
        </p:nvSpPr>
        <p:spPr>
          <a:xfrm>
            <a:off x="11215075" y="6455089"/>
            <a:ext cx="289169" cy="192998"/>
          </a:xfrm>
          <a:prstGeom prst="rect">
            <a:avLst/>
          </a:prstGeom>
        </p:spPr>
        <p:txBody>
          <a:bodyPr lIns="0" tIns="0" rIns="0" bIns="0" rtlCol="0"/>
          <a:lstStyle>
            <a:lvl1pPr algn="r">
              <a:defRPr sz="1100">
                <a:solidFill>
                  <a:srgbClr val="000000"/>
                </a:solidFill>
              </a:defRPr>
            </a:lvl1pPr>
          </a:lstStyle>
          <a:p>
            <a:fld id="{19B51A1E-902D-48AF-9020-955120F399B6}" type="slidenum">
              <a:rPr lang="fi-FI" smtClean="0"/>
              <a:pPr/>
              <a:t>‹#›</a:t>
            </a:fld>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4372" y="6301714"/>
            <a:ext cx="1620352" cy="320414"/>
          </a:xfrm>
          <a:prstGeom prst="rect">
            <a:avLst/>
          </a:prstGeom>
        </p:spPr>
      </p:pic>
    </p:spTree>
    <p:extLst>
      <p:ext uri="{BB962C8B-B14F-4D97-AF65-F5344CB8AC3E}">
        <p14:creationId xmlns:p14="http://schemas.microsoft.com/office/powerpoint/2010/main" val="37772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Vaikuttavuus3">
    <p:bg>
      <p:bgPr>
        <a:solidFill>
          <a:schemeClr val="accent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E479C-D1F6-4BAC-80D2-90EF74E3261A}"/>
              </a:ext>
            </a:extLst>
          </p:cNvPr>
          <p:cNvSpPr>
            <a:spLocks noGrp="1"/>
          </p:cNvSpPr>
          <p:nvPr>
            <p:ph type="title" hasCustomPrompt="1"/>
          </p:nvPr>
        </p:nvSpPr>
        <p:spPr>
          <a:xfrm>
            <a:off x="853200" y="651008"/>
            <a:ext cx="10789567" cy="607270"/>
          </a:xfrm>
          <a:noFill/>
        </p:spPr>
        <p:txBody>
          <a:bodyPr lIns="0" tIns="0" rIns="0" bIns="0" rtlCol="0" anchor="t"/>
          <a:lstStyle>
            <a:lvl1pPr algn="l">
              <a:defRPr sz="4000" b="1" spc="0">
                <a:solidFill>
                  <a:schemeClr val="accent1"/>
                </a:solidFill>
              </a:defRPr>
            </a:lvl1pPr>
          </a:lstStyle>
          <a:p>
            <a:pPr rtl="0"/>
            <a:r>
              <a:rPr lang="fi-FI" dirty="0"/>
              <a:t>Otsikko</a:t>
            </a:r>
          </a:p>
        </p:txBody>
      </p:sp>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853200" y="1363046"/>
            <a:ext cx="10548617" cy="4469343"/>
          </a:xfrm>
        </p:spPr>
        <p:txBody>
          <a:bodyPr rtlCol="0"/>
          <a:lstStyle>
            <a:lvl1pPr marL="0" indent="0">
              <a:buNone/>
              <a:defRPr sz="2000">
                <a:solidFill>
                  <a:schemeClr val="tx1"/>
                </a:solidFill>
              </a:defRPr>
            </a:lvl1pPr>
            <a:lvl2pPr marL="266700" indent="0">
              <a:buNone/>
              <a:defRPr sz="20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fi-FI" dirty="0"/>
              <a:t>Muokkaa tekstin perustyyliä</a:t>
            </a:r>
          </a:p>
        </p:txBody>
      </p:sp>
      <p:sp>
        <p:nvSpPr>
          <p:cNvPr id="7" name="Dian numeron paikkamerkki 4">
            <a:extLst>
              <a:ext uri="{FF2B5EF4-FFF2-40B4-BE49-F238E27FC236}">
                <a16:creationId xmlns:a16="http://schemas.microsoft.com/office/drawing/2014/main" id="{0505ED12-A431-4761-87A4-F05164BE0221}"/>
              </a:ext>
            </a:extLst>
          </p:cNvPr>
          <p:cNvSpPr>
            <a:spLocks noGrp="1"/>
          </p:cNvSpPr>
          <p:nvPr>
            <p:ph type="sldNum" sz="quarter" idx="33"/>
          </p:nvPr>
        </p:nvSpPr>
        <p:spPr>
          <a:xfrm>
            <a:off x="11215075" y="6455089"/>
            <a:ext cx="289169" cy="192998"/>
          </a:xfrm>
          <a:prstGeom prst="rect">
            <a:avLst/>
          </a:prstGeom>
        </p:spPr>
        <p:txBody>
          <a:bodyPr lIns="0" tIns="0" rIns="0" bIns="0" rtlCol="0"/>
          <a:lstStyle>
            <a:lvl1pPr algn="r">
              <a:defRPr sz="1100">
                <a:solidFill>
                  <a:srgbClr val="000000"/>
                </a:solidFill>
              </a:defRPr>
            </a:lvl1pPr>
          </a:lstStyle>
          <a:p>
            <a:fld id="{19B51A1E-902D-48AF-9020-955120F399B6}" type="slidenum">
              <a:rPr lang="fi-FI" smtClean="0"/>
              <a:pPr/>
              <a:t>‹#›</a:t>
            </a:fld>
            <a:endParaRPr lang="fi-FI" dirty="0"/>
          </a:p>
        </p:txBody>
      </p:sp>
      <p:grpSp>
        <p:nvGrpSpPr>
          <p:cNvPr id="4" name="Group 28">
            <a:extLst>
              <a:ext uri="{FF2B5EF4-FFF2-40B4-BE49-F238E27FC236}">
                <a16:creationId xmlns:a16="http://schemas.microsoft.com/office/drawing/2014/main" id="{D9549B56-83E3-167A-80D8-3BD4B781F855}"/>
              </a:ext>
            </a:extLst>
          </p:cNvPr>
          <p:cNvGrpSpPr>
            <a:grpSpLocks noChangeAspect="1"/>
          </p:cNvGrpSpPr>
          <p:nvPr userDrawn="1"/>
        </p:nvGrpSpPr>
        <p:grpSpPr bwMode="auto">
          <a:xfrm>
            <a:off x="310242" y="6144138"/>
            <a:ext cx="1524141" cy="428400"/>
            <a:chOff x="3418" y="2582"/>
            <a:chExt cx="4682" cy="1316"/>
          </a:xfrm>
          <a:solidFill>
            <a:schemeClr val="accent6"/>
          </a:solidFill>
        </p:grpSpPr>
        <p:sp>
          <p:nvSpPr>
            <p:cNvPr id="5" name="Freeform 29">
              <a:extLst>
                <a:ext uri="{FF2B5EF4-FFF2-40B4-BE49-F238E27FC236}">
                  <a16:creationId xmlns:a16="http://schemas.microsoft.com/office/drawing/2014/main" id="{5DFB6FFE-1799-C52C-A5CD-4AE8EBC9696E}"/>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0">
              <a:extLst>
                <a:ext uri="{FF2B5EF4-FFF2-40B4-BE49-F238E27FC236}">
                  <a16:creationId xmlns:a16="http://schemas.microsoft.com/office/drawing/2014/main" id="{7B7E32E3-7AF0-792A-8EC4-2584BD779C46}"/>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1">
              <a:extLst>
                <a:ext uri="{FF2B5EF4-FFF2-40B4-BE49-F238E27FC236}">
                  <a16:creationId xmlns:a16="http://schemas.microsoft.com/office/drawing/2014/main" id="{7D8C83DE-C9B7-875C-87B5-6E660FEEDC47}"/>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2">
              <a:extLst>
                <a:ext uri="{FF2B5EF4-FFF2-40B4-BE49-F238E27FC236}">
                  <a16:creationId xmlns:a16="http://schemas.microsoft.com/office/drawing/2014/main" id="{DA837E0A-E8C1-0AB4-6B91-61BDEFA2C1B6}"/>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3">
              <a:extLst>
                <a:ext uri="{FF2B5EF4-FFF2-40B4-BE49-F238E27FC236}">
                  <a16:creationId xmlns:a16="http://schemas.microsoft.com/office/drawing/2014/main" id="{FD80EEAA-D93D-DB43-9EB8-3E065E50F4CA}"/>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4">
              <a:extLst>
                <a:ext uri="{FF2B5EF4-FFF2-40B4-BE49-F238E27FC236}">
                  <a16:creationId xmlns:a16="http://schemas.microsoft.com/office/drawing/2014/main" id="{CCD6C7BA-CD13-A86F-A36A-724E61E0ED36}"/>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5">
              <a:extLst>
                <a:ext uri="{FF2B5EF4-FFF2-40B4-BE49-F238E27FC236}">
                  <a16:creationId xmlns:a16="http://schemas.microsoft.com/office/drawing/2014/main" id="{FE758273-5132-F210-BBFE-7393E4892CF0}"/>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6">
              <a:extLst>
                <a:ext uri="{FF2B5EF4-FFF2-40B4-BE49-F238E27FC236}">
                  <a16:creationId xmlns:a16="http://schemas.microsoft.com/office/drawing/2014/main" id="{3A279C9F-6474-C171-25AE-B3C1B0B24E60}"/>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7">
              <a:extLst>
                <a:ext uri="{FF2B5EF4-FFF2-40B4-BE49-F238E27FC236}">
                  <a16:creationId xmlns:a16="http://schemas.microsoft.com/office/drawing/2014/main" id="{5C9602D1-CBF7-010A-9AB6-98E226B669BB}"/>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7246224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ekstin kuva-asettelu_4_taustavarilla">
    <p:bg>
      <p:bgPr>
        <a:solidFill>
          <a:schemeClr val="accent3"/>
        </a:solidFill>
        <a:effectLst/>
      </p:bgPr>
    </p:bg>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890ED7CE-A9D2-4D19-B978-56BFB74E657C}"/>
              </a:ext>
            </a:extLst>
          </p:cNvPr>
          <p:cNvSpPr>
            <a:spLocks noGrp="1"/>
          </p:cNvSpPr>
          <p:nvPr>
            <p:ph type="pic" sz="quarter" idx="14" hasCustomPrompt="1"/>
          </p:nvPr>
        </p:nvSpPr>
        <p:spPr>
          <a:xfrm>
            <a:off x="6564923" y="745618"/>
            <a:ext cx="4900246" cy="5389459"/>
          </a:xfrm>
          <a:solidFill>
            <a:schemeClr val="bg1">
              <a:lumMod val="95000"/>
            </a:schemeClr>
          </a:solidFill>
        </p:spPr>
        <p:txBody>
          <a:bodyPr tIns="1584000" rtlCol="0" anchor="t"/>
          <a:lstStyle>
            <a:lvl1pPr marL="0" indent="0" algn="ctr">
              <a:buNone/>
              <a:defRPr sz="1200" i="1">
                <a:latin typeface="Times New Roman" panose="02020603050405020304" pitchFamily="18" charset="0"/>
                <a:cs typeface="Times New Roman" panose="02020603050405020304" pitchFamily="18" charset="0"/>
              </a:defRPr>
            </a:lvl1pPr>
          </a:lstStyle>
          <a:p>
            <a:pPr rtl="0"/>
            <a:r>
              <a:rPr lang="fi-FI" dirty="0"/>
              <a:t>Lisää tai vedä ja pudota valokuva</a:t>
            </a:r>
          </a:p>
        </p:txBody>
      </p:sp>
      <p:sp>
        <p:nvSpPr>
          <p:cNvPr id="2" name="Otsikko 1">
            <a:extLst>
              <a:ext uri="{FF2B5EF4-FFF2-40B4-BE49-F238E27FC236}">
                <a16:creationId xmlns:a16="http://schemas.microsoft.com/office/drawing/2014/main" id="{40EE479C-D1F6-4BAC-80D2-90EF74E3261A}"/>
              </a:ext>
            </a:extLst>
          </p:cNvPr>
          <p:cNvSpPr>
            <a:spLocks noGrp="1"/>
          </p:cNvSpPr>
          <p:nvPr>
            <p:ph type="title" hasCustomPrompt="1"/>
          </p:nvPr>
        </p:nvSpPr>
        <p:spPr>
          <a:xfrm>
            <a:off x="853200" y="651007"/>
            <a:ext cx="5253402" cy="1124345"/>
          </a:xfrm>
          <a:noFill/>
        </p:spPr>
        <p:txBody>
          <a:bodyPr lIns="0" tIns="0" rIns="0" bIns="0" rtlCol="0" anchor="t"/>
          <a:lstStyle>
            <a:lvl1pPr algn="l">
              <a:defRPr sz="4000" b="1" spc="0">
                <a:solidFill>
                  <a:schemeClr val="bg1"/>
                </a:solidFill>
              </a:defRPr>
            </a:lvl1pPr>
          </a:lstStyle>
          <a:p>
            <a:pPr rtl="0"/>
            <a:r>
              <a:rPr lang="fi-FI" dirty="0"/>
              <a:t>Muokkaa sivun otsikkoa napsauttamalla</a:t>
            </a:r>
          </a:p>
        </p:txBody>
      </p:sp>
      <p:sp>
        <p:nvSpPr>
          <p:cNvPr id="3" name="Sisällön paikkamerkki 2">
            <a:extLst>
              <a:ext uri="{FF2B5EF4-FFF2-40B4-BE49-F238E27FC236}">
                <a16:creationId xmlns:a16="http://schemas.microsoft.com/office/drawing/2014/main" id="{A22238F2-C6EC-476F-8371-119AECBA5622}"/>
              </a:ext>
            </a:extLst>
          </p:cNvPr>
          <p:cNvSpPr>
            <a:spLocks noGrp="1"/>
          </p:cNvSpPr>
          <p:nvPr>
            <p:ph sz="half" idx="1" hasCustomPrompt="1"/>
          </p:nvPr>
        </p:nvSpPr>
        <p:spPr>
          <a:xfrm>
            <a:off x="853200" y="2379041"/>
            <a:ext cx="5253402" cy="3201146"/>
          </a:xfrm>
        </p:spPr>
        <p:txBody>
          <a:bodyPr rtlCol="0"/>
          <a:lstStyle>
            <a:lvl1pPr marL="0" indent="0">
              <a:buNone/>
              <a:defRPr sz="2000">
                <a:solidFill>
                  <a:schemeClr val="bg1"/>
                </a:solidFill>
              </a:defRPr>
            </a:lvl1pPr>
            <a:lvl2pPr marL="266700" indent="0">
              <a:buNone/>
              <a:defRPr sz="2000">
                <a:solidFill>
                  <a:schemeClr val="bg1"/>
                </a:solidFill>
              </a:defRPr>
            </a:lvl2pPr>
            <a:lvl3pPr marL="542925" indent="0">
              <a:buNone/>
              <a:defRPr sz="2000">
                <a:solidFill>
                  <a:schemeClr val="bg1"/>
                </a:solidFill>
              </a:defRPr>
            </a:lvl3pPr>
            <a:lvl4pPr marL="809625" indent="0">
              <a:buNone/>
              <a:defRPr sz="2000">
                <a:solidFill>
                  <a:schemeClr val="bg1"/>
                </a:solidFill>
              </a:defRPr>
            </a:lvl4pPr>
            <a:lvl5pPr marL="1076325" indent="0">
              <a:buNone/>
              <a:defRPr sz="2000">
                <a:solidFill>
                  <a:schemeClr val="bg1"/>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9" name="Dian numeron paikkamerkki 4">
            <a:extLst>
              <a:ext uri="{FF2B5EF4-FFF2-40B4-BE49-F238E27FC236}">
                <a16:creationId xmlns:a16="http://schemas.microsoft.com/office/drawing/2014/main" id="{0505ED12-A431-4761-87A4-F05164BE0221}"/>
              </a:ext>
            </a:extLst>
          </p:cNvPr>
          <p:cNvSpPr>
            <a:spLocks noGrp="1"/>
          </p:cNvSpPr>
          <p:nvPr>
            <p:ph type="sldNum" sz="quarter" idx="33"/>
          </p:nvPr>
        </p:nvSpPr>
        <p:spPr>
          <a:xfrm>
            <a:off x="11215075" y="6455089"/>
            <a:ext cx="289169" cy="192998"/>
          </a:xfrm>
          <a:prstGeom prst="rect">
            <a:avLst/>
          </a:prstGeom>
        </p:spPr>
        <p:txBody>
          <a:bodyPr lIns="0" tIns="0" rIns="0" bIns="0" rtlCol="0"/>
          <a:lstStyle>
            <a:lvl1pPr algn="r">
              <a:defRPr sz="1100">
                <a:solidFill>
                  <a:schemeClr val="bg1"/>
                </a:solidFill>
              </a:defRPr>
            </a:lvl1pPr>
          </a:lstStyle>
          <a:p>
            <a:fld id="{19B51A1E-902D-48AF-9020-955120F399B6}" type="slidenum">
              <a:rPr lang="fi-FI" smtClean="0"/>
              <a:pPr/>
              <a:t>‹#›</a:t>
            </a:fld>
            <a:endParaRPr lang="fi-FI" dirty="0"/>
          </a:p>
        </p:txBody>
      </p:sp>
      <p:grpSp>
        <p:nvGrpSpPr>
          <p:cNvPr id="4" name="Group 28">
            <a:extLst>
              <a:ext uri="{FF2B5EF4-FFF2-40B4-BE49-F238E27FC236}">
                <a16:creationId xmlns:a16="http://schemas.microsoft.com/office/drawing/2014/main" id="{A1346E5C-8805-548E-8B8C-A0332F059DD0}"/>
              </a:ext>
            </a:extLst>
          </p:cNvPr>
          <p:cNvGrpSpPr>
            <a:grpSpLocks noChangeAspect="1"/>
          </p:cNvGrpSpPr>
          <p:nvPr userDrawn="1"/>
        </p:nvGrpSpPr>
        <p:grpSpPr bwMode="auto">
          <a:xfrm>
            <a:off x="310242" y="6144138"/>
            <a:ext cx="1524141" cy="428400"/>
            <a:chOff x="3418" y="2582"/>
            <a:chExt cx="4682" cy="1316"/>
          </a:xfrm>
          <a:solidFill>
            <a:schemeClr val="accent1"/>
          </a:solidFill>
        </p:grpSpPr>
        <p:sp>
          <p:nvSpPr>
            <p:cNvPr id="5" name="Freeform 29">
              <a:extLst>
                <a:ext uri="{FF2B5EF4-FFF2-40B4-BE49-F238E27FC236}">
                  <a16:creationId xmlns:a16="http://schemas.microsoft.com/office/drawing/2014/main" id="{34E3B376-D41F-521F-B957-9F5E192BE983}"/>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0">
              <a:extLst>
                <a:ext uri="{FF2B5EF4-FFF2-40B4-BE49-F238E27FC236}">
                  <a16:creationId xmlns:a16="http://schemas.microsoft.com/office/drawing/2014/main" id="{805616AE-1101-0BC0-316E-16C0522A2F88}"/>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1">
              <a:extLst>
                <a:ext uri="{FF2B5EF4-FFF2-40B4-BE49-F238E27FC236}">
                  <a16:creationId xmlns:a16="http://schemas.microsoft.com/office/drawing/2014/main" id="{E002B4E1-3BE3-A34A-2237-7A1B0DFC91D9}"/>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2">
              <a:extLst>
                <a:ext uri="{FF2B5EF4-FFF2-40B4-BE49-F238E27FC236}">
                  <a16:creationId xmlns:a16="http://schemas.microsoft.com/office/drawing/2014/main" id="{42DA7A9B-33D3-0F27-F8DA-223810AEE1D8}"/>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3">
              <a:extLst>
                <a:ext uri="{FF2B5EF4-FFF2-40B4-BE49-F238E27FC236}">
                  <a16:creationId xmlns:a16="http://schemas.microsoft.com/office/drawing/2014/main" id="{440711F0-B39D-CFDB-5A5B-00C47071BFCE}"/>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4">
              <a:extLst>
                <a:ext uri="{FF2B5EF4-FFF2-40B4-BE49-F238E27FC236}">
                  <a16:creationId xmlns:a16="http://schemas.microsoft.com/office/drawing/2014/main" id="{4D31DED7-D5A6-0F22-ED6E-6DA9CB4FB5CD}"/>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5">
              <a:extLst>
                <a:ext uri="{FF2B5EF4-FFF2-40B4-BE49-F238E27FC236}">
                  <a16:creationId xmlns:a16="http://schemas.microsoft.com/office/drawing/2014/main" id="{4479D5EF-8FDA-10C3-2620-97E3D4860DCC}"/>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6">
              <a:extLst>
                <a:ext uri="{FF2B5EF4-FFF2-40B4-BE49-F238E27FC236}">
                  <a16:creationId xmlns:a16="http://schemas.microsoft.com/office/drawing/2014/main" id="{39A6C095-92E6-FD78-CADB-D859AEF9C45C}"/>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37">
              <a:extLst>
                <a:ext uri="{FF2B5EF4-FFF2-40B4-BE49-F238E27FC236}">
                  <a16:creationId xmlns:a16="http://schemas.microsoft.com/office/drawing/2014/main" id="{076CCD77-5080-3F71-06C1-2B037172DA40}"/>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8143496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kstinosto_taustavarilla">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EE479C-D1F6-4BAC-80D2-90EF74E3261A}"/>
              </a:ext>
            </a:extLst>
          </p:cNvPr>
          <p:cNvSpPr>
            <a:spLocks noGrp="1"/>
          </p:cNvSpPr>
          <p:nvPr>
            <p:ph type="title" hasCustomPrompt="1"/>
          </p:nvPr>
        </p:nvSpPr>
        <p:spPr>
          <a:xfrm>
            <a:off x="1607138" y="2110154"/>
            <a:ext cx="8977725" cy="2696308"/>
          </a:xfrm>
          <a:noFill/>
        </p:spPr>
        <p:txBody>
          <a:bodyPr lIns="0" tIns="0" rIns="0" bIns="0" rtlCol="0" anchor="t"/>
          <a:lstStyle>
            <a:lvl1pPr algn="ctr">
              <a:defRPr sz="4000" b="1" spc="0">
                <a:solidFill>
                  <a:schemeClr val="bg1"/>
                </a:solidFill>
              </a:defRPr>
            </a:lvl1pPr>
          </a:lstStyle>
          <a:p>
            <a:pPr rtl="0"/>
            <a:r>
              <a:rPr lang="fi-FI" dirty="0"/>
              <a:t>Muokkaa sivun otsikkoa napsauttamalla</a:t>
            </a:r>
          </a:p>
        </p:txBody>
      </p:sp>
      <p:sp>
        <p:nvSpPr>
          <p:cNvPr id="8" name="Dian numeron paikkamerkki 4">
            <a:extLst>
              <a:ext uri="{FF2B5EF4-FFF2-40B4-BE49-F238E27FC236}">
                <a16:creationId xmlns:a16="http://schemas.microsoft.com/office/drawing/2014/main" id="{0505ED12-A431-4761-87A4-F05164BE0221}"/>
              </a:ext>
            </a:extLst>
          </p:cNvPr>
          <p:cNvSpPr>
            <a:spLocks noGrp="1"/>
          </p:cNvSpPr>
          <p:nvPr>
            <p:ph type="sldNum" sz="quarter" idx="33"/>
          </p:nvPr>
        </p:nvSpPr>
        <p:spPr>
          <a:xfrm>
            <a:off x="11215075" y="6455089"/>
            <a:ext cx="289169" cy="192998"/>
          </a:xfrm>
          <a:prstGeom prst="rect">
            <a:avLst/>
          </a:prstGeom>
        </p:spPr>
        <p:txBody>
          <a:bodyPr lIns="0" tIns="0" rIns="0" bIns="0" rtlCol="0"/>
          <a:lstStyle>
            <a:lvl1pPr algn="r">
              <a:defRPr sz="1100">
                <a:solidFill>
                  <a:schemeClr val="bg1"/>
                </a:solidFill>
              </a:defRPr>
            </a:lvl1pPr>
          </a:lstStyle>
          <a:p>
            <a:fld id="{19B51A1E-902D-48AF-9020-955120F399B6}" type="slidenum">
              <a:rPr lang="fi-FI" smtClean="0"/>
              <a:pPr/>
              <a:t>‹#›</a:t>
            </a:fld>
            <a:endParaRPr lang="fi-FI" dirty="0"/>
          </a:p>
        </p:txBody>
      </p:sp>
      <p:grpSp>
        <p:nvGrpSpPr>
          <p:cNvPr id="3" name="Group 28">
            <a:extLst>
              <a:ext uri="{FF2B5EF4-FFF2-40B4-BE49-F238E27FC236}">
                <a16:creationId xmlns:a16="http://schemas.microsoft.com/office/drawing/2014/main" id="{1BF2F83B-6E54-CA9C-A5CA-507D755DB7DF}"/>
              </a:ext>
            </a:extLst>
          </p:cNvPr>
          <p:cNvGrpSpPr>
            <a:grpSpLocks noChangeAspect="1"/>
          </p:cNvGrpSpPr>
          <p:nvPr userDrawn="1"/>
        </p:nvGrpSpPr>
        <p:grpSpPr bwMode="auto">
          <a:xfrm>
            <a:off x="310242" y="6144138"/>
            <a:ext cx="1524141" cy="428400"/>
            <a:chOff x="3418" y="2582"/>
            <a:chExt cx="4682" cy="1316"/>
          </a:xfrm>
          <a:solidFill>
            <a:schemeClr val="accent1"/>
          </a:solidFill>
        </p:grpSpPr>
        <p:sp>
          <p:nvSpPr>
            <p:cNvPr id="4" name="Freeform 29">
              <a:extLst>
                <a:ext uri="{FF2B5EF4-FFF2-40B4-BE49-F238E27FC236}">
                  <a16:creationId xmlns:a16="http://schemas.microsoft.com/office/drawing/2014/main" id="{DDCB3D44-279F-B3A4-3205-D7DC72FB6AF7}"/>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5" name="Freeform 30">
              <a:extLst>
                <a:ext uri="{FF2B5EF4-FFF2-40B4-BE49-F238E27FC236}">
                  <a16:creationId xmlns:a16="http://schemas.microsoft.com/office/drawing/2014/main" id="{51559D56-BDAB-027C-E740-833FC19450E6}"/>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1">
              <a:extLst>
                <a:ext uri="{FF2B5EF4-FFF2-40B4-BE49-F238E27FC236}">
                  <a16:creationId xmlns:a16="http://schemas.microsoft.com/office/drawing/2014/main" id="{FD25832C-13CF-4D39-55F5-13BCDA5782D8}"/>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2">
              <a:extLst>
                <a:ext uri="{FF2B5EF4-FFF2-40B4-BE49-F238E27FC236}">
                  <a16:creationId xmlns:a16="http://schemas.microsoft.com/office/drawing/2014/main" id="{F6C5330B-10CB-2BD9-4996-CE5E432996B1}"/>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33">
              <a:extLst>
                <a:ext uri="{FF2B5EF4-FFF2-40B4-BE49-F238E27FC236}">
                  <a16:creationId xmlns:a16="http://schemas.microsoft.com/office/drawing/2014/main" id="{119E60B9-E972-C978-1335-B1F8BD55AD46}"/>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1" name="Freeform 34">
              <a:extLst>
                <a:ext uri="{FF2B5EF4-FFF2-40B4-BE49-F238E27FC236}">
                  <a16:creationId xmlns:a16="http://schemas.microsoft.com/office/drawing/2014/main" id="{70B68BC1-9F49-BA5B-276D-F5528B54C149}"/>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5">
              <a:extLst>
                <a:ext uri="{FF2B5EF4-FFF2-40B4-BE49-F238E27FC236}">
                  <a16:creationId xmlns:a16="http://schemas.microsoft.com/office/drawing/2014/main" id="{F24DCECB-194D-30CB-A557-B4E2A0644583}"/>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6">
              <a:extLst>
                <a:ext uri="{FF2B5EF4-FFF2-40B4-BE49-F238E27FC236}">
                  <a16:creationId xmlns:a16="http://schemas.microsoft.com/office/drawing/2014/main" id="{F4572137-DA82-1CE2-6569-EC3BA3B798FA}"/>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7">
              <a:extLst>
                <a:ext uri="{FF2B5EF4-FFF2-40B4-BE49-F238E27FC236}">
                  <a16:creationId xmlns:a16="http://schemas.microsoft.com/office/drawing/2014/main" id="{60D59FCD-4F67-4423-B260-5E046B8A4C8A}"/>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51371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_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FF4C50-933F-41F9-AD11-BD02410AA7D5}"/>
              </a:ext>
            </a:extLst>
          </p:cNvPr>
          <p:cNvSpPr>
            <a:spLocks noGrp="1"/>
          </p:cNvSpPr>
          <p:nvPr>
            <p:ph type="title" hasCustomPrompt="1"/>
          </p:nvPr>
        </p:nvSpPr>
        <p:spPr>
          <a:xfrm>
            <a:off x="853200" y="432000"/>
            <a:ext cx="10651044" cy="432000"/>
          </a:xfrm>
        </p:spPr>
        <p:txBody>
          <a:bodyPr rtlCol="0"/>
          <a:lstStyle>
            <a:lvl1pPr>
              <a:defRPr>
                <a:solidFill>
                  <a:schemeClr val="tx1"/>
                </a:solidFill>
              </a:defRPr>
            </a:lvl1pPr>
          </a:lstStyle>
          <a:p>
            <a:pPr rtl="0"/>
            <a:r>
              <a:rPr lang="fi-FI" dirty="0"/>
              <a:t>Muokkaa sivun otsikkoa napsauttamalla</a:t>
            </a:r>
          </a:p>
        </p:txBody>
      </p:sp>
      <p:sp>
        <p:nvSpPr>
          <p:cNvPr id="7" name="Alaotsikko 2">
            <a:extLst>
              <a:ext uri="{FF2B5EF4-FFF2-40B4-BE49-F238E27FC236}">
                <a16:creationId xmlns:a16="http://schemas.microsoft.com/office/drawing/2014/main" id="{E97A9A62-1AA6-47A9-A1A0-54196823744C}"/>
              </a:ext>
            </a:extLst>
          </p:cNvPr>
          <p:cNvSpPr>
            <a:spLocks noGrp="1"/>
          </p:cNvSpPr>
          <p:nvPr>
            <p:ph type="body" sz="quarter" idx="32" hasCustomPrompt="1"/>
          </p:nvPr>
        </p:nvSpPr>
        <p:spPr>
          <a:xfrm>
            <a:off x="853200" y="1008000"/>
            <a:ext cx="10661869" cy="360000"/>
          </a:xfrm>
        </p:spPr>
        <p:txBody>
          <a:bodyPr rtlCol="0"/>
          <a:lstStyle>
            <a:lvl1pPr marL="0" indent="0">
              <a:buNone/>
              <a:defRPr>
                <a:solidFill>
                  <a:schemeClr val="tx1"/>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fi-FI" dirty="0"/>
              <a:t>Alaotsikko</a:t>
            </a:r>
          </a:p>
        </p:txBody>
      </p:sp>
      <p:sp>
        <p:nvSpPr>
          <p:cNvPr id="3" name="Sisällön paikkamerkki 2">
            <a:extLst>
              <a:ext uri="{FF2B5EF4-FFF2-40B4-BE49-F238E27FC236}">
                <a16:creationId xmlns:a16="http://schemas.microsoft.com/office/drawing/2014/main" id="{B1948E38-8FB0-4E51-A01C-C88794372E50}"/>
              </a:ext>
            </a:extLst>
          </p:cNvPr>
          <p:cNvSpPr>
            <a:spLocks noGrp="1"/>
          </p:cNvSpPr>
          <p:nvPr>
            <p:ph idx="1" hasCustomPrompt="1"/>
          </p:nvPr>
        </p:nvSpPr>
        <p:spPr>
          <a:xfrm>
            <a:off x="853200" y="1512000"/>
            <a:ext cx="10651044" cy="4679250"/>
          </a:xfrm>
        </p:spPr>
        <p:txBody>
          <a:bodyPr rtlCol="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rtl="0"/>
            <a:r>
              <a:rPr lang="fi-FI" dirty="0"/>
              <a:t>Muokkaa tekstin perustyyliä</a:t>
            </a:r>
          </a:p>
          <a:p>
            <a:pPr lvl="1" rtl="0"/>
            <a:r>
              <a:rPr lang="fi-FI" dirty="0"/>
              <a:t>Toinen taso</a:t>
            </a:r>
          </a:p>
          <a:p>
            <a:pPr lvl="2" rtl="0"/>
            <a:r>
              <a:rPr lang="fi-FI" dirty="0"/>
              <a:t>Kolmas taso</a:t>
            </a:r>
          </a:p>
          <a:p>
            <a:pPr lvl="3" rtl="0"/>
            <a:r>
              <a:rPr lang="fi-FI" dirty="0"/>
              <a:t>Neljäs taso</a:t>
            </a:r>
          </a:p>
          <a:p>
            <a:pPr lvl="4" rtl="0"/>
            <a:r>
              <a:rPr lang="fi-FI" dirty="0"/>
              <a:t>Viides taso</a:t>
            </a:r>
          </a:p>
        </p:txBody>
      </p:sp>
      <p:sp>
        <p:nvSpPr>
          <p:cNvPr id="11" name="Dian numeron paikkamerkki 4">
            <a:extLst>
              <a:ext uri="{FF2B5EF4-FFF2-40B4-BE49-F238E27FC236}">
                <a16:creationId xmlns:a16="http://schemas.microsoft.com/office/drawing/2014/main" id="{0505ED12-A431-4761-87A4-F05164BE0221}"/>
              </a:ext>
            </a:extLst>
          </p:cNvPr>
          <p:cNvSpPr>
            <a:spLocks noGrp="1"/>
          </p:cNvSpPr>
          <p:nvPr>
            <p:ph type="sldNum" sz="quarter" idx="33"/>
          </p:nvPr>
        </p:nvSpPr>
        <p:spPr>
          <a:xfrm>
            <a:off x="11215075" y="6455089"/>
            <a:ext cx="289169" cy="192998"/>
          </a:xfrm>
          <a:prstGeom prst="rect">
            <a:avLst/>
          </a:prstGeom>
        </p:spPr>
        <p:txBody>
          <a:bodyPr lIns="0" tIns="0" rIns="0" bIns="0" rtlCol="0"/>
          <a:lstStyle>
            <a:lvl1pPr algn="r">
              <a:defRPr sz="1100">
                <a:solidFill>
                  <a:srgbClr val="000000"/>
                </a:solidFill>
              </a:defRPr>
            </a:lvl1pPr>
          </a:lstStyle>
          <a:p>
            <a:fld id="{19B51A1E-902D-48AF-9020-955120F399B6}" type="slidenum">
              <a:rPr lang="fi-FI" smtClean="0"/>
              <a:pPr/>
              <a:t>‹#›</a:t>
            </a:fld>
            <a:endParaRPr lang="fi-FI" dirty="0"/>
          </a:p>
        </p:txBody>
      </p:sp>
      <p:grpSp>
        <p:nvGrpSpPr>
          <p:cNvPr id="4" name="Group 28">
            <a:extLst>
              <a:ext uri="{FF2B5EF4-FFF2-40B4-BE49-F238E27FC236}">
                <a16:creationId xmlns:a16="http://schemas.microsoft.com/office/drawing/2014/main" id="{6389A446-E1F2-CCF3-471F-23CECD21A77F}"/>
              </a:ext>
            </a:extLst>
          </p:cNvPr>
          <p:cNvGrpSpPr>
            <a:grpSpLocks noChangeAspect="1"/>
          </p:cNvGrpSpPr>
          <p:nvPr userDrawn="1"/>
        </p:nvGrpSpPr>
        <p:grpSpPr bwMode="auto">
          <a:xfrm>
            <a:off x="310242" y="6144138"/>
            <a:ext cx="1524141" cy="428400"/>
            <a:chOff x="3418" y="2582"/>
            <a:chExt cx="4682" cy="1316"/>
          </a:xfrm>
          <a:solidFill>
            <a:schemeClr val="tx2"/>
          </a:solidFill>
        </p:grpSpPr>
        <p:sp>
          <p:nvSpPr>
            <p:cNvPr id="5" name="Freeform 29">
              <a:extLst>
                <a:ext uri="{FF2B5EF4-FFF2-40B4-BE49-F238E27FC236}">
                  <a16:creationId xmlns:a16="http://schemas.microsoft.com/office/drawing/2014/main" id="{55E8C386-6D6F-41F3-2D2B-BF9C5D5C513D}"/>
                </a:ext>
              </a:extLst>
            </p:cNvPr>
            <p:cNvSpPr>
              <a:spLocks/>
            </p:cNvSpPr>
            <p:nvPr/>
          </p:nvSpPr>
          <p:spPr bwMode="auto">
            <a:xfrm>
              <a:off x="4383" y="2748"/>
              <a:ext cx="1342" cy="858"/>
            </a:xfrm>
            <a:custGeom>
              <a:avLst/>
              <a:gdLst>
                <a:gd name="T0" fmla="*/ 0 w 567"/>
                <a:gd name="T1" fmla="*/ 361 h 361"/>
                <a:gd name="T2" fmla="*/ 0 w 567"/>
                <a:gd name="T3" fmla="*/ 0 h 361"/>
                <a:gd name="T4" fmla="*/ 197 w 567"/>
                <a:gd name="T5" fmla="*/ 0 h 361"/>
                <a:gd name="T6" fmla="*/ 203 w 567"/>
                <a:gd name="T7" fmla="*/ 59 h 361"/>
                <a:gd name="T8" fmla="*/ 358 w 567"/>
                <a:gd name="T9" fmla="*/ 0 h 361"/>
                <a:gd name="T10" fmla="*/ 567 w 567"/>
                <a:gd name="T11" fmla="*/ 195 h 361"/>
                <a:gd name="T12" fmla="*/ 567 w 567"/>
                <a:gd name="T13" fmla="*/ 361 h 361"/>
                <a:gd name="T14" fmla="*/ 442 w 567"/>
                <a:gd name="T15" fmla="*/ 361 h 361"/>
                <a:gd name="T16" fmla="*/ 365 w 567"/>
                <a:gd name="T17" fmla="*/ 301 h 361"/>
                <a:gd name="T18" fmla="*/ 365 w 567"/>
                <a:gd name="T19" fmla="*/ 135 h 361"/>
                <a:gd name="T20" fmla="*/ 284 w 567"/>
                <a:gd name="T21" fmla="*/ 57 h 361"/>
                <a:gd name="T22" fmla="*/ 203 w 567"/>
                <a:gd name="T23" fmla="*/ 135 h 361"/>
                <a:gd name="T24" fmla="*/ 203 w 567"/>
                <a:gd name="T25" fmla="*/ 301 h 361"/>
                <a:gd name="T26" fmla="*/ 127 w 567"/>
                <a:gd name="T27" fmla="*/ 361 h 361"/>
                <a:gd name="T28" fmla="*/ 0 w 567"/>
                <a:gd name="T29"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7" h="361">
                  <a:moveTo>
                    <a:pt x="0" y="361"/>
                  </a:moveTo>
                  <a:cubicBezTo>
                    <a:pt x="0" y="0"/>
                    <a:pt x="0" y="0"/>
                    <a:pt x="0" y="0"/>
                  </a:cubicBezTo>
                  <a:cubicBezTo>
                    <a:pt x="197" y="0"/>
                    <a:pt x="197" y="0"/>
                    <a:pt x="197" y="0"/>
                  </a:cubicBezTo>
                  <a:cubicBezTo>
                    <a:pt x="203" y="59"/>
                    <a:pt x="203" y="59"/>
                    <a:pt x="203" y="59"/>
                  </a:cubicBezTo>
                  <a:cubicBezTo>
                    <a:pt x="213" y="49"/>
                    <a:pt x="269" y="0"/>
                    <a:pt x="358" y="0"/>
                  </a:cubicBezTo>
                  <a:cubicBezTo>
                    <a:pt x="542" y="0"/>
                    <a:pt x="567" y="97"/>
                    <a:pt x="567" y="195"/>
                  </a:cubicBezTo>
                  <a:cubicBezTo>
                    <a:pt x="567" y="361"/>
                    <a:pt x="567" y="361"/>
                    <a:pt x="567" y="361"/>
                  </a:cubicBezTo>
                  <a:cubicBezTo>
                    <a:pt x="442" y="361"/>
                    <a:pt x="442" y="361"/>
                    <a:pt x="442" y="361"/>
                  </a:cubicBezTo>
                  <a:cubicBezTo>
                    <a:pt x="404" y="361"/>
                    <a:pt x="365" y="353"/>
                    <a:pt x="365" y="301"/>
                  </a:cubicBezTo>
                  <a:cubicBezTo>
                    <a:pt x="365" y="135"/>
                    <a:pt x="365" y="135"/>
                    <a:pt x="365" y="135"/>
                  </a:cubicBezTo>
                  <a:cubicBezTo>
                    <a:pt x="365" y="99"/>
                    <a:pt x="345" y="57"/>
                    <a:pt x="284" y="57"/>
                  </a:cubicBezTo>
                  <a:cubicBezTo>
                    <a:pt x="224" y="57"/>
                    <a:pt x="203" y="99"/>
                    <a:pt x="203" y="135"/>
                  </a:cubicBezTo>
                  <a:cubicBezTo>
                    <a:pt x="203" y="301"/>
                    <a:pt x="203" y="301"/>
                    <a:pt x="203" y="301"/>
                  </a:cubicBezTo>
                  <a:cubicBezTo>
                    <a:pt x="203" y="353"/>
                    <a:pt x="165" y="361"/>
                    <a:pt x="127" y="361"/>
                  </a:cubicBezTo>
                  <a:lnTo>
                    <a:pt x="0" y="3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6" name="Freeform 30">
              <a:extLst>
                <a:ext uri="{FF2B5EF4-FFF2-40B4-BE49-F238E27FC236}">
                  <a16:creationId xmlns:a16="http://schemas.microsoft.com/office/drawing/2014/main" id="{BD543F9B-D324-1B19-6CBE-D75C7DBF1FF2}"/>
                </a:ext>
              </a:extLst>
            </p:cNvPr>
            <p:cNvSpPr>
              <a:spLocks/>
            </p:cNvSpPr>
            <p:nvPr/>
          </p:nvSpPr>
          <p:spPr bwMode="auto">
            <a:xfrm>
              <a:off x="7243" y="2582"/>
              <a:ext cx="857" cy="1024"/>
            </a:xfrm>
            <a:custGeom>
              <a:avLst/>
              <a:gdLst>
                <a:gd name="T0" fmla="*/ 362 w 362"/>
                <a:gd name="T1" fmla="*/ 70 h 431"/>
                <a:gd name="T2" fmla="*/ 362 w 362"/>
                <a:gd name="T3" fmla="*/ 127 h 431"/>
                <a:gd name="T4" fmla="*/ 255 w 362"/>
                <a:gd name="T5" fmla="*/ 127 h 431"/>
                <a:gd name="T6" fmla="*/ 255 w 362"/>
                <a:gd name="T7" fmla="*/ 298 h 431"/>
                <a:gd name="T8" fmla="*/ 362 w 362"/>
                <a:gd name="T9" fmla="*/ 327 h 431"/>
                <a:gd name="T10" fmla="*/ 362 w 362"/>
                <a:gd name="T11" fmla="*/ 375 h 431"/>
                <a:gd name="T12" fmla="*/ 215 w 362"/>
                <a:gd name="T13" fmla="*/ 431 h 431"/>
                <a:gd name="T14" fmla="*/ 54 w 362"/>
                <a:gd name="T15" fmla="*/ 298 h 431"/>
                <a:gd name="T16" fmla="*/ 54 w 362"/>
                <a:gd name="T17" fmla="*/ 127 h 431"/>
                <a:gd name="T18" fmla="*/ 0 w 362"/>
                <a:gd name="T19" fmla="*/ 127 h 431"/>
                <a:gd name="T20" fmla="*/ 0 w 362"/>
                <a:gd name="T21" fmla="*/ 70 h 431"/>
                <a:gd name="T22" fmla="*/ 54 w 362"/>
                <a:gd name="T23" fmla="*/ 70 h 431"/>
                <a:gd name="T24" fmla="*/ 54 w 362"/>
                <a:gd name="T25" fmla="*/ 60 h 431"/>
                <a:gd name="T26" fmla="*/ 130 w 362"/>
                <a:gd name="T27" fmla="*/ 0 h 431"/>
                <a:gd name="T28" fmla="*/ 255 w 362"/>
                <a:gd name="T29" fmla="*/ 0 h 431"/>
                <a:gd name="T30" fmla="*/ 255 w 362"/>
                <a:gd name="T31" fmla="*/ 70 h 431"/>
                <a:gd name="T32" fmla="*/ 362 w 362"/>
                <a:gd name="T33" fmla="*/ 7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2" h="431">
                  <a:moveTo>
                    <a:pt x="362" y="70"/>
                  </a:moveTo>
                  <a:cubicBezTo>
                    <a:pt x="362" y="127"/>
                    <a:pt x="362" y="127"/>
                    <a:pt x="362" y="127"/>
                  </a:cubicBezTo>
                  <a:cubicBezTo>
                    <a:pt x="255" y="127"/>
                    <a:pt x="255" y="127"/>
                    <a:pt x="255" y="127"/>
                  </a:cubicBezTo>
                  <a:cubicBezTo>
                    <a:pt x="255" y="298"/>
                    <a:pt x="255" y="298"/>
                    <a:pt x="255" y="298"/>
                  </a:cubicBezTo>
                  <a:cubicBezTo>
                    <a:pt x="255" y="349"/>
                    <a:pt x="327" y="356"/>
                    <a:pt x="362" y="327"/>
                  </a:cubicBezTo>
                  <a:cubicBezTo>
                    <a:pt x="362" y="375"/>
                    <a:pt x="362" y="375"/>
                    <a:pt x="362" y="375"/>
                  </a:cubicBezTo>
                  <a:cubicBezTo>
                    <a:pt x="358" y="391"/>
                    <a:pt x="311" y="431"/>
                    <a:pt x="215" y="431"/>
                  </a:cubicBezTo>
                  <a:cubicBezTo>
                    <a:pt x="125" y="431"/>
                    <a:pt x="54" y="398"/>
                    <a:pt x="54" y="298"/>
                  </a:cubicBezTo>
                  <a:cubicBezTo>
                    <a:pt x="54" y="127"/>
                    <a:pt x="54" y="127"/>
                    <a:pt x="54" y="127"/>
                  </a:cubicBezTo>
                  <a:cubicBezTo>
                    <a:pt x="0" y="127"/>
                    <a:pt x="0" y="127"/>
                    <a:pt x="0" y="127"/>
                  </a:cubicBezTo>
                  <a:cubicBezTo>
                    <a:pt x="0" y="70"/>
                    <a:pt x="0" y="70"/>
                    <a:pt x="0" y="70"/>
                  </a:cubicBezTo>
                  <a:cubicBezTo>
                    <a:pt x="54" y="70"/>
                    <a:pt x="54" y="70"/>
                    <a:pt x="54" y="70"/>
                  </a:cubicBezTo>
                  <a:cubicBezTo>
                    <a:pt x="54" y="60"/>
                    <a:pt x="54" y="60"/>
                    <a:pt x="54" y="60"/>
                  </a:cubicBezTo>
                  <a:cubicBezTo>
                    <a:pt x="54" y="7"/>
                    <a:pt x="92" y="0"/>
                    <a:pt x="130" y="0"/>
                  </a:cubicBezTo>
                  <a:cubicBezTo>
                    <a:pt x="255" y="0"/>
                    <a:pt x="255" y="0"/>
                    <a:pt x="255" y="0"/>
                  </a:cubicBezTo>
                  <a:cubicBezTo>
                    <a:pt x="255" y="70"/>
                    <a:pt x="255" y="70"/>
                    <a:pt x="255" y="70"/>
                  </a:cubicBezTo>
                  <a:lnTo>
                    <a:pt x="362" y="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Freeform 31">
              <a:extLst>
                <a:ext uri="{FF2B5EF4-FFF2-40B4-BE49-F238E27FC236}">
                  <a16:creationId xmlns:a16="http://schemas.microsoft.com/office/drawing/2014/main" id="{A6809375-B619-7C1E-C6FC-5D4993EF0330}"/>
                </a:ext>
              </a:extLst>
            </p:cNvPr>
            <p:cNvSpPr>
              <a:spLocks/>
            </p:cNvSpPr>
            <p:nvPr/>
          </p:nvSpPr>
          <p:spPr bwMode="auto">
            <a:xfrm>
              <a:off x="5675" y="2748"/>
              <a:ext cx="1497" cy="1150"/>
            </a:xfrm>
            <a:custGeom>
              <a:avLst/>
              <a:gdLst>
                <a:gd name="T0" fmla="*/ 318 w 633"/>
                <a:gd name="T1" fmla="*/ 196 h 484"/>
                <a:gd name="T2" fmla="*/ 414 w 633"/>
                <a:gd name="T3" fmla="*/ 32 h 484"/>
                <a:gd name="T4" fmla="*/ 468 w 633"/>
                <a:gd name="T5" fmla="*/ 0 h 484"/>
                <a:gd name="T6" fmla="*/ 633 w 633"/>
                <a:gd name="T7" fmla="*/ 0 h 484"/>
                <a:gd name="T8" fmla="*/ 382 w 633"/>
                <a:gd name="T9" fmla="*/ 430 h 484"/>
                <a:gd name="T10" fmla="*/ 266 w 633"/>
                <a:gd name="T11" fmla="*/ 484 h 484"/>
                <a:gd name="T12" fmla="*/ 116 w 633"/>
                <a:gd name="T13" fmla="*/ 484 h 484"/>
                <a:gd name="T14" fmla="*/ 192 w 633"/>
                <a:gd name="T15" fmla="*/ 354 h 484"/>
                <a:gd name="T16" fmla="*/ 189 w 633"/>
                <a:gd name="T17" fmla="*/ 322 h 484"/>
                <a:gd name="T18" fmla="*/ 0 w 633"/>
                <a:gd name="T19" fmla="*/ 0 h 484"/>
                <a:gd name="T20" fmla="*/ 161 w 633"/>
                <a:gd name="T21" fmla="*/ 0 h 484"/>
                <a:gd name="T22" fmla="*/ 218 w 633"/>
                <a:gd name="T23" fmla="*/ 33 h 484"/>
                <a:gd name="T24" fmla="*/ 313 w 633"/>
                <a:gd name="T25" fmla="*/ 196 h 484"/>
                <a:gd name="T26" fmla="*/ 318 w 633"/>
                <a:gd name="T27" fmla="*/ 196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3" h="484">
                  <a:moveTo>
                    <a:pt x="318" y="196"/>
                  </a:moveTo>
                  <a:cubicBezTo>
                    <a:pt x="318" y="196"/>
                    <a:pt x="404" y="49"/>
                    <a:pt x="414" y="32"/>
                  </a:cubicBezTo>
                  <a:cubicBezTo>
                    <a:pt x="429" y="6"/>
                    <a:pt x="440" y="0"/>
                    <a:pt x="468" y="0"/>
                  </a:cubicBezTo>
                  <a:cubicBezTo>
                    <a:pt x="633" y="0"/>
                    <a:pt x="633" y="0"/>
                    <a:pt x="633" y="0"/>
                  </a:cubicBezTo>
                  <a:cubicBezTo>
                    <a:pt x="633" y="0"/>
                    <a:pt x="397" y="405"/>
                    <a:pt x="382" y="430"/>
                  </a:cubicBezTo>
                  <a:cubicBezTo>
                    <a:pt x="364" y="461"/>
                    <a:pt x="339" y="484"/>
                    <a:pt x="266" y="484"/>
                  </a:cubicBezTo>
                  <a:cubicBezTo>
                    <a:pt x="116" y="484"/>
                    <a:pt x="116" y="484"/>
                    <a:pt x="116" y="484"/>
                  </a:cubicBezTo>
                  <a:cubicBezTo>
                    <a:pt x="116" y="484"/>
                    <a:pt x="184" y="367"/>
                    <a:pt x="192" y="354"/>
                  </a:cubicBezTo>
                  <a:cubicBezTo>
                    <a:pt x="199" y="342"/>
                    <a:pt x="198" y="339"/>
                    <a:pt x="189" y="322"/>
                  </a:cubicBezTo>
                  <a:cubicBezTo>
                    <a:pt x="0" y="0"/>
                    <a:pt x="0" y="0"/>
                    <a:pt x="0" y="0"/>
                  </a:cubicBezTo>
                  <a:cubicBezTo>
                    <a:pt x="161" y="0"/>
                    <a:pt x="161" y="0"/>
                    <a:pt x="161" y="0"/>
                  </a:cubicBezTo>
                  <a:cubicBezTo>
                    <a:pt x="189" y="0"/>
                    <a:pt x="203" y="6"/>
                    <a:pt x="218" y="33"/>
                  </a:cubicBezTo>
                  <a:cubicBezTo>
                    <a:pt x="231" y="55"/>
                    <a:pt x="313" y="196"/>
                    <a:pt x="313" y="196"/>
                  </a:cubicBezTo>
                  <a:lnTo>
                    <a:pt x="318"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9" name="Freeform 32">
              <a:extLst>
                <a:ext uri="{FF2B5EF4-FFF2-40B4-BE49-F238E27FC236}">
                  <a16:creationId xmlns:a16="http://schemas.microsoft.com/office/drawing/2014/main" id="{46973EB4-CEA0-E8BD-9C31-F970153D5D5A}"/>
                </a:ext>
              </a:extLst>
            </p:cNvPr>
            <p:cNvSpPr>
              <a:spLocks/>
            </p:cNvSpPr>
            <p:nvPr/>
          </p:nvSpPr>
          <p:spPr bwMode="auto">
            <a:xfrm>
              <a:off x="3418" y="3093"/>
              <a:ext cx="230" cy="285"/>
            </a:xfrm>
            <a:custGeom>
              <a:avLst/>
              <a:gdLst>
                <a:gd name="T0" fmla="*/ 0 w 230"/>
                <a:gd name="T1" fmla="*/ 173 h 285"/>
                <a:gd name="T2" fmla="*/ 142 w 230"/>
                <a:gd name="T3" fmla="*/ 171 h 285"/>
                <a:gd name="T4" fmla="*/ 230 w 230"/>
                <a:gd name="T5" fmla="*/ 285 h 285"/>
                <a:gd name="T6" fmla="*/ 230 w 230"/>
                <a:gd name="T7" fmla="*/ 0 h 285"/>
                <a:gd name="T8" fmla="*/ 0 w 230"/>
                <a:gd name="T9" fmla="*/ 173 h 285"/>
              </a:gdLst>
              <a:ahLst/>
              <a:cxnLst>
                <a:cxn ang="0">
                  <a:pos x="T0" y="T1"/>
                </a:cxn>
                <a:cxn ang="0">
                  <a:pos x="T2" y="T3"/>
                </a:cxn>
                <a:cxn ang="0">
                  <a:pos x="T4" y="T5"/>
                </a:cxn>
                <a:cxn ang="0">
                  <a:pos x="T6" y="T7"/>
                </a:cxn>
                <a:cxn ang="0">
                  <a:pos x="T8" y="T9"/>
                </a:cxn>
              </a:cxnLst>
              <a:rect l="0" t="0" r="r" b="b"/>
              <a:pathLst>
                <a:path w="230" h="285">
                  <a:moveTo>
                    <a:pt x="0" y="173"/>
                  </a:moveTo>
                  <a:lnTo>
                    <a:pt x="142" y="171"/>
                  </a:lnTo>
                  <a:lnTo>
                    <a:pt x="230" y="285"/>
                  </a:lnTo>
                  <a:lnTo>
                    <a:pt x="230" y="0"/>
                  </a:lnTo>
                  <a:lnTo>
                    <a:pt x="0" y="1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33">
              <a:extLst>
                <a:ext uri="{FF2B5EF4-FFF2-40B4-BE49-F238E27FC236}">
                  <a16:creationId xmlns:a16="http://schemas.microsoft.com/office/drawing/2014/main" id="{96863CC4-6CA1-4B07-290F-A41A887F1BCC}"/>
                </a:ext>
              </a:extLst>
            </p:cNvPr>
            <p:cNvSpPr>
              <a:spLocks/>
            </p:cNvSpPr>
            <p:nvPr/>
          </p:nvSpPr>
          <p:spPr bwMode="auto">
            <a:xfrm>
              <a:off x="3648" y="3207"/>
              <a:ext cx="227" cy="285"/>
            </a:xfrm>
            <a:custGeom>
              <a:avLst/>
              <a:gdLst>
                <a:gd name="T0" fmla="*/ 227 w 227"/>
                <a:gd name="T1" fmla="*/ 285 h 285"/>
                <a:gd name="T2" fmla="*/ 227 w 227"/>
                <a:gd name="T3" fmla="*/ 0 h 285"/>
                <a:gd name="T4" fmla="*/ 0 w 227"/>
                <a:gd name="T5" fmla="*/ 171 h 285"/>
                <a:gd name="T6" fmla="*/ 141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1"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34">
              <a:extLst>
                <a:ext uri="{FF2B5EF4-FFF2-40B4-BE49-F238E27FC236}">
                  <a16:creationId xmlns:a16="http://schemas.microsoft.com/office/drawing/2014/main" id="{5B5A81F1-0BD9-C8AA-E4AC-EB907DA67F1B}"/>
                </a:ext>
              </a:extLst>
            </p:cNvPr>
            <p:cNvSpPr>
              <a:spLocks/>
            </p:cNvSpPr>
            <p:nvPr/>
          </p:nvSpPr>
          <p:spPr bwMode="auto">
            <a:xfrm>
              <a:off x="3648" y="2919"/>
              <a:ext cx="227" cy="288"/>
            </a:xfrm>
            <a:custGeom>
              <a:avLst/>
              <a:gdLst>
                <a:gd name="T0" fmla="*/ 227 w 227"/>
                <a:gd name="T1" fmla="*/ 288 h 288"/>
                <a:gd name="T2" fmla="*/ 227 w 227"/>
                <a:gd name="T3" fmla="*/ 0 h 288"/>
                <a:gd name="T4" fmla="*/ 0 w 227"/>
                <a:gd name="T5" fmla="*/ 174 h 288"/>
                <a:gd name="T6" fmla="*/ 141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1"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35">
              <a:extLst>
                <a:ext uri="{FF2B5EF4-FFF2-40B4-BE49-F238E27FC236}">
                  <a16:creationId xmlns:a16="http://schemas.microsoft.com/office/drawing/2014/main" id="{EFBF10CA-002A-D510-805E-77DFA6290C0E}"/>
                </a:ext>
              </a:extLst>
            </p:cNvPr>
            <p:cNvSpPr>
              <a:spLocks/>
            </p:cNvSpPr>
            <p:nvPr/>
          </p:nvSpPr>
          <p:spPr bwMode="auto">
            <a:xfrm>
              <a:off x="3875" y="3321"/>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36">
              <a:extLst>
                <a:ext uri="{FF2B5EF4-FFF2-40B4-BE49-F238E27FC236}">
                  <a16:creationId xmlns:a16="http://schemas.microsoft.com/office/drawing/2014/main" id="{0DA8500D-062D-E606-4F0C-5A9DDFCC91BB}"/>
                </a:ext>
              </a:extLst>
            </p:cNvPr>
            <p:cNvSpPr>
              <a:spLocks/>
            </p:cNvSpPr>
            <p:nvPr/>
          </p:nvSpPr>
          <p:spPr bwMode="auto">
            <a:xfrm>
              <a:off x="3875" y="3033"/>
              <a:ext cx="227" cy="288"/>
            </a:xfrm>
            <a:custGeom>
              <a:avLst/>
              <a:gdLst>
                <a:gd name="T0" fmla="*/ 227 w 227"/>
                <a:gd name="T1" fmla="*/ 288 h 288"/>
                <a:gd name="T2" fmla="*/ 227 w 227"/>
                <a:gd name="T3" fmla="*/ 0 h 288"/>
                <a:gd name="T4" fmla="*/ 0 w 227"/>
                <a:gd name="T5" fmla="*/ 174 h 288"/>
                <a:gd name="T6" fmla="*/ 142 w 227"/>
                <a:gd name="T7" fmla="*/ 174 h 288"/>
                <a:gd name="T8" fmla="*/ 227 w 227"/>
                <a:gd name="T9" fmla="*/ 288 h 288"/>
              </a:gdLst>
              <a:ahLst/>
              <a:cxnLst>
                <a:cxn ang="0">
                  <a:pos x="T0" y="T1"/>
                </a:cxn>
                <a:cxn ang="0">
                  <a:pos x="T2" y="T3"/>
                </a:cxn>
                <a:cxn ang="0">
                  <a:pos x="T4" y="T5"/>
                </a:cxn>
                <a:cxn ang="0">
                  <a:pos x="T6" y="T7"/>
                </a:cxn>
                <a:cxn ang="0">
                  <a:pos x="T8" y="T9"/>
                </a:cxn>
              </a:cxnLst>
              <a:rect l="0" t="0" r="r" b="b"/>
              <a:pathLst>
                <a:path w="227" h="288">
                  <a:moveTo>
                    <a:pt x="227" y="288"/>
                  </a:moveTo>
                  <a:lnTo>
                    <a:pt x="227" y="0"/>
                  </a:lnTo>
                  <a:lnTo>
                    <a:pt x="0" y="174"/>
                  </a:lnTo>
                  <a:lnTo>
                    <a:pt x="142" y="174"/>
                  </a:lnTo>
                  <a:lnTo>
                    <a:pt x="227"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37">
              <a:extLst>
                <a:ext uri="{FF2B5EF4-FFF2-40B4-BE49-F238E27FC236}">
                  <a16:creationId xmlns:a16="http://schemas.microsoft.com/office/drawing/2014/main" id="{9F03944A-34F9-5CFD-38BA-3BF7C3D2C1A2}"/>
                </a:ext>
              </a:extLst>
            </p:cNvPr>
            <p:cNvSpPr>
              <a:spLocks/>
            </p:cNvSpPr>
            <p:nvPr/>
          </p:nvSpPr>
          <p:spPr bwMode="auto">
            <a:xfrm>
              <a:off x="3875" y="2748"/>
              <a:ext cx="227" cy="285"/>
            </a:xfrm>
            <a:custGeom>
              <a:avLst/>
              <a:gdLst>
                <a:gd name="T0" fmla="*/ 227 w 227"/>
                <a:gd name="T1" fmla="*/ 285 h 285"/>
                <a:gd name="T2" fmla="*/ 227 w 227"/>
                <a:gd name="T3" fmla="*/ 0 h 285"/>
                <a:gd name="T4" fmla="*/ 0 w 227"/>
                <a:gd name="T5" fmla="*/ 171 h 285"/>
                <a:gd name="T6" fmla="*/ 142 w 227"/>
                <a:gd name="T7" fmla="*/ 171 h 285"/>
                <a:gd name="T8" fmla="*/ 227 w 227"/>
                <a:gd name="T9" fmla="*/ 285 h 285"/>
              </a:gdLst>
              <a:ahLst/>
              <a:cxnLst>
                <a:cxn ang="0">
                  <a:pos x="T0" y="T1"/>
                </a:cxn>
                <a:cxn ang="0">
                  <a:pos x="T2" y="T3"/>
                </a:cxn>
                <a:cxn ang="0">
                  <a:pos x="T4" y="T5"/>
                </a:cxn>
                <a:cxn ang="0">
                  <a:pos x="T6" y="T7"/>
                </a:cxn>
                <a:cxn ang="0">
                  <a:pos x="T8" y="T9"/>
                </a:cxn>
              </a:cxnLst>
              <a:rect l="0" t="0" r="r" b="b"/>
              <a:pathLst>
                <a:path w="227" h="285">
                  <a:moveTo>
                    <a:pt x="227" y="285"/>
                  </a:moveTo>
                  <a:lnTo>
                    <a:pt x="227" y="0"/>
                  </a:lnTo>
                  <a:lnTo>
                    <a:pt x="0" y="171"/>
                  </a:lnTo>
                  <a:lnTo>
                    <a:pt x="142" y="171"/>
                  </a:lnTo>
                  <a:lnTo>
                    <a:pt x="227"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05986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ots. perustyyl. napsautt.</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4" name="Content Placeholder 3"/>
          <p:cNvSpPr>
            <a:spLocks noGrp="1"/>
          </p:cNvSpPr>
          <p:nvPr>
            <p:ph sz="half" idx="2"/>
          </p:nvPr>
        </p:nvSpPr>
        <p:spPr>
          <a:xfrm>
            <a:off x="1154954" y="3212326"/>
            <a:ext cx="4825158" cy="2807476"/>
          </a:xfrm>
        </p:spPr>
        <p:txBody>
          <a:bodyPr>
            <a:normAutofit/>
          </a:bodyPr>
          <a:lstStyle/>
          <a:p>
            <a:pPr lvl="0"/>
            <a:r>
              <a:rPr lang="fi-FI"/>
              <a:t>Muokkaa tekstin perustyylejä
toinen taso
kolmas taso
neljäs taso
viides taso</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toinen taso
kolmas taso
neljäs taso
viides taso</a:t>
            </a:r>
            <a:endParaRPr lang="en-US" dirty="0"/>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fi-FI"/>
              <a:t>Muokkaa tekstin perustyylejä
toinen taso
kolmas taso
neljäs taso
viides taso</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119982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51528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7/18/2024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79213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7/18/2024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21175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Kuvatekstillinen sisältö">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fi-FI"/>
              <a:t>Muokkaa ots. perustyyl. napsautt.</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fi-FI"/>
              <a:t>Muokkaa tekstin perustyylejä
toinen taso
kolmas taso
neljäs taso
viides taso</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D1BE4249-C0D0-4B06-8692-E8BB871AF643}"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14774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fi-FI"/>
              <a:t>Muokkaa ots. perustyyl. napsautt.</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a:t>Lisää kuva napsauttamalla kuvaketta</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toinen taso
kolmas taso
neljäs taso
viides taso</a:t>
            </a:r>
            <a:endParaRPr lang="en-US" dirty="0"/>
          </a:p>
        </p:txBody>
      </p:sp>
      <p:sp>
        <p:nvSpPr>
          <p:cNvPr id="5" name="Date Placeholder 4"/>
          <p:cNvSpPr>
            <a:spLocks noGrp="1"/>
          </p:cNvSpPr>
          <p:nvPr>
            <p:ph type="dt" sz="half" idx="10"/>
          </p:nvPr>
        </p:nvSpPr>
        <p:spPr/>
        <p:txBody>
          <a:bodyPr/>
          <a:lstStyle/>
          <a:p>
            <a:fld id="{042B0DB6-F5C7-45FB-8CF3-31B45F9C2DAC}" type="datetimeFigureOut">
              <a:rPr lang="en-US" smtClean="0"/>
              <a:t>7/18/2024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078519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fi-FI"/>
              <a:t>Muokkaa ots. perustyyl. napsautt.</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i-FI"/>
              <a:t>Muokkaa tekstin perustyylejä
toinen taso
kolmas taso
neljäs taso
viides taso</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1160EA64-D806-43AC-9DF2-F8C432F32B4C}" type="datetimeFigureOut">
              <a:rPr lang="en-US" smtClean="0"/>
              <a:t>7/18/2024</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97609137"/>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 id="2147484628" r:id="rId12"/>
    <p:sldLayoutId id="2147484629" r:id="rId13"/>
    <p:sldLayoutId id="2147484630" r:id="rId14"/>
    <p:sldLayoutId id="2147484631" r:id="rId15"/>
    <p:sldLayoutId id="2147484632" r:id="rId16"/>
    <p:sldLayoutId id="214748463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74CDA1-BF48-BE45-B1AE-9B91120975CD}"/>
              </a:ext>
            </a:extLst>
          </p:cNvPr>
          <p:cNvGrpSpPr/>
          <p:nvPr userDrawn="1"/>
        </p:nvGrpSpPr>
        <p:grpSpPr>
          <a:xfrm>
            <a:off x="11282201" y="230393"/>
            <a:ext cx="681934" cy="301129"/>
            <a:chOff x="11434601" y="382793"/>
            <a:chExt cx="681934" cy="301129"/>
          </a:xfrm>
        </p:grpSpPr>
        <p:sp>
          <p:nvSpPr>
            <p:cNvPr id="15" name="object 4">
              <a:extLst>
                <a:ext uri="{FF2B5EF4-FFF2-40B4-BE49-F238E27FC236}">
                  <a16:creationId xmlns:a16="http://schemas.microsoft.com/office/drawing/2014/main" id="{1AC09AED-22DD-E347-9A43-5EFE500AD91F}"/>
                </a:ext>
              </a:extLst>
            </p:cNvPr>
            <p:cNvSpPr/>
            <p:nvPr userDrawn="1"/>
          </p:nvSpPr>
          <p:spPr>
            <a:xfrm>
              <a:off x="11434601" y="382793"/>
              <a:ext cx="241821" cy="51599"/>
            </a:xfrm>
            <a:custGeom>
              <a:avLst/>
              <a:gdLst/>
              <a:ahLst/>
              <a:cxnLst/>
              <a:rect l="l" t="t" r="r" b="b"/>
              <a:pathLst>
                <a:path w="398780" h="85090">
                  <a:moveTo>
                    <a:pt x="398186" y="0"/>
                  </a:moveTo>
                  <a:lnTo>
                    <a:pt x="0" y="0"/>
                  </a:lnTo>
                  <a:lnTo>
                    <a:pt x="0" y="85044"/>
                  </a:lnTo>
                  <a:lnTo>
                    <a:pt x="398186" y="85044"/>
                  </a:lnTo>
                  <a:lnTo>
                    <a:pt x="398186" y="0"/>
                  </a:lnTo>
                  <a:close/>
                </a:path>
              </a:pathLst>
            </a:custGeom>
            <a:solidFill>
              <a:srgbClr val="00FF00"/>
            </a:solidFill>
          </p:spPr>
          <p:txBody>
            <a:bodyPr wrap="square" lIns="0" tIns="0" rIns="0" bIns="0" rtlCol="0"/>
            <a:lstStyle/>
            <a:p>
              <a:endParaRPr sz="662"/>
            </a:p>
          </p:txBody>
        </p:sp>
        <p:sp>
          <p:nvSpPr>
            <p:cNvPr id="16" name="object 5">
              <a:extLst>
                <a:ext uri="{FF2B5EF4-FFF2-40B4-BE49-F238E27FC236}">
                  <a16:creationId xmlns:a16="http://schemas.microsoft.com/office/drawing/2014/main" id="{689D9C23-3D46-9844-8CDA-3319C9286ACA}"/>
                </a:ext>
              </a:extLst>
            </p:cNvPr>
            <p:cNvSpPr/>
            <p:nvPr userDrawn="1"/>
          </p:nvSpPr>
          <p:spPr>
            <a:xfrm>
              <a:off x="11874714" y="382793"/>
              <a:ext cx="241821" cy="51599"/>
            </a:xfrm>
            <a:custGeom>
              <a:avLst/>
              <a:gdLst/>
              <a:ahLst/>
              <a:cxnLst/>
              <a:rect l="l" t="t" r="r" b="b"/>
              <a:pathLst>
                <a:path w="398780" h="85090">
                  <a:moveTo>
                    <a:pt x="398197" y="0"/>
                  </a:moveTo>
                  <a:lnTo>
                    <a:pt x="0" y="0"/>
                  </a:lnTo>
                  <a:lnTo>
                    <a:pt x="0" y="85044"/>
                  </a:lnTo>
                  <a:lnTo>
                    <a:pt x="398197" y="85044"/>
                  </a:lnTo>
                  <a:lnTo>
                    <a:pt x="398197" y="0"/>
                  </a:lnTo>
                  <a:close/>
                </a:path>
              </a:pathLst>
            </a:custGeom>
            <a:solidFill>
              <a:srgbClr val="00FF00"/>
            </a:solidFill>
          </p:spPr>
          <p:txBody>
            <a:bodyPr wrap="square" lIns="0" tIns="0" rIns="0" bIns="0" rtlCol="0"/>
            <a:lstStyle/>
            <a:p>
              <a:endParaRPr sz="662"/>
            </a:p>
          </p:txBody>
        </p:sp>
        <p:sp>
          <p:nvSpPr>
            <p:cNvPr id="17" name="object 6">
              <a:extLst>
                <a:ext uri="{FF2B5EF4-FFF2-40B4-BE49-F238E27FC236}">
                  <a16:creationId xmlns:a16="http://schemas.microsoft.com/office/drawing/2014/main" id="{D649B5F4-222B-9241-A063-8628A4373565}"/>
                </a:ext>
              </a:extLst>
            </p:cNvPr>
            <p:cNvSpPr/>
            <p:nvPr userDrawn="1"/>
          </p:nvSpPr>
          <p:spPr>
            <a:xfrm>
              <a:off x="11526327" y="443330"/>
              <a:ext cx="58145" cy="240280"/>
            </a:xfrm>
            <a:custGeom>
              <a:avLst/>
              <a:gdLst/>
              <a:ahLst/>
              <a:cxnLst/>
              <a:rect l="l" t="t" r="r" b="b"/>
              <a:pathLst>
                <a:path w="95884" h="396240">
                  <a:moveTo>
                    <a:pt x="95641" y="0"/>
                  </a:moveTo>
                  <a:lnTo>
                    <a:pt x="0" y="0"/>
                  </a:lnTo>
                  <a:lnTo>
                    <a:pt x="0" y="396218"/>
                  </a:lnTo>
                  <a:lnTo>
                    <a:pt x="95641" y="396218"/>
                  </a:lnTo>
                  <a:lnTo>
                    <a:pt x="95641" y="0"/>
                  </a:lnTo>
                  <a:close/>
                </a:path>
              </a:pathLst>
            </a:custGeom>
            <a:solidFill>
              <a:srgbClr val="300F5E"/>
            </a:solidFill>
          </p:spPr>
          <p:txBody>
            <a:bodyPr wrap="square" lIns="0" tIns="0" rIns="0" bIns="0" rtlCol="0"/>
            <a:lstStyle/>
            <a:p>
              <a:endParaRPr sz="662"/>
            </a:p>
          </p:txBody>
        </p:sp>
        <p:sp>
          <p:nvSpPr>
            <p:cNvPr id="18" name="object 7">
              <a:extLst>
                <a:ext uri="{FF2B5EF4-FFF2-40B4-BE49-F238E27FC236}">
                  <a16:creationId xmlns:a16="http://schemas.microsoft.com/office/drawing/2014/main" id="{191B4728-552F-F94D-A030-663C32051E48}"/>
                </a:ext>
              </a:extLst>
            </p:cNvPr>
            <p:cNvSpPr/>
            <p:nvPr userDrawn="1"/>
          </p:nvSpPr>
          <p:spPr>
            <a:xfrm>
              <a:off x="11625125" y="382802"/>
              <a:ext cx="298810" cy="301120"/>
            </a:xfrm>
            <a:custGeom>
              <a:avLst/>
              <a:gdLst/>
              <a:ahLst/>
              <a:cxnLst/>
              <a:rect l="l" t="t" r="r" b="b"/>
              <a:pathLst>
                <a:path w="492759" h="496569">
                  <a:moveTo>
                    <a:pt x="279897" y="0"/>
                  </a:moveTo>
                  <a:lnTo>
                    <a:pt x="246233" y="0"/>
                  </a:lnTo>
                  <a:lnTo>
                    <a:pt x="212590" y="0"/>
                  </a:lnTo>
                  <a:lnTo>
                    <a:pt x="0" y="496026"/>
                  </a:lnTo>
                  <a:lnTo>
                    <a:pt x="99913" y="496026"/>
                  </a:lnTo>
                  <a:lnTo>
                    <a:pt x="245898" y="154497"/>
                  </a:lnTo>
                  <a:lnTo>
                    <a:pt x="392574" y="496026"/>
                  </a:lnTo>
                  <a:lnTo>
                    <a:pt x="492487" y="496026"/>
                  </a:lnTo>
                  <a:lnTo>
                    <a:pt x="279897" y="0"/>
                  </a:lnTo>
                  <a:close/>
                </a:path>
              </a:pathLst>
            </a:custGeom>
            <a:solidFill>
              <a:srgbClr val="300F5E"/>
            </a:solidFill>
          </p:spPr>
          <p:txBody>
            <a:bodyPr wrap="square" lIns="0" tIns="0" rIns="0" bIns="0" rtlCol="0"/>
            <a:lstStyle/>
            <a:p>
              <a:endParaRPr sz="662"/>
            </a:p>
          </p:txBody>
        </p:sp>
        <p:sp>
          <p:nvSpPr>
            <p:cNvPr id="20" name="object 8">
              <a:extLst>
                <a:ext uri="{FF2B5EF4-FFF2-40B4-BE49-F238E27FC236}">
                  <a16:creationId xmlns:a16="http://schemas.microsoft.com/office/drawing/2014/main" id="{36607CE9-08F7-DA47-BAE8-E47228143DEF}"/>
                </a:ext>
              </a:extLst>
            </p:cNvPr>
            <p:cNvSpPr/>
            <p:nvPr userDrawn="1"/>
          </p:nvSpPr>
          <p:spPr>
            <a:xfrm>
              <a:off x="11966447" y="443330"/>
              <a:ext cx="58145" cy="240280"/>
            </a:xfrm>
            <a:custGeom>
              <a:avLst/>
              <a:gdLst/>
              <a:ahLst/>
              <a:cxnLst/>
              <a:rect l="l" t="t" r="r" b="b"/>
              <a:pathLst>
                <a:path w="95884" h="396240">
                  <a:moveTo>
                    <a:pt x="95641" y="0"/>
                  </a:moveTo>
                  <a:lnTo>
                    <a:pt x="0" y="0"/>
                  </a:lnTo>
                  <a:lnTo>
                    <a:pt x="0" y="396218"/>
                  </a:lnTo>
                  <a:lnTo>
                    <a:pt x="95641" y="396218"/>
                  </a:lnTo>
                  <a:lnTo>
                    <a:pt x="95641" y="0"/>
                  </a:lnTo>
                  <a:close/>
                </a:path>
              </a:pathLst>
            </a:custGeom>
            <a:solidFill>
              <a:srgbClr val="300F5E"/>
            </a:solidFill>
          </p:spPr>
          <p:txBody>
            <a:bodyPr wrap="square" lIns="0" tIns="0" rIns="0" bIns="0" rtlCol="0"/>
            <a:lstStyle/>
            <a:p>
              <a:endParaRPr sz="662"/>
            </a:p>
          </p:txBody>
        </p:sp>
        <p:sp>
          <p:nvSpPr>
            <p:cNvPr id="21" name="object 9">
              <a:extLst>
                <a:ext uri="{FF2B5EF4-FFF2-40B4-BE49-F238E27FC236}">
                  <a16:creationId xmlns:a16="http://schemas.microsoft.com/office/drawing/2014/main" id="{41405264-2CEF-174E-8645-80B2C974F212}"/>
                </a:ext>
              </a:extLst>
            </p:cNvPr>
            <p:cNvSpPr/>
            <p:nvPr userDrawn="1"/>
          </p:nvSpPr>
          <p:spPr>
            <a:xfrm>
              <a:off x="11653719" y="565305"/>
              <a:ext cx="241821" cy="51599"/>
            </a:xfrm>
            <a:custGeom>
              <a:avLst/>
              <a:gdLst/>
              <a:ahLst/>
              <a:cxnLst/>
              <a:rect l="l" t="t" r="r" b="b"/>
              <a:pathLst>
                <a:path w="398780" h="85090">
                  <a:moveTo>
                    <a:pt x="398197" y="0"/>
                  </a:moveTo>
                  <a:lnTo>
                    <a:pt x="0" y="0"/>
                  </a:lnTo>
                  <a:lnTo>
                    <a:pt x="0" y="85034"/>
                  </a:lnTo>
                  <a:lnTo>
                    <a:pt x="398197" y="85034"/>
                  </a:lnTo>
                  <a:lnTo>
                    <a:pt x="398197" y="0"/>
                  </a:lnTo>
                  <a:close/>
                </a:path>
              </a:pathLst>
            </a:custGeom>
            <a:solidFill>
              <a:srgbClr val="00FF00"/>
            </a:solidFill>
          </p:spPr>
          <p:txBody>
            <a:bodyPr wrap="square" lIns="0" tIns="0" rIns="0" bIns="0" rtlCol="0"/>
            <a:lstStyle/>
            <a:p>
              <a:endParaRPr sz="662"/>
            </a:p>
          </p:txBody>
        </p:sp>
      </p:grpSp>
      <p:sp>
        <p:nvSpPr>
          <p:cNvPr id="2" name="Title Placeholder 1"/>
          <p:cNvSpPr>
            <a:spLocks noGrp="1"/>
          </p:cNvSpPr>
          <p:nvPr>
            <p:ph type="title"/>
          </p:nvPr>
        </p:nvSpPr>
        <p:spPr>
          <a:xfrm>
            <a:off x="497943" y="358412"/>
            <a:ext cx="11217442" cy="1108923"/>
          </a:xfrm>
          <a:prstGeom prst="rect">
            <a:avLst/>
          </a:prstGeom>
        </p:spPr>
        <p:txBody>
          <a:bodyPr vert="horz" lIns="0" tIns="36000" rIns="0" bIns="0" rtlCol="0" anchor="ctr" anchorCtr="0">
            <a:noAutofit/>
          </a:bodyPr>
          <a:lstStyle/>
          <a:p>
            <a:r>
              <a:rPr lang="fi-FI"/>
              <a:t>Lisää otsikko</a:t>
            </a:r>
          </a:p>
        </p:txBody>
      </p:sp>
      <p:sp>
        <p:nvSpPr>
          <p:cNvPr id="3" name="Text Placeholder 2"/>
          <p:cNvSpPr>
            <a:spLocks noGrp="1"/>
          </p:cNvSpPr>
          <p:nvPr>
            <p:ph type="body" idx="1"/>
          </p:nvPr>
        </p:nvSpPr>
        <p:spPr>
          <a:xfrm>
            <a:off x="497943" y="1615613"/>
            <a:ext cx="11219135" cy="4464595"/>
          </a:xfrm>
          <a:prstGeom prst="rect">
            <a:avLst/>
          </a:prstGeom>
        </p:spPr>
        <p:txBody>
          <a:bodyPr vert="horz" lIns="0" tIns="0" rIns="0" bIns="0" rtlCol="0" anchor="t" anchorCtr="0">
            <a:noAutofit/>
          </a:bodyPr>
          <a:lstStyle/>
          <a:p>
            <a:pPr lvl="0"/>
            <a:r>
              <a:rPr lang="fi-FI" noProof="0"/>
              <a:t>Lisää sisältöä</a:t>
            </a:r>
          </a:p>
          <a:p>
            <a:pPr lvl="1"/>
            <a:r>
              <a:rPr lang="fi-FI" noProof="0"/>
              <a:t>toinen taso</a:t>
            </a:r>
          </a:p>
          <a:p>
            <a:pPr lvl="2"/>
            <a:r>
              <a:rPr lang="fi-FI" noProof="0"/>
              <a:t>kolmas taso</a:t>
            </a:r>
          </a:p>
          <a:p>
            <a:pPr lvl="3"/>
            <a:r>
              <a:rPr lang="fi-FI" noProof="0"/>
              <a:t>neljäs taso</a:t>
            </a:r>
          </a:p>
          <a:p>
            <a:pPr lvl="4"/>
            <a:r>
              <a:rPr lang="fi-FI" noProof="0"/>
              <a:t>viides taso</a:t>
            </a:r>
          </a:p>
          <a:p>
            <a:pPr lvl="5"/>
            <a:r>
              <a:rPr lang="fi-FI" noProof="0"/>
              <a:t>kuudes taso</a:t>
            </a:r>
          </a:p>
          <a:p>
            <a:pPr lvl="6"/>
            <a:r>
              <a:rPr lang="fi-FI" noProof="0"/>
              <a:t>seitsemäs taso </a:t>
            </a:r>
          </a:p>
          <a:p>
            <a:pPr lvl="7"/>
            <a:r>
              <a:rPr lang="fi-FI" noProof="0"/>
              <a:t>kahdeksas taso</a:t>
            </a:r>
          </a:p>
          <a:p>
            <a:pPr lvl="7"/>
            <a:endParaRPr lang="fi-FI" noProof="0"/>
          </a:p>
        </p:txBody>
      </p:sp>
      <p:sp>
        <p:nvSpPr>
          <p:cNvPr id="19" name="(c)" hidden="1"/>
          <p:cNvSpPr txBox="1"/>
          <p:nvPr/>
        </p:nvSpPr>
        <p:spPr>
          <a:xfrm>
            <a:off x="11991132" y="6885384"/>
            <a:ext cx="200376" cy="30778"/>
          </a:xfrm>
          <a:prstGeom prst="rect">
            <a:avLst/>
          </a:prstGeom>
          <a:noFill/>
        </p:spPr>
        <p:txBody>
          <a:bodyPr wrap="none" lIns="0" tIns="0" rIns="0" bIns="0" rtlCol="0">
            <a:spAutoFit/>
          </a:bodyPr>
          <a:lstStyle/>
          <a:p>
            <a:pPr algn="r"/>
            <a:r>
              <a:rPr lang="fi-FI" sz="200">
                <a:solidFill>
                  <a:schemeClr val="bg1"/>
                </a:solidFill>
              </a:rPr>
              <a:t>©grow. for</a:t>
            </a:r>
            <a:r>
              <a:rPr lang="fi-FI" sz="200" baseline="0">
                <a:solidFill>
                  <a:schemeClr val="bg1"/>
                </a:solidFill>
              </a:rPr>
              <a:t>  fingrid</a:t>
            </a:r>
            <a:endParaRPr lang="en-GB" sz="200" err="1">
              <a:solidFill>
                <a:schemeClr val="bg1"/>
              </a:solidFill>
            </a:endParaRPr>
          </a:p>
        </p:txBody>
      </p:sp>
      <p:sp>
        <p:nvSpPr>
          <p:cNvPr id="6" name="bg object 17">
            <a:extLst>
              <a:ext uri="{FF2B5EF4-FFF2-40B4-BE49-F238E27FC236}">
                <a16:creationId xmlns:a16="http://schemas.microsoft.com/office/drawing/2014/main" id="{08973F4C-27FE-9A42-A8FC-E27F39C730D2}"/>
              </a:ext>
            </a:extLst>
          </p:cNvPr>
          <p:cNvSpPr/>
          <p:nvPr userDrawn="1"/>
        </p:nvSpPr>
        <p:spPr>
          <a:xfrm>
            <a:off x="1816" y="0"/>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
        <p:nvSpPr>
          <p:cNvPr id="8" name="bg object 18">
            <a:extLst>
              <a:ext uri="{FF2B5EF4-FFF2-40B4-BE49-F238E27FC236}">
                <a16:creationId xmlns:a16="http://schemas.microsoft.com/office/drawing/2014/main" id="{7F11980F-B5B0-DE44-8CBB-57BA6B6C5820}"/>
              </a:ext>
            </a:extLst>
          </p:cNvPr>
          <p:cNvSpPr/>
          <p:nvPr userDrawn="1"/>
        </p:nvSpPr>
        <p:spPr>
          <a:xfrm>
            <a:off x="10627200" y="6481536"/>
            <a:ext cx="1566757" cy="376208"/>
          </a:xfrm>
          <a:custGeom>
            <a:avLst/>
            <a:gdLst/>
            <a:ahLst/>
            <a:cxnLst/>
            <a:rect l="l" t="t" r="r" b="b"/>
            <a:pathLst>
              <a:path w="2583180" h="620395">
                <a:moveTo>
                  <a:pt x="2582570" y="0"/>
                </a:moveTo>
                <a:lnTo>
                  <a:pt x="0" y="0"/>
                </a:lnTo>
                <a:lnTo>
                  <a:pt x="0" y="620023"/>
                </a:lnTo>
                <a:lnTo>
                  <a:pt x="2582570" y="620023"/>
                </a:lnTo>
                <a:lnTo>
                  <a:pt x="2582570" y="0"/>
                </a:lnTo>
                <a:close/>
              </a:path>
            </a:pathLst>
          </a:custGeom>
          <a:solidFill>
            <a:srgbClr val="00FF00"/>
          </a:solidFill>
        </p:spPr>
        <p:txBody>
          <a:bodyPr wrap="square" lIns="0" tIns="0" rIns="0" bIns="0" rtlCol="0"/>
          <a:lstStyle/>
          <a:p>
            <a:endParaRPr sz="662"/>
          </a:p>
        </p:txBody>
      </p:sp>
    </p:spTree>
    <p:extLst>
      <p:ext uri="{BB962C8B-B14F-4D97-AF65-F5344CB8AC3E}">
        <p14:creationId xmlns:p14="http://schemas.microsoft.com/office/powerpoint/2010/main" val="439456739"/>
      </p:ext>
    </p:extLst>
  </p:cSld>
  <p:clrMap bg1="lt1" tx1="dk1" bg2="lt2" tx2="dk2" accent1="accent1" accent2="accent2" accent3="accent3" accent4="accent4" accent5="accent5" accent6="accent6" hlink="hlink" folHlink="folHlink"/>
  <p:sldLayoutIdLst>
    <p:sldLayoutId id="2147483703" r:id="rId1"/>
    <p:sldLayoutId id="2147483736" r:id="rId2"/>
  </p:sldLayoutIdLst>
  <p:hf sldNum="0" hdr="0" ftr="0" dt="0"/>
  <p:txStyles>
    <p:titleStyle>
      <a:lvl1pPr algn="l" defTabSz="914400" rtl="0" eaLnBrk="1" latinLnBrk="0" hangingPunct="1">
        <a:lnSpc>
          <a:spcPct val="85000"/>
        </a:lnSpc>
        <a:spcBef>
          <a:spcPct val="0"/>
        </a:spcBef>
        <a:buNone/>
        <a:defRPr sz="3500" b="1" kern="1200">
          <a:solidFill>
            <a:srgbClr val="37116F"/>
          </a:solidFill>
          <a:latin typeface="Geomanist Book" panose="02000503000000020004" pitchFamily="2" charset="77"/>
          <a:ea typeface="+mj-ea"/>
          <a:cs typeface="+mj-cs"/>
        </a:defRPr>
      </a:lvl1pPr>
    </p:titleStyle>
    <p:bodyStyle>
      <a:lvl1pPr marL="177800" indent="-177800"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1pPr>
      <a:lvl2pPr marL="177800" indent="-177800"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2pPr>
      <a:lvl3pPr marL="444500" indent="-177800"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3pPr>
      <a:lvl4pPr marL="712788" indent="-173038"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4pPr>
      <a:lvl5pPr marL="979488" indent="-173038" algn="l" defTabSz="914400" rtl="0" eaLnBrk="1" latinLnBrk="0" hangingPunct="1">
        <a:lnSpc>
          <a:spcPct val="100000"/>
        </a:lnSpc>
        <a:spcBef>
          <a:spcPts val="8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5pPr>
      <a:lvl6pPr marL="1246188" indent="-174625" algn="l" defTabSz="914400" rtl="0" eaLnBrk="1" latinLnBrk="0" hangingPunct="1">
        <a:lnSpc>
          <a:spcPct val="100000"/>
        </a:lnSpc>
        <a:spcBef>
          <a:spcPts val="10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6pPr>
      <a:lvl7pPr marL="1514475" indent="-168275" algn="l" defTabSz="914400" rtl="0" eaLnBrk="1" latinLnBrk="0" hangingPunct="1">
        <a:lnSpc>
          <a:spcPct val="100000"/>
        </a:lnSpc>
        <a:spcBef>
          <a:spcPts val="10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7pPr>
      <a:lvl8pPr marL="1825625" indent="-212725" algn="l" defTabSz="914400" rtl="0" eaLnBrk="1" latinLnBrk="0" hangingPunct="1">
        <a:lnSpc>
          <a:spcPct val="100000"/>
        </a:lnSpc>
        <a:spcBef>
          <a:spcPts val="1000"/>
        </a:spcBef>
        <a:buClr>
          <a:schemeClr val="accent1"/>
        </a:buClr>
        <a:buFont typeface="Arial" panose="020B0604020202020204" pitchFamily="34" charset="0"/>
        <a:buChar char="•"/>
        <a:tabLst/>
        <a:defRPr sz="1800" kern="1200">
          <a:solidFill>
            <a:schemeClr val="tx1"/>
          </a:solidFill>
          <a:latin typeface="Geomanist Book" panose="02000503000000020004" pitchFamily="2" charset="77"/>
          <a:ea typeface="+mn-ea"/>
          <a:cs typeface="+mn-cs"/>
        </a:defRPr>
      </a:lvl8pPr>
      <a:lvl9pPr marL="1878012" indent="0" algn="l" defTabSz="914400" rtl="0" eaLnBrk="1" latinLnBrk="0" hangingPunct="1">
        <a:lnSpc>
          <a:spcPct val="100000"/>
        </a:lnSpc>
        <a:spcBef>
          <a:spcPts val="1000"/>
        </a:spcBef>
        <a:buClr>
          <a:schemeClr val="accent1"/>
        </a:buClr>
        <a:buFont typeface="Arial" panose="020B0604020202020204" pitchFamily="34" charset="0"/>
        <a:buNone/>
        <a:defRPr sz="1800" kern="1200">
          <a:solidFill>
            <a:schemeClr val="bg2">
              <a:lumMod val="50000"/>
            </a:schemeClr>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90F41A2-6535-4CA6-81E4-026A5B56D9D7}"/>
              </a:ext>
            </a:extLst>
          </p:cNvPr>
          <p:cNvSpPr>
            <a:spLocks noGrp="1"/>
          </p:cNvSpPr>
          <p:nvPr>
            <p:ph type="title"/>
          </p:nvPr>
        </p:nvSpPr>
        <p:spPr>
          <a:xfrm>
            <a:off x="432000" y="841575"/>
            <a:ext cx="11328000" cy="432000"/>
          </a:xfrm>
          <a:prstGeom prst="rect">
            <a:avLst/>
          </a:prstGeom>
        </p:spPr>
        <p:txBody>
          <a:bodyPr vert="horz" lIns="0" tIns="0" rIns="0" bIns="0" rtlCol="0" anchor="ctr">
            <a:noAutofit/>
          </a:bodyPr>
          <a:lstStyle/>
          <a:p>
            <a:pPr rtl="0"/>
            <a:r>
              <a:rPr lang="fi-FI" noProof="0" dirty="0"/>
              <a:t>Muokkaa sivun otsikkoa napsauttamalla</a:t>
            </a:r>
          </a:p>
        </p:txBody>
      </p:sp>
      <p:sp>
        <p:nvSpPr>
          <p:cNvPr id="3" name="Tekstin paikkamerkki 2">
            <a:extLst>
              <a:ext uri="{FF2B5EF4-FFF2-40B4-BE49-F238E27FC236}">
                <a16:creationId xmlns:a16="http://schemas.microsoft.com/office/drawing/2014/main" id="{213AB95C-7DD4-4796-80E4-1B7466A2A037}"/>
              </a:ext>
            </a:extLst>
          </p:cNvPr>
          <p:cNvSpPr>
            <a:spLocks noGrp="1"/>
          </p:cNvSpPr>
          <p:nvPr>
            <p:ph type="body" idx="1"/>
          </p:nvPr>
        </p:nvSpPr>
        <p:spPr>
          <a:xfrm>
            <a:off x="432000" y="1454850"/>
            <a:ext cx="11328000" cy="4679250"/>
          </a:xfrm>
          <a:prstGeom prst="rect">
            <a:avLst/>
          </a:prstGeom>
        </p:spPr>
        <p:txBody>
          <a:bodyPr vert="horz" lIns="0" tIns="0" rIns="0" bIns="0" rtlCol="0">
            <a:noAutofit/>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Tree>
    <p:extLst>
      <p:ext uri="{BB962C8B-B14F-4D97-AF65-F5344CB8AC3E}">
        <p14:creationId xmlns:p14="http://schemas.microsoft.com/office/powerpoint/2010/main" val="1516663312"/>
      </p:ext>
    </p:extLst>
  </p:cSld>
  <p:clrMap bg1="lt1" tx1="dk1" bg2="lt2" tx2="dk2" accent1="accent1" accent2="accent2" accent3="accent3" accent4="accent4" accent5="accent5" accent6="accent6" hlink="hlink" folHlink="folHlink"/>
  <p:sldLayoutIdLst>
    <p:sldLayoutId id="2147484635" r:id="rId1"/>
    <p:sldLayoutId id="2147484636" r:id="rId2"/>
    <p:sldLayoutId id="2147484637" r:id="rId3"/>
    <p:sldLayoutId id="2147484638" r:id="rId4"/>
    <p:sldLayoutId id="2147484639" r:id="rId5"/>
    <p:sldLayoutId id="2147484640" r:id="rId6"/>
    <p:sldLayoutId id="2147484641" r:id="rId7"/>
    <p:sldLayoutId id="2147484642" r:id="rId8"/>
    <p:sldLayoutId id="2147484643" r:id="rId9"/>
    <p:sldLayoutId id="2147484644" r:id="rId10"/>
    <p:sldLayoutId id="2147484645" r:id="rId11"/>
    <p:sldLayoutId id="2147484646" r:id="rId12"/>
    <p:sldLayoutId id="2147484647" r:id="rId13"/>
    <p:sldLayoutId id="2147484648" r:id="rId14"/>
    <p:sldLayoutId id="2147484649" r:id="rId15"/>
    <p:sldLayoutId id="2147484650" r:id="rId16"/>
    <p:sldLayoutId id="2147484651" r:id="rId17"/>
    <p:sldLayoutId id="2147484652" r:id="rId18"/>
    <p:sldLayoutId id="2147484653" r:id="rId19"/>
    <p:sldLayoutId id="2147484654" r:id="rId20"/>
    <p:sldLayoutId id="2147484655" r:id="rId21"/>
    <p:sldLayoutId id="2147484656" r:id="rId22"/>
    <p:sldLayoutId id="2147484657" r:id="rId23"/>
    <p:sldLayoutId id="2147484658" r:id="rId24"/>
    <p:sldLayoutId id="2147484659" r:id="rId25"/>
    <p:sldLayoutId id="2147484660" r:id="rId26"/>
    <p:sldLayoutId id="2147484661" r:id="rId27"/>
    <p:sldLayoutId id="2147484662" r:id="rId28"/>
    <p:sldLayoutId id="2147484663" r:id="rId29"/>
    <p:sldLayoutId id="2147484664" r:id="rId30"/>
    <p:sldLayoutId id="2147484665" r:id="rId31"/>
  </p:sldLayoutIdLst>
  <p:hf hdr="0" dt="0"/>
  <p:txStyles>
    <p:titleStyle>
      <a:lvl1pPr algn="l" defTabSz="914400" rtl="0" eaLnBrk="1" latinLnBrk="0" hangingPunct="1">
        <a:lnSpc>
          <a:spcPct val="90000"/>
        </a:lnSpc>
        <a:spcBef>
          <a:spcPct val="0"/>
        </a:spcBef>
        <a:buNone/>
        <a:defRPr sz="3200" b="1" kern="1200" spc="12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F62ACC5-8D15-0420-4D3C-BE827CA026D1}"/>
              </a:ext>
            </a:extLst>
          </p:cNvPr>
          <p:cNvSpPr>
            <a:spLocks noGrp="1"/>
          </p:cNvSpPr>
          <p:nvPr>
            <p:ph type="title"/>
          </p:nvPr>
        </p:nvSpPr>
        <p:spPr/>
        <p:txBody>
          <a:bodyPr/>
          <a:lstStyle/>
          <a:p>
            <a:r>
              <a:rPr lang="fi-FI" dirty="0"/>
              <a:t>Sijoittajakoulu oppitunti 14</a:t>
            </a:r>
          </a:p>
        </p:txBody>
      </p:sp>
      <p:sp>
        <p:nvSpPr>
          <p:cNvPr id="3" name="Tekstin paikkamerkki 2">
            <a:extLst>
              <a:ext uri="{FF2B5EF4-FFF2-40B4-BE49-F238E27FC236}">
                <a16:creationId xmlns:a16="http://schemas.microsoft.com/office/drawing/2014/main" id="{6EE4B83B-DD0E-D7F1-5308-474E676A3182}"/>
              </a:ext>
            </a:extLst>
          </p:cNvPr>
          <p:cNvSpPr>
            <a:spLocks noGrp="1"/>
          </p:cNvSpPr>
          <p:nvPr>
            <p:ph type="body" sz="quarter" idx="32"/>
          </p:nvPr>
        </p:nvSpPr>
        <p:spPr/>
        <p:txBody>
          <a:bodyPr/>
          <a:lstStyle/>
          <a:p>
            <a:r>
              <a:rPr lang="fi-FI" dirty="0"/>
              <a:t>Verotus</a:t>
            </a:r>
          </a:p>
        </p:txBody>
      </p:sp>
    </p:spTree>
    <p:extLst>
      <p:ext uri="{BB962C8B-B14F-4D97-AF65-F5344CB8AC3E}">
        <p14:creationId xmlns:p14="http://schemas.microsoft.com/office/powerpoint/2010/main" val="90884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 corporate income tax rates in Europe, 2021 corporate taxes in Europe, 2021 corporate taxes in Europe">
            <a:extLst>
              <a:ext uri="{FF2B5EF4-FFF2-40B4-BE49-F238E27FC236}">
                <a16:creationId xmlns:a16="http://schemas.microsoft.com/office/drawing/2014/main" id="{6179FF26-2564-2549-A841-C620CE799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0" cy="57942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2021 capital gain tax rates in Europe 2021 capital gain taxes in Europe">
            <a:extLst>
              <a:ext uri="{FF2B5EF4-FFF2-40B4-BE49-F238E27FC236}">
                <a16:creationId xmlns:a16="http://schemas.microsoft.com/office/drawing/2014/main" id="{0E6B0F13-2895-6343-92A3-481B70BD6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9276" y="0"/>
            <a:ext cx="5992724" cy="5794219"/>
          </a:xfrm>
          <a:prstGeom prst="rect">
            <a:avLst/>
          </a:prstGeom>
          <a:noFill/>
          <a:extLst>
            <a:ext uri="{909E8E84-426E-40DD-AFC4-6F175D3DCCD1}">
              <a14:hiddenFill xmlns:a14="http://schemas.microsoft.com/office/drawing/2010/main">
                <a:solidFill>
                  <a:srgbClr val="FFFFFF"/>
                </a:solidFill>
              </a14:hiddenFill>
            </a:ext>
          </a:extLst>
        </p:spPr>
      </p:pic>
      <p:sp>
        <p:nvSpPr>
          <p:cNvPr id="4" name="Tekstiruutu 3">
            <a:extLst>
              <a:ext uri="{FF2B5EF4-FFF2-40B4-BE49-F238E27FC236}">
                <a16:creationId xmlns:a16="http://schemas.microsoft.com/office/drawing/2014/main" id="{3F0A1509-3027-1043-86E5-548D781E508B}"/>
              </a:ext>
            </a:extLst>
          </p:cNvPr>
          <p:cNvSpPr txBox="1"/>
          <p:nvPr/>
        </p:nvSpPr>
        <p:spPr>
          <a:xfrm>
            <a:off x="0" y="5794219"/>
            <a:ext cx="12053455" cy="861774"/>
          </a:xfrm>
          <a:prstGeom prst="rect">
            <a:avLst/>
          </a:prstGeom>
          <a:noFill/>
        </p:spPr>
        <p:txBody>
          <a:bodyPr wrap="square" rtlCol="0">
            <a:spAutoFit/>
          </a:bodyPr>
          <a:lstStyle/>
          <a:p>
            <a:r>
              <a:rPr lang="fi-FI" b="1" dirty="0">
                <a:solidFill>
                  <a:srgbClr val="002060"/>
                </a:solidFill>
                <a:latin typeface="Geomanist Book"/>
                <a:cs typeface="Arial" panose="020B0604020202020204" pitchFamily="34" charset="0"/>
              </a:rPr>
              <a:t>Yhteisövero </a:t>
            </a:r>
            <a:r>
              <a:rPr lang="fi-FI" dirty="0">
                <a:solidFill>
                  <a:srgbClr val="002060"/>
                </a:solidFill>
                <a:latin typeface="Geomanist Book"/>
                <a:cs typeface="Arial" panose="020B0604020202020204" pitchFamily="34" charset="0"/>
              </a:rPr>
              <a:t>(vas.) </a:t>
            </a:r>
            <a:r>
              <a:rPr lang="fi-FI" b="1" dirty="0">
                <a:solidFill>
                  <a:srgbClr val="002060"/>
                </a:solidFill>
                <a:latin typeface="Geomanist Book"/>
                <a:cs typeface="Arial" panose="020B0604020202020204" pitchFamily="34" charset="0"/>
              </a:rPr>
              <a:t>ja pääomatulojen verotus Euroopassa vuonna 2021.</a:t>
            </a:r>
          </a:p>
          <a:p>
            <a:r>
              <a:rPr lang="fi-FI" sz="1600" dirty="0">
                <a:solidFill>
                  <a:srgbClr val="002060"/>
                </a:solidFill>
                <a:latin typeface="Geomanist Book"/>
                <a:cs typeface="Arial" panose="020B0604020202020204" pitchFamily="34" charset="0"/>
              </a:rPr>
              <a:t>Vertailu on suuntaa antava. Esimerkiksi pääomatulojen verotuksessa saattaa olla progressiota (kuvassa ylin marginaalivero). Valtioilla on myös erilaisia käytäntöjä siinä, millaisia vähennyksiä veroista saa tehdä. </a:t>
            </a:r>
          </a:p>
        </p:txBody>
      </p:sp>
    </p:spTree>
    <p:extLst>
      <p:ext uri="{BB962C8B-B14F-4D97-AF65-F5344CB8AC3E}">
        <p14:creationId xmlns:p14="http://schemas.microsoft.com/office/powerpoint/2010/main" val="3905360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8D68B9-C3CC-777E-3762-B19B29070C31}"/>
              </a:ext>
            </a:extLst>
          </p:cNvPr>
          <p:cNvSpPr>
            <a:spLocks noGrp="1"/>
          </p:cNvSpPr>
          <p:nvPr>
            <p:ph type="title"/>
          </p:nvPr>
        </p:nvSpPr>
        <p:spPr/>
        <p:txBody>
          <a:bodyPr/>
          <a:lstStyle/>
          <a:p>
            <a:r>
              <a:rPr lang="fi-FI" b="1" dirty="0">
                <a:solidFill>
                  <a:srgbClr val="002060"/>
                </a:solidFill>
                <a:latin typeface="Geomanist Book"/>
              </a:rPr>
              <a:t>Arvo-osuus- vai osakesäästötili? </a:t>
            </a:r>
            <a:endParaRPr lang="fi-FI" b="1" dirty="0">
              <a:solidFill>
                <a:srgbClr val="002060"/>
              </a:solidFill>
            </a:endParaRPr>
          </a:p>
        </p:txBody>
      </p:sp>
      <p:sp>
        <p:nvSpPr>
          <p:cNvPr id="3" name="Tekstin paikkamerkki 2">
            <a:extLst>
              <a:ext uri="{FF2B5EF4-FFF2-40B4-BE49-F238E27FC236}">
                <a16:creationId xmlns:a16="http://schemas.microsoft.com/office/drawing/2014/main" id="{99D9998B-DE2B-165B-3F19-3C7724859472}"/>
              </a:ext>
            </a:extLst>
          </p:cNvPr>
          <p:cNvSpPr>
            <a:spLocks noGrp="1"/>
          </p:cNvSpPr>
          <p:nvPr>
            <p:ph type="body" sz="quarter" idx="32"/>
          </p:nvPr>
        </p:nvSpPr>
        <p:spPr>
          <a:xfrm>
            <a:off x="706920" y="1247876"/>
            <a:ext cx="5004766" cy="4270917"/>
          </a:xfrm>
        </p:spPr>
        <p:txBody>
          <a:bodyPr>
            <a:noAutofit/>
          </a:bodyPr>
          <a:lstStyle/>
          <a:p>
            <a:pPr marL="0" indent="0">
              <a:lnSpc>
                <a:spcPct val="110000"/>
              </a:lnSpc>
              <a:buNone/>
            </a:pPr>
            <a:r>
              <a:rPr lang="fi-FI" sz="2000" b="1" dirty="0">
                <a:solidFill>
                  <a:schemeClr val="tx2"/>
                </a:solidFill>
                <a:latin typeface="Geomanist Book"/>
                <a:cs typeface="Arial"/>
              </a:rPr>
              <a:t>Osakesäästötili (OST)</a:t>
            </a:r>
          </a:p>
          <a:p>
            <a:pPr>
              <a:lnSpc>
                <a:spcPct val="110000"/>
              </a:lnSpc>
            </a:pPr>
            <a:r>
              <a:rPr lang="fi-FI" sz="1750" dirty="0">
                <a:solidFill>
                  <a:srgbClr val="002060"/>
                </a:solidFill>
                <a:latin typeface="Geomanist Book"/>
                <a:cs typeface="Arial"/>
              </a:rPr>
              <a:t>Talletuksia enintään 100 000 euroa. </a:t>
            </a:r>
            <a:endParaRPr lang="fi-FI" sz="1750" dirty="0">
              <a:solidFill>
                <a:srgbClr val="002060"/>
              </a:solidFill>
              <a:latin typeface="Geomanist Book"/>
              <a:cs typeface="Arial" panose="020B0604020202020204" pitchFamily="34" charset="0"/>
            </a:endParaRPr>
          </a:p>
          <a:p>
            <a:pPr>
              <a:lnSpc>
                <a:spcPct val="110000"/>
              </a:lnSpc>
            </a:pPr>
            <a:r>
              <a:rPr lang="fi-FI" sz="1750" dirty="0" err="1">
                <a:solidFill>
                  <a:srgbClr val="002060"/>
                </a:solidFill>
                <a:latin typeface="Geomanist Book"/>
                <a:cs typeface="Arial"/>
              </a:rPr>
              <a:t>OST:lle</a:t>
            </a:r>
            <a:r>
              <a:rPr lang="fi-FI" sz="1750" dirty="0">
                <a:solidFill>
                  <a:srgbClr val="002060"/>
                </a:solidFill>
                <a:latin typeface="Geomanist Book"/>
                <a:cs typeface="Arial"/>
              </a:rPr>
              <a:t> saa hankkia osakkeita vain julkisesti noteeratuista yrityksistä. </a:t>
            </a:r>
            <a:endParaRPr lang="fi-FI" sz="1750" dirty="0">
              <a:solidFill>
                <a:srgbClr val="002060"/>
              </a:solidFill>
              <a:latin typeface="Geomanist Book"/>
              <a:cs typeface="Arial" panose="020B0604020202020204" pitchFamily="34" charset="0"/>
            </a:endParaRPr>
          </a:p>
          <a:p>
            <a:pPr>
              <a:lnSpc>
                <a:spcPct val="110000"/>
              </a:lnSpc>
            </a:pPr>
            <a:r>
              <a:rPr lang="fi-FI" sz="1750" dirty="0" err="1">
                <a:solidFill>
                  <a:srgbClr val="002060"/>
                </a:solidFill>
                <a:latin typeface="Geomanist Book"/>
                <a:cs typeface="Arial"/>
              </a:rPr>
              <a:t>OST:lle</a:t>
            </a:r>
            <a:r>
              <a:rPr lang="fi-FI" sz="1750" dirty="0">
                <a:solidFill>
                  <a:srgbClr val="002060"/>
                </a:solidFill>
                <a:latin typeface="Geomanist Book"/>
                <a:cs typeface="Arial"/>
              </a:rPr>
              <a:t> maksetuista osingoista ja sen sisällä tehdyistä kaupoista ei joudu maksamaan veroja, mikä vahvistaa korkoa korolle ilmiötä. </a:t>
            </a:r>
            <a:endParaRPr lang="fi-FI" sz="1750" dirty="0">
              <a:solidFill>
                <a:srgbClr val="002060"/>
              </a:solidFill>
              <a:latin typeface="Geomanist Book"/>
              <a:cs typeface="Arial" panose="020B0604020202020204" pitchFamily="34" charset="0"/>
            </a:endParaRPr>
          </a:p>
          <a:p>
            <a:pPr>
              <a:lnSpc>
                <a:spcPct val="110000"/>
              </a:lnSpc>
            </a:pPr>
            <a:r>
              <a:rPr lang="fi-FI" sz="1750" dirty="0">
                <a:solidFill>
                  <a:srgbClr val="002060"/>
                </a:solidFill>
                <a:latin typeface="Geomanist Book"/>
                <a:cs typeface="Arial"/>
              </a:rPr>
              <a:t>Verot maksetaan vasta, kun tilillä olevat rahat lunastetaan käyttöön. Näin nostetuista voitoista maksetaan 30–34 %:n verot. </a:t>
            </a:r>
            <a:endParaRPr lang="fi-FI" sz="1750" dirty="0">
              <a:solidFill>
                <a:srgbClr val="002060"/>
              </a:solidFill>
              <a:latin typeface="Geomanist Book"/>
              <a:cs typeface="Arial" panose="020B0604020202020204" pitchFamily="34" charset="0"/>
            </a:endParaRPr>
          </a:p>
          <a:p>
            <a:pPr>
              <a:lnSpc>
                <a:spcPct val="110000"/>
              </a:lnSpc>
            </a:pPr>
            <a:r>
              <a:rPr lang="fi-FI" sz="1750" dirty="0">
                <a:solidFill>
                  <a:srgbClr val="002060"/>
                </a:solidFill>
                <a:latin typeface="Geomanist Book"/>
                <a:cs typeface="Arial"/>
              </a:rPr>
              <a:t>Hankintameno-olettamaa ei voi hyödyntää eikä tappioita vähentää verotuksessa (paitsi sulkiessa tappiolla olevan </a:t>
            </a:r>
            <a:r>
              <a:rPr lang="fi-FI" sz="1750" dirty="0" err="1">
                <a:solidFill>
                  <a:srgbClr val="002060"/>
                </a:solidFill>
                <a:latin typeface="Geomanist Book"/>
                <a:cs typeface="Arial"/>
              </a:rPr>
              <a:t>OST:n</a:t>
            </a:r>
            <a:r>
              <a:rPr lang="fi-FI" sz="1750" dirty="0">
                <a:solidFill>
                  <a:srgbClr val="002060"/>
                </a:solidFill>
                <a:latin typeface="Geomanist Book"/>
                <a:cs typeface="Arial"/>
              </a:rPr>
              <a:t>)</a:t>
            </a:r>
          </a:p>
          <a:p>
            <a:pPr>
              <a:lnSpc>
                <a:spcPct val="110000"/>
              </a:lnSpc>
            </a:pPr>
            <a:endParaRPr lang="fi-FI" sz="1750" dirty="0">
              <a:solidFill>
                <a:srgbClr val="002060"/>
              </a:solidFill>
            </a:endParaRPr>
          </a:p>
        </p:txBody>
      </p:sp>
      <p:sp>
        <p:nvSpPr>
          <p:cNvPr id="4" name="Tekstiruutu 3">
            <a:extLst>
              <a:ext uri="{FF2B5EF4-FFF2-40B4-BE49-F238E27FC236}">
                <a16:creationId xmlns:a16="http://schemas.microsoft.com/office/drawing/2014/main" id="{E85B1924-D255-EF74-6A32-F1EEF14F990D}"/>
              </a:ext>
            </a:extLst>
          </p:cNvPr>
          <p:cNvSpPr txBox="1"/>
          <p:nvPr/>
        </p:nvSpPr>
        <p:spPr>
          <a:xfrm>
            <a:off x="6340841" y="1247876"/>
            <a:ext cx="5307819" cy="3195747"/>
          </a:xfrm>
          <a:prstGeom prst="rect">
            <a:avLst/>
          </a:prstGeom>
          <a:noFill/>
        </p:spPr>
        <p:txBody>
          <a:bodyPr wrap="square" rtlCol="0">
            <a:spAutoFit/>
          </a:bodyPr>
          <a:lstStyle/>
          <a:p>
            <a:pPr marL="0" indent="0">
              <a:spcAft>
                <a:spcPts val="1000"/>
              </a:spcAft>
              <a:buFont typeface="Wingdings 3" charset="2"/>
              <a:buNone/>
            </a:pPr>
            <a:r>
              <a:rPr lang="fi-FI" sz="2000" b="1" dirty="0">
                <a:solidFill>
                  <a:schemeClr val="tx2"/>
                </a:solidFill>
                <a:latin typeface="Geomanist Book"/>
                <a:cs typeface="Arial"/>
              </a:rPr>
              <a:t>Arvo-osuustili (AOT)</a:t>
            </a:r>
          </a:p>
          <a:p>
            <a:pPr>
              <a:spcAft>
                <a:spcPts val="1000"/>
              </a:spcAft>
            </a:pPr>
            <a:r>
              <a:rPr lang="fi-FI" sz="1750" dirty="0">
                <a:solidFill>
                  <a:srgbClr val="002060"/>
                </a:solidFill>
                <a:latin typeface="Geomanist Book"/>
                <a:cs typeface="Arial"/>
              </a:rPr>
              <a:t>Arvo-osuustilille voi hankkia mitä tahansa arvopapereita (osakkeet, rahastot, johdannaiset, </a:t>
            </a:r>
            <a:r>
              <a:rPr lang="fi-FI" sz="1750" dirty="0" err="1">
                <a:solidFill>
                  <a:srgbClr val="002060"/>
                </a:solidFill>
                <a:latin typeface="Geomanist Book"/>
                <a:cs typeface="Arial"/>
              </a:rPr>
              <a:t>ETF:t</a:t>
            </a:r>
            <a:r>
              <a:rPr lang="fi-FI" sz="1750" dirty="0">
                <a:solidFill>
                  <a:srgbClr val="002060"/>
                </a:solidFill>
                <a:latin typeface="Geomanist Book"/>
                <a:cs typeface="Arial"/>
              </a:rPr>
              <a:t>). </a:t>
            </a:r>
            <a:endParaRPr lang="fi-FI" sz="1750" dirty="0">
              <a:solidFill>
                <a:srgbClr val="002060"/>
              </a:solidFill>
              <a:latin typeface="Geomanist Book"/>
              <a:cs typeface="Arial" panose="020B0604020202020204" pitchFamily="34" charset="0"/>
            </a:endParaRPr>
          </a:p>
          <a:p>
            <a:pPr>
              <a:spcAft>
                <a:spcPts val="1000"/>
              </a:spcAft>
            </a:pPr>
            <a:r>
              <a:rPr lang="fi-FI" sz="1750" dirty="0">
                <a:solidFill>
                  <a:srgbClr val="002060"/>
                </a:solidFill>
                <a:latin typeface="Geomanist Book"/>
                <a:cs typeface="Arial"/>
              </a:rPr>
              <a:t>Osingoista ja myyntivoitoista maksetaan verot heti, mutta 15 % osingoista on verovapaita.</a:t>
            </a:r>
          </a:p>
          <a:p>
            <a:pPr marL="357188" lvl="1" indent="-265113">
              <a:spcAft>
                <a:spcPts val="1000"/>
              </a:spcAft>
              <a:buFont typeface="Arial" panose="020B0604020202020204" pitchFamily="34" charset="0"/>
              <a:buChar char="•"/>
            </a:pPr>
            <a:r>
              <a:rPr lang="fi-FI" sz="1750" dirty="0">
                <a:solidFill>
                  <a:srgbClr val="002060"/>
                </a:solidFill>
                <a:latin typeface="Geomanist Book"/>
                <a:cs typeface="Arial"/>
              </a:rPr>
              <a:t>Ulkomaisten yritysten osingoista maksettu lähdevero hyvitetään* tässä yhteydessä. </a:t>
            </a:r>
            <a:endParaRPr lang="fi-FI" sz="1750" dirty="0">
              <a:solidFill>
                <a:srgbClr val="002060"/>
              </a:solidFill>
              <a:latin typeface="Geomanist Book"/>
              <a:cs typeface="Arial" panose="020B0604020202020204" pitchFamily="34" charset="0"/>
            </a:endParaRPr>
          </a:p>
          <a:p>
            <a:pPr>
              <a:spcAft>
                <a:spcPts val="1000"/>
              </a:spcAft>
            </a:pPr>
            <a:r>
              <a:rPr lang="fi-FI" sz="1750" dirty="0">
                <a:solidFill>
                  <a:srgbClr val="002060"/>
                </a:solidFill>
                <a:latin typeface="Geomanist Book"/>
                <a:cs typeface="Arial"/>
              </a:rPr>
              <a:t>Tappiot saa vähentää verotuksessa. </a:t>
            </a:r>
            <a:endParaRPr lang="fi-FI" sz="1750" dirty="0">
              <a:solidFill>
                <a:srgbClr val="002060"/>
              </a:solidFill>
              <a:latin typeface="Geomanist Book"/>
              <a:cs typeface="Arial" panose="020B0604020202020204" pitchFamily="34" charset="0"/>
            </a:endParaRPr>
          </a:p>
          <a:p>
            <a:pPr>
              <a:spcAft>
                <a:spcPts val="1000"/>
              </a:spcAft>
            </a:pPr>
            <a:r>
              <a:rPr lang="fi-FI" sz="1750" dirty="0">
                <a:solidFill>
                  <a:srgbClr val="002060"/>
                </a:solidFill>
                <a:latin typeface="Geomanist Book"/>
                <a:cs typeface="Arial"/>
              </a:rPr>
              <a:t>Hankintameno-olettamaa saa hyödyntää</a:t>
            </a:r>
            <a:endParaRPr lang="fi-FI" sz="1750" dirty="0">
              <a:solidFill>
                <a:srgbClr val="002060"/>
              </a:solidFill>
            </a:endParaRPr>
          </a:p>
        </p:txBody>
      </p:sp>
      <p:sp>
        <p:nvSpPr>
          <p:cNvPr id="5" name="Tekstiruutu 4">
            <a:extLst>
              <a:ext uri="{FF2B5EF4-FFF2-40B4-BE49-F238E27FC236}">
                <a16:creationId xmlns:a16="http://schemas.microsoft.com/office/drawing/2014/main" id="{92094A75-63B3-7DF8-B4C2-4E79EE7E619C}"/>
              </a:ext>
            </a:extLst>
          </p:cNvPr>
          <p:cNvSpPr txBox="1"/>
          <p:nvPr/>
        </p:nvSpPr>
        <p:spPr>
          <a:xfrm>
            <a:off x="5835805" y="6261801"/>
            <a:ext cx="6356195" cy="923330"/>
          </a:xfrm>
          <a:prstGeom prst="rect">
            <a:avLst/>
          </a:prstGeom>
          <a:noFill/>
        </p:spPr>
        <p:txBody>
          <a:bodyPr wrap="square" rtlCol="0">
            <a:spAutoFit/>
          </a:bodyPr>
          <a:lstStyle/>
          <a:p>
            <a:pPr algn="r"/>
            <a:r>
              <a:rPr lang="fi-FI" sz="1800" dirty="0">
                <a:solidFill>
                  <a:srgbClr val="002060"/>
                </a:solidFill>
              </a:rPr>
              <a:t>*</a:t>
            </a:r>
            <a:r>
              <a:rPr lang="fi-FI" sz="1600" dirty="0">
                <a:solidFill>
                  <a:srgbClr val="002060"/>
                </a:solidFill>
              </a:rPr>
              <a:t>Ulkomaiset lähdeverot pitää hakea ja prosessi voi olla monivuotinen. </a:t>
            </a:r>
          </a:p>
          <a:p>
            <a:pPr algn="r"/>
            <a:endParaRPr lang="fi-FI" dirty="0">
              <a:solidFill>
                <a:srgbClr val="002060"/>
              </a:solidFill>
            </a:endParaRPr>
          </a:p>
        </p:txBody>
      </p:sp>
    </p:spTree>
    <p:extLst>
      <p:ext uri="{BB962C8B-B14F-4D97-AF65-F5344CB8AC3E}">
        <p14:creationId xmlns:p14="http://schemas.microsoft.com/office/powerpoint/2010/main" val="379251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410A04-7442-E51E-2BE0-3BE5DB33A7FA}"/>
              </a:ext>
            </a:extLst>
          </p:cNvPr>
          <p:cNvSpPr>
            <a:spLocks noGrp="1"/>
          </p:cNvSpPr>
          <p:nvPr>
            <p:ph type="title"/>
          </p:nvPr>
        </p:nvSpPr>
        <p:spPr/>
        <p:txBody>
          <a:bodyPr/>
          <a:lstStyle/>
          <a:p>
            <a:r>
              <a:rPr lang="fi-FI" b="1" dirty="0">
                <a:solidFill>
                  <a:schemeClr val="tx2"/>
                </a:solidFill>
                <a:latin typeface="Geomanist Book"/>
              </a:rPr>
              <a:t>Tehtävä</a:t>
            </a:r>
            <a:endParaRPr lang="fi-FI" b="1" dirty="0">
              <a:solidFill>
                <a:schemeClr val="tx2"/>
              </a:solidFill>
            </a:endParaRPr>
          </a:p>
        </p:txBody>
      </p:sp>
      <p:sp>
        <p:nvSpPr>
          <p:cNvPr id="3" name="Tekstin paikkamerkki 2">
            <a:extLst>
              <a:ext uri="{FF2B5EF4-FFF2-40B4-BE49-F238E27FC236}">
                <a16:creationId xmlns:a16="http://schemas.microsoft.com/office/drawing/2014/main" id="{48283F99-8478-4445-58C1-4EBA0A025916}"/>
              </a:ext>
            </a:extLst>
          </p:cNvPr>
          <p:cNvSpPr>
            <a:spLocks noGrp="1"/>
          </p:cNvSpPr>
          <p:nvPr>
            <p:ph type="body" sz="quarter" idx="32"/>
          </p:nvPr>
        </p:nvSpPr>
        <p:spPr>
          <a:xfrm>
            <a:off x="733425" y="2085976"/>
            <a:ext cx="10146610" cy="3371850"/>
          </a:xfrm>
        </p:spPr>
        <p:txBody>
          <a:bodyPr/>
          <a:lstStyle/>
          <a:p>
            <a:r>
              <a:rPr lang="fi-FI" sz="2800" dirty="0">
                <a:solidFill>
                  <a:srgbClr val="002060"/>
                </a:solidFill>
                <a:latin typeface="+mj-lt"/>
              </a:rPr>
              <a:t>Tutustu opettajan jakamaan monisteeseen pääomatulojen verotuksesta ja tee monisteen lopussa olevat tehtävät. </a:t>
            </a:r>
          </a:p>
          <a:p>
            <a:endParaRPr lang="fi-FI" dirty="0">
              <a:solidFill>
                <a:srgbClr val="002060"/>
              </a:solidFill>
            </a:endParaRPr>
          </a:p>
        </p:txBody>
      </p:sp>
    </p:spTree>
    <p:extLst>
      <p:ext uri="{BB962C8B-B14F-4D97-AF65-F5344CB8AC3E}">
        <p14:creationId xmlns:p14="http://schemas.microsoft.com/office/powerpoint/2010/main" val="3949256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243894D-693D-134D-DB4A-50A27DB14205}"/>
              </a:ext>
            </a:extLst>
          </p:cNvPr>
          <p:cNvSpPr>
            <a:spLocks noGrp="1"/>
          </p:cNvSpPr>
          <p:nvPr>
            <p:ph type="title"/>
          </p:nvPr>
        </p:nvSpPr>
        <p:spPr/>
        <p:txBody>
          <a:bodyPr/>
          <a:lstStyle/>
          <a:p>
            <a:r>
              <a:rPr lang="fi-FI" b="1" dirty="0">
                <a:latin typeface="Geomanist Book"/>
              </a:rPr>
              <a:t>Pääomatulojen verotus </a:t>
            </a:r>
            <a:r>
              <a:rPr lang="fi-FI" dirty="0">
                <a:latin typeface="Geomanist Book"/>
              </a:rPr>
              <a:t>(yksityishenkilö)</a:t>
            </a:r>
            <a:endParaRPr lang="fi-FI" dirty="0"/>
          </a:p>
        </p:txBody>
      </p:sp>
      <p:sp>
        <p:nvSpPr>
          <p:cNvPr id="3" name="Tekstin paikkamerkki 2">
            <a:extLst>
              <a:ext uri="{FF2B5EF4-FFF2-40B4-BE49-F238E27FC236}">
                <a16:creationId xmlns:a16="http://schemas.microsoft.com/office/drawing/2014/main" id="{958157B4-60CB-9136-D2C8-86F35F09792B}"/>
              </a:ext>
            </a:extLst>
          </p:cNvPr>
          <p:cNvSpPr>
            <a:spLocks noGrp="1"/>
          </p:cNvSpPr>
          <p:nvPr>
            <p:ph type="body" sz="quarter" idx="32"/>
          </p:nvPr>
        </p:nvSpPr>
        <p:spPr>
          <a:xfrm>
            <a:off x="733425" y="1416205"/>
            <a:ext cx="6715590" cy="4482790"/>
          </a:xfrm>
        </p:spPr>
        <p:txBody>
          <a:bodyPr>
            <a:normAutofit/>
          </a:bodyPr>
          <a:lstStyle/>
          <a:p>
            <a:pPr marL="265113" indent="-265113">
              <a:buFont typeface="Arial" panose="020B0604020202020204" pitchFamily="34" charset="0"/>
              <a:buChar char="•"/>
            </a:pPr>
            <a:r>
              <a:rPr lang="fi-FI" sz="2200" b="1" dirty="0">
                <a:latin typeface="Geomanist Book"/>
                <a:cs typeface="Arial" panose="020B0604020202020204" pitchFamily="34" charset="0"/>
              </a:rPr>
              <a:t>Pääomatuloja</a:t>
            </a:r>
            <a:r>
              <a:rPr lang="fi-FI" sz="2200" dirty="0">
                <a:latin typeface="Geomanist Book"/>
                <a:cs typeface="Arial" panose="020B0604020202020204" pitchFamily="34" charset="0"/>
              </a:rPr>
              <a:t> ovat omistuksista kuten osakkeista, vuokra-asunnosta tai metsästä kertyneet tulot.</a:t>
            </a:r>
          </a:p>
          <a:p>
            <a:pPr marL="265113" indent="-265113">
              <a:buFont typeface="Arial" panose="020B0604020202020204" pitchFamily="34" charset="0"/>
              <a:buChar char="•"/>
            </a:pPr>
            <a:r>
              <a:rPr lang="fi-FI" sz="2200" dirty="0">
                <a:latin typeface="Geomanist Book"/>
                <a:cs typeface="Arial" panose="020B0604020202020204" pitchFamily="34" charset="0"/>
              </a:rPr>
              <a:t>Pääomatuloista maksetaan 30 % veroa aina 30 000 euroon asti. Tämän ylittävistä pääomatuloista maksetaan suurempi 34 %:n vero. </a:t>
            </a:r>
          </a:p>
          <a:p>
            <a:pPr marL="622300" lvl="1" indent="-265113">
              <a:buFont typeface="Arial" panose="020B0604020202020204" pitchFamily="34" charset="0"/>
              <a:buChar char="•"/>
            </a:pPr>
            <a:r>
              <a:rPr lang="fi-FI" sz="2200" dirty="0">
                <a:solidFill>
                  <a:schemeClr val="accent1"/>
                </a:solidFill>
                <a:latin typeface="Geomanist Book"/>
                <a:cs typeface="Arial" panose="020B0604020202020204" pitchFamily="34" charset="0"/>
              </a:rPr>
              <a:t>talletustilien ja joukkovelkakirjojen korkotuotoista maksetaan kiinteää lähdeveroa (30 %)</a:t>
            </a:r>
          </a:p>
          <a:p>
            <a:pPr marL="265113" indent="-265113">
              <a:buFont typeface="Arial" panose="020B0604020202020204" pitchFamily="34" charset="0"/>
              <a:buChar char="•"/>
            </a:pPr>
            <a:r>
              <a:rPr lang="fi-FI" sz="2200" dirty="0">
                <a:latin typeface="Geomanist Book"/>
                <a:cs typeface="Arial" panose="020B0604020202020204" pitchFamily="34" charset="0"/>
              </a:rPr>
              <a:t>Pääomatuloista saa vähentää mahdolliset tappiot, sijoituslainojen korot ja näiden tulojen hankkimisesta koituneet kulut (esim. koulutukset). </a:t>
            </a:r>
          </a:p>
          <a:p>
            <a:endParaRPr lang="fi-FI" dirty="0">
              <a:latin typeface="Geomanist Book"/>
            </a:endParaRPr>
          </a:p>
        </p:txBody>
      </p:sp>
      <p:sp>
        <p:nvSpPr>
          <p:cNvPr id="4" name="Tekstiruutu 3">
            <a:extLst>
              <a:ext uri="{FF2B5EF4-FFF2-40B4-BE49-F238E27FC236}">
                <a16:creationId xmlns:a16="http://schemas.microsoft.com/office/drawing/2014/main" id="{5413E0C2-6B5E-4B3A-1C3C-BA3C36A1ED4E}"/>
              </a:ext>
            </a:extLst>
          </p:cNvPr>
          <p:cNvSpPr txBox="1"/>
          <p:nvPr/>
        </p:nvSpPr>
        <p:spPr>
          <a:xfrm>
            <a:off x="7814692" y="1539769"/>
            <a:ext cx="3674942" cy="3308598"/>
          </a:xfrm>
          <a:prstGeom prst="rect">
            <a:avLst/>
          </a:prstGeom>
          <a:noFill/>
          <a:ln>
            <a:noFill/>
          </a:ln>
        </p:spPr>
        <p:txBody>
          <a:bodyPr wrap="square" rtlCol="0">
            <a:spAutoFit/>
          </a:bodyPr>
          <a:lstStyle/>
          <a:p>
            <a:r>
              <a:rPr lang="fi-FI" sz="1900" b="1" dirty="0">
                <a:solidFill>
                  <a:schemeClr val="tx2"/>
                </a:solidFill>
                <a:latin typeface="Geomanist Book"/>
                <a:cs typeface="Arial" panose="020B0604020202020204" pitchFamily="34" charset="0"/>
              </a:rPr>
              <a:t>Esimerkki</a:t>
            </a:r>
          </a:p>
          <a:p>
            <a:r>
              <a:rPr lang="fi-FI" sz="1900" dirty="0">
                <a:solidFill>
                  <a:schemeClr val="tx2"/>
                </a:solidFill>
                <a:latin typeface="Geomanist Book"/>
                <a:cs typeface="Arial" panose="020B0604020202020204" pitchFamily="34" charset="0"/>
              </a:rPr>
              <a:t>Asuntosijoittaja Saija saa vuodessa vuokratuloja kulujen ja sijoitus-lainojen korkojen vähentämisen jälkeen 50 000 euroa.</a:t>
            </a:r>
          </a:p>
          <a:p>
            <a:endParaRPr lang="fi-FI" sz="1900" dirty="0">
              <a:solidFill>
                <a:schemeClr val="tx2"/>
              </a:solidFill>
              <a:latin typeface="Geomanist Book"/>
              <a:cs typeface="Arial" panose="020B0604020202020204" pitchFamily="34" charset="0"/>
            </a:endParaRPr>
          </a:p>
          <a:p>
            <a:r>
              <a:rPr lang="fi-FI" sz="1900" dirty="0">
                <a:solidFill>
                  <a:schemeClr val="tx2"/>
                </a:solidFill>
                <a:latin typeface="Geomanist Book"/>
                <a:cs typeface="Arial" panose="020B0604020202020204" pitchFamily="34" charset="0"/>
              </a:rPr>
              <a:t>Hän maksaa veroja:</a:t>
            </a:r>
          </a:p>
          <a:p>
            <a:r>
              <a:rPr lang="fi-FI" sz="1900" dirty="0">
                <a:solidFill>
                  <a:schemeClr val="tx2"/>
                </a:solidFill>
                <a:latin typeface="Geomanist Book"/>
                <a:cs typeface="Arial" panose="020B0604020202020204" pitchFamily="34" charset="0"/>
              </a:rPr>
              <a:t>30 000 eurosta → 9 000 e (30 %)</a:t>
            </a:r>
          </a:p>
          <a:p>
            <a:r>
              <a:rPr lang="fi-FI" sz="1900" dirty="0">
                <a:solidFill>
                  <a:schemeClr val="tx2"/>
                </a:solidFill>
                <a:latin typeface="Geomanist Book"/>
                <a:cs typeface="Arial" panose="020B0604020202020204" pitchFamily="34" charset="0"/>
              </a:rPr>
              <a:t>20 000 eurosta → 6 800 e (34 %)</a:t>
            </a:r>
          </a:p>
          <a:p>
            <a:endParaRPr lang="fi-FI" sz="1900" dirty="0">
              <a:solidFill>
                <a:schemeClr val="tx2"/>
              </a:solidFill>
              <a:latin typeface="Geomanist Book"/>
              <a:cs typeface="Arial" panose="020B0604020202020204" pitchFamily="34" charset="0"/>
            </a:endParaRPr>
          </a:p>
          <a:p>
            <a:r>
              <a:rPr lang="fi-FI" sz="1900" u="sng" dirty="0">
                <a:solidFill>
                  <a:schemeClr val="tx2"/>
                </a:solidFill>
                <a:latin typeface="Geomanist Book"/>
                <a:cs typeface="Arial" panose="020B0604020202020204" pitchFamily="34" charset="0"/>
              </a:rPr>
              <a:t>Verot yhteensä: 15 800 e </a:t>
            </a:r>
          </a:p>
        </p:txBody>
      </p:sp>
    </p:spTree>
    <p:extLst>
      <p:ext uri="{BB962C8B-B14F-4D97-AF65-F5344CB8AC3E}">
        <p14:creationId xmlns:p14="http://schemas.microsoft.com/office/powerpoint/2010/main" val="73141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52DDBD-28D3-A780-5A78-7770ED03F0FD}"/>
              </a:ext>
            </a:extLst>
          </p:cNvPr>
          <p:cNvSpPr>
            <a:spLocks noGrp="1"/>
          </p:cNvSpPr>
          <p:nvPr>
            <p:ph type="title"/>
          </p:nvPr>
        </p:nvSpPr>
        <p:spPr/>
        <p:txBody>
          <a:bodyPr/>
          <a:lstStyle/>
          <a:p>
            <a:r>
              <a:rPr lang="fi-FI" b="1" dirty="0">
                <a:latin typeface="Geomanist Book"/>
              </a:rPr>
              <a:t>Osakesijoittajan verotus</a:t>
            </a:r>
            <a:endParaRPr lang="fi-FI" b="1" dirty="0"/>
          </a:p>
        </p:txBody>
      </p:sp>
      <p:sp>
        <p:nvSpPr>
          <p:cNvPr id="3" name="Tekstin paikkamerkki 2">
            <a:extLst>
              <a:ext uri="{FF2B5EF4-FFF2-40B4-BE49-F238E27FC236}">
                <a16:creationId xmlns:a16="http://schemas.microsoft.com/office/drawing/2014/main" id="{67B0E0A8-C07B-84DA-754A-3ADFF3BD2DEC}"/>
              </a:ext>
            </a:extLst>
          </p:cNvPr>
          <p:cNvSpPr>
            <a:spLocks noGrp="1"/>
          </p:cNvSpPr>
          <p:nvPr>
            <p:ph type="body" sz="quarter" idx="32"/>
          </p:nvPr>
        </p:nvSpPr>
        <p:spPr>
          <a:xfrm>
            <a:off x="733425" y="1393902"/>
            <a:ext cx="6568523" cy="4326674"/>
          </a:xfrm>
        </p:spPr>
        <p:txBody>
          <a:bodyPr>
            <a:normAutofit/>
          </a:bodyPr>
          <a:lstStyle/>
          <a:p>
            <a:pPr marL="265113" indent="-265113">
              <a:buFont typeface="Arial" panose="020B0604020202020204" pitchFamily="34" charset="0"/>
              <a:buChar char="•"/>
            </a:pPr>
            <a:r>
              <a:rPr lang="fi-FI" sz="2200" dirty="0">
                <a:latin typeface="Geomanist Book"/>
                <a:cs typeface="Arial"/>
              </a:rPr>
              <a:t>Osakesijoittaja saa pääomatuloja </a:t>
            </a:r>
            <a:r>
              <a:rPr lang="fi-FI" sz="2200" b="1" dirty="0">
                <a:latin typeface="Geomanist Book"/>
                <a:cs typeface="Arial"/>
              </a:rPr>
              <a:t>osingoista</a:t>
            </a:r>
            <a:r>
              <a:rPr lang="fi-FI" sz="2200" dirty="0">
                <a:latin typeface="Geomanist Book"/>
                <a:cs typeface="Arial"/>
              </a:rPr>
              <a:t> ja </a:t>
            </a:r>
            <a:r>
              <a:rPr lang="fi-FI" sz="2200" b="1" dirty="0">
                <a:latin typeface="Geomanist Book"/>
                <a:cs typeface="Arial"/>
              </a:rPr>
              <a:t>myyntivoitoista</a:t>
            </a:r>
            <a:r>
              <a:rPr lang="fi-FI" sz="2200" dirty="0">
                <a:latin typeface="Geomanist Book"/>
                <a:cs typeface="Arial"/>
              </a:rPr>
              <a:t>.</a:t>
            </a:r>
          </a:p>
          <a:p>
            <a:pPr marL="265113" indent="-265113">
              <a:buFont typeface="Arial" panose="020B0604020202020204" pitchFamily="34" charset="0"/>
              <a:buChar char="•"/>
            </a:pPr>
            <a:r>
              <a:rPr lang="fi-FI" sz="2200" dirty="0">
                <a:latin typeface="Geomanist Book"/>
                <a:cs typeface="Arial"/>
              </a:rPr>
              <a:t>Pörssiyhtiön osingoista 15 % on verovapaata ja 85 % veronalaista tuloa.</a:t>
            </a:r>
          </a:p>
          <a:p>
            <a:pPr marL="622300" lvl="1" indent="-265113">
              <a:buFont typeface="Arial" panose="020B0604020202020204" pitchFamily="34" charset="0"/>
              <a:buChar char="•"/>
            </a:pPr>
            <a:r>
              <a:rPr lang="fi-FI" sz="2000" dirty="0">
                <a:solidFill>
                  <a:schemeClr val="accent1"/>
                </a:solidFill>
                <a:latin typeface="Geomanist Book"/>
                <a:cs typeface="Arial"/>
              </a:rPr>
              <a:t>osinkojen verot tilitetään automaattisesti osingonmaksun yhteydessä  (ennakonpidätys = 25,5 %)</a:t>
            </a:r>
          </a:p>
          <a:p>
            <a:pPr marL="342900" indent="-342900">
              <a:buFont typeface="Arial" panose="020B0604020202020204" pitchFamily="34" charset="0"/>
              <a:buChar char="•"/>
            </a:pPr>
            <a:r>
              <a:rPr lang="fi-FI" sz="2200" dirty="0">
                <a:latin typeface="Geomanist Book"/>
                <a:cs typeface="Arial"/>
              </a:rPr>
              <a:t>Verohallinto saa näistä tiedot suoraan osakevälittäjältä ja laatii esitäytetyn veroilmoituksen, jonka sijoittaja tarkistaa. Verot maksetaan lopullisen veroilmoituksen perusteella. </a:t>
            </a:r>
            <a:endParaRPr lang="fi-FI" sz="2200" dirty="0">
              <a:latin typeface="Geomanist Book"/>
              <a:cs typeface="Arial" panose="020B0604020202020204" pitchFamily="34" charset="0"/>
            </a:endParaRPr>
          </a:p>
          <a:p>
            <a:endParaRPr lang="fi-FI" sz="2200" dirty="0"/>
          </a:p>
        </p:txBody>
      </p:sp>
      <p:sp>
        <p:nvSpPr>
          <p:cNvPr id="4" name="Tekstiruutu 3">
            <a:extLst>
              <a:ext uri="{FF2B5EF4-FFF2-40B4-BE49-F238E27FC236}">
                <a16:creationId xmlns:a16="http://schemas.microsoft.com/office/drawing/2014/main" id="{9826BA4C-C290-BACE-EA94-355A52F81988}"/>
              </a:ext>
            </a:extLst>
          </p:cNvPr>
          <p:cNvSpPr txBox="1"/>
          <p:nvPr/>
        </p:nvSpPr>
        <p:spPr>
          <a:xfrm>
            <a:off x="7828156" y="1304926"/>
            <a:ext cx="3630419" cy="4185761"/>
          </a:xfrm>
          <a:prstGeom prst="rect">
            <a:avLst/>
          </a:prstGeom>
          <a:noFill/>
        </p:spPr>
        <p:txBody>
          <a:bodyPr wrap="square" rtlCol="0">
            <a:spAutoFit/>
          </a:bodyPr>
          <a:lstStyle/>
          <a:p>
            <a:r>
              <a:rPr lang="fi-FI" sz="1900" b="1" dirty="0">
                <a:solidFill>
                  <a:schemeClr val="tx2"/>
                </a:solidFill>
                <a:latin typeface="Geomanist Book"/>
                <a:cs typeface="Arial"/>
              </a:rPr>
              <a:t>Esimerkki</a:t>
            </a:r>
          </a:p>
          <a:p>
            <a:r>
              <a:rPr lang="fi-FI" sz="1900" dirty="0">
                <a:solidFill>
                  <a:schemeClr val="tx2"/>
                </a:solidFill>
                <a:latin typeface="Geomanist Book"/>
                <a:cs typeface="Arial"/>
              </a:rPr>
              <a:t>Osakesäästäjä Heikki saa arvo-osuustililleen omistamiltaan yrityksiltä 2 000 euron osingot. </a:t>
            </a:r>
            <a:endParaRPr lang="fi-FI" sz="1900" dirty="0">
              <a:solidFill>
                <a:schemeClr val="tx2"/>
              </a:solidFill>
              <a:latin typeface="Geomanist Book"/>
              <a:cs typeface="Arial" panose="020B0604020202020204" pitchFamily="34" charset="0"/>
            </a:endParaRPr>
          </a:p>
          <a:p>
            <a:endParaRPr lang="fi-FI" sz="1900" dirty="0">
              <a:solidFill>
                <a:schemeClr val="tx2"/>
              </a:solidFill>
              <a:latin typeface="Geomanist Book"/>
              <a:cs typeface="Arial" panose="020B0604020202020204" pitchFamily="34" charset="0"/>
            </a:endParaRPr>
          </a:p>
          <a:p>
            <a:r>
              <a:rPr lang="fi-FI" sz="1900" dirty="0">
                <a:solidFill>
                  <a:schemeClr val="tx2"/>
                </a:solidFill>
                <a:latin typeface="Geomanist Book"/>
                <a:cs typeface="Arial"/>
              </a:rPr>
              <a:t>Osingoista 15 % eli 300 euroa on verovapaata. </a:t>
            </a:r>
          </a:p>
          <a:p>
            <a:endParaRPr lang="fi-FI" sz="1900" dirty="0">
              <a:solidFill>
                <a:schemeClr val="tx2"/>
              </a:solidFill>
              <a:latin typeface="Geomanist Book"/>
              <a:cs typeface="Arial"/>
            </a:endParaRPr>
          </a:p>
          <a:p>
            <a:r>
              <a:rPr lang="fi-FI" sz="1900" dirty="0">
                <a:solidFill>
                  <a:schemeClr val="tx2"/>
                </a:solidFill>
                <a:latin typeface="Geomanist Book"/>
                <a:cs typeface="Arial"/>
              </a:rPr>
              <a:t>Lopuista osingoista (1 700 e) maksetaan 30 %:n vero = 510 e. </a:t>
            </a:r>
            <a:endParaRPr lang="fi-FI" sz="1900" dirty="0">
              <a:solidFill>
                <a:schemeClr val="tx2"/>
              </a:solidFill>
              <a:latin typeface="Geomanist Book"/>
              <a:cs typeface="Arial" panose="020B0604020202020204" pitchFamily="34" charset="0"/>
            </a:endParaRPr>
          </a:p>
          <a:p>
            <a:endParaRPr lang="fi-FI" sz="1900" dirty="0">
              <a:solidFill>
                <a:schemeClr val="tx2"/>
              </a:solidFill>
              <a:latin typeface="Geomanist Book"/>
              <a:cs typeface="Arial" panose="020B0604020202020204" pitchFamily="34" charset="0"/>
            </a:endParaRPr>
          </a:p>
          <a:p>
            <a:r>
              <a:rPr lang="fi-FI" sz="1900" dirty="0">
                <a:solidFill>
                  <a:schemeClr val="tx2"/>
                </a:solidFill>
                <a:latin typeface="Geomanist Book"/>
                <a:cs typeface="Arial"/>
              </a:rPr>
              <a:t>Yhteensä osingoista tilitetään siten veroa 25,5 % (510/2 000)</a:t>
            </a:r>
          </a:p>
          <a:p>
            <a:endParaRPr lang="fi-FI" sz="1900" dirty="0"/>
          </a:p>
        </p:txBody>
      </p:sp>
    </p:spTree>
    <p:extLst>
      <p:ext uri="{BB962C8B-B14F-4D97-AF65-F5344CB8AC3E}">
        <p14:creationId xmlns:p14="http://schemas.microsoft.com/office/powerpoint/2010/main" val="12166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F39955-0905-C8C6-9A83-6B4133234D9C}"/>
              </a:ext>
            </a:extLst>
          </p:cNvPr>
          <p:cNvSpPr>
            <a:spLocks noGrp="1"/>
          </p:cNvSpPr>
          <p:nvPr>
            <p:ph type="title"/>
          </p:nvPr>
        </p:nvSpPr>
        <p:spPr/>
        <p:txBody>
          <a:bodyPr/>
          <a:lstStyle/>
          <a:p>
            <a:r>
              <a:rPr lang="fi-FI" b="1" dirty="0">
                <a:latin typeface="Geomanist Book"/>
              </a:rPr>
              <a:t>Myynti- eli luovutusvoittojen verotus</a:t>
            </a:r>
            <a:endParaRPr lang="fi-FI" b="1" dirty="0"/>
          </a:p>
        </p:txBody>
      </p:sp>
      <p:sp>
        <p:nvSpPr>
          <p:cNvPr id="3" name="Tekstin paikkamerkki 2">
            <a:extLst>
              <a:ext uri="{FF2B5EF4-FFF2-40B4-BE49-F238E27FC236}">
                <a16:creationId xmlns:a16="http://schemas.microsoft.com/office/drawing/2014/main" id="{1FBBE8EC-F072-50F2-5DB4-FA40C547BD88}"/>
              </a:ext>
            </a:extLst>
          </p:cNvPr>
          <p:cNvSpPr>
            <a:spLocks noGrp="1"/>
          </p:cNvSpPr>
          <p:nvPr>
            <p:ph type="body" sz="quarter" idx="32"/>
          </p:nvPr>
        </p:nvSpPr>
        <p:spPr>
          <a:xfrm>
            <a:off x="7921532" y="1893197"/>
            <a:ext cx="3757808" cy="3962952"/>
          </a:xfrm>
        </p:spPr>
        <p:txBody>
          <a:bodyPr>
            <a:normAutofit fontScale="92500" lnSpcReduction="20000"/>
          </a:bodyPr>
          <a:lstStyle/>
          <a:p>
            <a:r>
              <a:rPr lang="fi-FI" sz="1800" b="1" dirty="0">
                <a:solidFill>
                  <a:schemeClr val="tx2"/>
                </a:solidFill>
                <a:latin typeface="Arial"/>
                <a:cs typeface="Arial"/>
              </a:rPr>
              <a:t>Esimerkki</a:t>
            </a:r>
          </a:p>
          <a:p>
            <a:r>
              <a:rPr lang="fi-FI" sz="1800" dirty="0">
                <a:solidFill>
                  <a:schemeClr val="tx2"/>
                </a:solidFill>
                <a:latin typeface="Arial"/>
                <a:cs typeface="Arial"/>
              </a:rPr>
              <a:t>Osakesäästäjä Leena osti 500 kpl Nokian osakkeita hintaan 4 e/kpl.</a:t>
            </a:r>
          </a:p>
          <a:p>
            <a:endParaRPr lang="fi-FI" sz="1800" dirty="0">
              <a:solidFill>
                <a:schemeClr val="tx2"/>
              </a:solidFill>
              <a:latin typeface="Arial" panose="020B0604020202020204" pitchFamily="34" charset="0"/>
              <a:cs typeface="Arial" panose="020B0604020202020204" pitchFamily="34" charset="0"/>
            </a:endParaRPr>
          </a:p>
          <a:p>
            <a:r>
              <a:rPr lang="fi-FI" sz="1800" dirty="0">
                <a:solidFill>
                  <a:schemeClr val="tx2"/>
                </a:solidFill>
                <a:latin typeface="Arial"/>
                <a:cs typeface="Arial"/>
              </a:rPr>
              <a:t>Myöhemmin Leena osti 500 osaketta lisää, tällä kertaa hintaan 6 e/kpl.</a:t>
            </a:r>
          </a:p>
          <a:p>
            <a:endParaRPr lang="fi-FI" sz="1800" dirty="0">
              <a:solidFill>
                <a:schemeClr val="tx2"/>
              </a:solidFill>
              <a:latin typeface="Arial" panose="020B0604020202020204" pitchFamily="34" charset="0"/>
              <a:cs typeface="Arial" panose="020B0604020202020204" pitchFamily="34" charset="0"/>
            </a:endParaRPr>
          </a:p>
          <a:p>
            <a:r>
              <a:rPr lang="fi-FI" sz="1800" dirty="0">
                <a:solidFill>
                  <a:schemeClr val="tx2"/>
                </a:solidFill>
                <a:latin typeface="Arial"/>
                <a:cs typeface="Arial"/>
              </a:rPr>
              <a:t>Lopulta Leena myi puolet osakkeistaan (500 </a:t>
            </a:r>
            <a:r>
              <a:rPr lang="fi-FI" dirty="0">
                <a:solidFill>
                  <a:schemeClr val="tx2"/>
                </a:solidFill>
                <a:latin typeface="Arial"/>
                <a:cs typeface="Arial"/>
              </a:rPr>
              <a:t>kpl) </a:t>
            </a:r>
            <a:r>
              <a:rPr lang="fi-FI" sz="1800" dirty="0">
                <a:solidFill>
                  <a:schemeClr val="tx2"/>
                </a:solidFill>
                <a:latin typeface="Arial"/>
                <a:cs typeface="Arial"/>
              </a:rPr>
              <a:t>hintaan 8 e/kpl. </a:t>
            </a:r>
          </a:p>
          <a:p>
            <a:endParaRPr lang="fi-FI" sz="1800" dirty="0">
              <a:solidFill>
                <a:schemeClr val="tx2"/>
              </a:solidFill>
              <a:latin typeface="Arial" panose="020B0604020202020204" pitchFamily="34" charset="0"/>
              <a:cs typeface="Arial" panose="020B0604020202020204" pitchFamily="34" charset="0"/>
            </a:endParaRPr>
          </a:p>
          <a:p>
            <a:r>
              <a:rPr lang="fi-FI" sz="1800" dirty="0">
                <a:solidFill>
                  <a:schemeClr val="tx2"/>
                </a:solidFill>
                <a:latin typeface="Arial"/>
                <a:cs typeface="Arial"/>
              </a:rPr>
              <a:t>Luovutusvoitto oli FIFO-periaatteen mukaisesti:</a:t>
            </a:r>
          </a:p>
          <a:p>
            <a:r>
              <a:rPr lang="fi-FI" sz="1800" dirty="0">
                <a:solidFill>
                  <a:schemeClr val="tx2"/>
                </a:solidFill>
                <a:latin typeface="Arial"/>
                <a:cs typeface="Arial"/>
              </a:rPr>
              <a:t>4 000 – 2 000 = </a:t>
            </a:r>
            <a:r>
              <a:rPr lang="fi-FI" sz="1800" b="1" dirty="0">
                <a:solidFill>
                  <a:schemeClr val="tx2"/>
                </a:solidFill>
                <a:latin typeface="Arial"/>
                <a:cs typeface="Arial"/>
              </a:rPr>
              <a:t>2 000 e </a:t>
            </a:r>
            <a:endParaRPr lang="fi-FI" dirty="0">
              <a:solidFill>
                <a:schemeClr val="tx2"/>
              </a:solidFill>
            </a:endParaRPr>
          </a:p>
        </p:txBody>
      </p:sp>
      <p:pic>
        <p:nvPicPr>
          <p:cNvPr id="5" name="Kuva 4">
            <a:extLst>
              <a:ext uri="{FF2B5EF4-FFF2-40B4-BE49-F238E27FC236}">
                <a16:creationId xmlns:a16="http://schemas.microsoft.com/office/drawing/2014/main" id="{7271A3E1-A4E9-5A57-1B64-9C78937DD938}"/>
              </a:ext>
            </a:extLst>
          </p:cNvPr>
          <p:cNvPicPr>
            <a:picLocks noChangeAspect="1"/>
          </p:cNvPicPr>
          <p:nvPr/>
        </p:nvPicPr>
        <p:blipFill>
          <a:blip r:embed="rId2"/>
          <a:stretch>
            <a:fillRect/>
          </a:stretch>
        </p:blipFill>
        <p:spPr>
          <a:xfrm>
            <a:off x="598612" y="1760674"/>
            <a:ext cx="6944694" cy="3962953"/>
          </a:xfrm>
          <a:prstGeom prst="rect">
            <a:avLst/>
          </a:prstGeom>
        </p:spPr>
      </p:pic>
    </p:spTree>
    <p:extLst>
      <p:ext uri="{BB962C8B-B14F-4D97-AF65-F5344CB8AC3E}">
        <p14:creationId xmlns:p14="http://schemas.microsoft.com/office/powerpoint/2010/main" val="82721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5C510D0A-4016-9646-B4F9-0FF64899917B}"/>
              </a:ext>
            </a:extLst>
          </p:cNvPr>
          <p:cNvSpPr txBox="1"/>
          <p:nvPr/>
        </p:nvSpPr>
        <p:spPr>
          <a:xfrm>
            <a:off x="942109" y="290946"/>
            <a:ext cx="9699387" cy="1200329"/>
          </a:xfrm>
          <a:prstGeom prst="rect">
            <a:avLst/>
          </a:prstGeom>
          <a:noFill/>
        </p:spPr>
        <p:txBody>
          <a:bodyPr wrap="square" rtlCol="0">
            <a:spAutoFit/>
          </a:bodyPr>
          <a:lstStyle/>
          <a:p>
            <a:r>
              <a:rPr lang="fi-FI" sz="2400" b="1" dirty="0">
                <a:solidFill>
                  <a:schemeClr val="accent1"/>
                </a:solidFill>
                <a:latin typeface="Geomanist Book"/>
              </a:rPr>
              <a:t>Tehtävä:</a:t>
            </a:r>
          </a:p>
          <a:p>
            <a:r>
              <a:rPr lang="fi-FI" sz="2400" dirty="0">
                <a:solidFill>
                  <a:schemeClr val="accent1"/>
                </a:solidFill>
                <a:latin typeface="Geomanist Book"/>
              </a:rPr>
              <a:t>Pohdi vierustoverisi kanssa, mitkä seuraavista kuluista on vähennettävissä pääomatuloista verotusta varten.  </a:t>
            </a:r>
          </a:p>
        </p:txBody>
      </p:sp>
      <p:sp>
        <p:nvSpPr>
          <p:cNvPr id="5" name="Tekstiruutu 4">
            <a:extLst>
              <a:ext uri="{FF2B5EF4-FFF2-40B4-BE49-F238E27FC236}">
                <a16:creationId xmlns:a16="http://schemas.microsoft.com/office/drawing/2014/main" id="{BA0BA114-244E-8C4E-B335-F6FD044A0261}"/>
              </a:ext>
            </a:extLst>
          </p:cNvPr>
          <p:cNvSpPr txBox="1"/>
          <p:nvPr/>
        </p:nvSpPr>
        <p:spPr>
          <a:xfrm>
            <a:off x="8373342" y="2105845"/>
            <a:ext cx="2777836" cy="923330"/>
          </a:xfrm>
          <a:prstGeom prst="rect">
            <a:avLst/>
          </a:prstGeom>
          <a:noFill/>
        </p:spPr>
        <p:txBody>
          <a:bodyPr wrap="square" rtlCol="0">
            <a:spAutoFit/>
          </a:bodyPr>
          <a:lstStyle/>
          <a:p>
            <a:pPr algn="ctr"/>
            <a:r>
              <a:rPr lang="fi-FI" b="1" dirty="0">
                <a:latin typeface="Geomanist Book"/>
              </a:rPr>
              <a:t>Opintolainan korot</a:t>
            </a:r>
          </a:p>
          <a:p>
            <a:pPr algn="ctr"/>
            <a:r>
              <a:rPr lang="fi-FI" dirty="0">
                <a:latin typeface="Geomanist Book"/>
              </a:rPr>
              <a:t>(kun opintolainalla on ostettu osakkeita)</a:t>
            </a:r>
          </a:p>
        </p:txBody>
      </p:sp>
      <p:sp>
        <p:nvSpPr>
          <p:cNvPr id="6" name="Tekstiruutu 5">
            <a:extLst>
              <a:ext uri="{FF2B5EF4-FFF2-40B4-BE49-F238E27FC236}">
                <a16:creationId xmlns:a16="http://schemas.microsoft.com/office/drawing/2014/main" id="{07982862-11DF-344B-9456-8C1457E5C8BA}"/>
              </a:ext>
            </a:extLst>
          </p:cNvPr>
          <p:cNvSpPr txBox="1"/>
          <p:nvPr/>
        </p:nvSpPr>
        <p:spPr>
          <a:xfrm>
            <a:off x="1039091" y="5389418"/>
            <a:ext cx="2479963" cy="646331"/>
          </a:xfrm>
          <a:prstGeom prst="rect">
            <a:avLst/>
          </a:prstGeom>
          <a:noFill/>
        </p:spPr>
        <p:txBody>
          <a:bodyPr wrap="square" rtlCol="0">
            <a:spAutoFit/>
          </a:bodyPr>
          <a:lstStyle/>
          <a:p>
            <a:pPr algn="ctr"/>
            <a:r>
              <a:rPr lang="fi-FI" b="1" dirty="0">
                <a:latin typeface="Geomanist Book"/>
              </a:rPr>
              <a:t>Sijoituslainan korot</a:t>
            </a:r>
          </a:p>
          <a:p>
            <a:pPr algn="ctr"/>
            <a:r>
              <a:rPr lang="fi-FI" dirty="0">
                <a:latin typeface="Geomanist Book"/>
              </a:rPr>
              <a:t>(vakuutena oma asunto)</a:t>
            </a:r>
          </a:p>
        </p:txBody>
      </p:sp>
      <p:sp>
        <p:nvSpPr>
          <p:cNvPr id="8" name="Tekstiruutu 7">
            <a:extLst>
              <a:ext uri="{FF2B5EF4-FFF2-40B4-BE49-F238E27FC236}">
                <a16:creationId xmlns:a16="http://schemas.microsoft.com/office/drawing/2014/main" id="{35B3263B-56B0-0042-A8D5-4EF555CF6E9C}"/>
              </a:ext>
            </a:extLst>
          </p:cNvPr>
          <p:cNvSpPr txBox="1"/>
          <p:nvPr/>
        </p:nvSpPr>
        <p:spPr>
          <a:xfrm>
            <a:off x="762001" y="2105845"/>
            <a:ext cx="3176154" cy="923330"/>
          </a:xfrm>
          <a:prstGeom prst="rect">
            <a:avLst/>
          </a:prstGeom>
          <a:noFill/>
        </p:spPr>
        <p:txBody>
          <a:bodyPr wrap="square" rtlCol="0">
            <a:spAutoFit/>
          </a:bodyPr>
          <a:lstStyle/>
          <a:p>
            <a:pPr algn="ctr"/>
            <a:r>
              <a:rPr lang="fi-FI" b="1" dirty="0">
                <a:latin typeface="Geomanist Book"/>
              </a:rPr>
              <a:t>Osakesäästämisen jatkokurssin hinta</a:t>
            </a:r>
          </a:p>
          <a:p>
            <a:pPr algn="ctr"/>
            <a:r>
              <a:rPr lang="fi-FI" dirty="0">
                <a:latin typeface="Geomanist Book"/>
              </a:rPr>
              <a:t>(120 euroa)</a:t>
            </a:r>
          </a:p>
        </p:txBody>
      </p:sp>
      <p:sp>
        <p:nvSpPr>
          <p:cNvPr id="9" name="Tekstiruutu 8">
            <a:extLst>
              <a:ext uri="{FF2B5EF4-FFF2-40B4-BE49-F238E27FC236}">
                <a16:creationId xmlns:a16="http://schemas.microsoft.com/office/drawing/2014/main" id="{E8B72D5C-A065-3D44-B76F-9EEAF60CCD52}"/>
              </a:ext>
            </a:extLst>
          </p:cNvPr>
          <p:cNvSpPr txBox="1"/>
          <p:nvPr/>
        </p:nvSpPr>
        <p:spPr>
          <a:xfrm>
            <a:off x="8368145" y="5389418"/>
            <a:ext cx="3176154" cy="1200329"/>
          </a:xfrm>
          <a:prstGeom prst="rect">
            <a:avLst/>
          </a:prstGeom>
          <a:noFill/>
        </p:spPr>
        <p:txBody>
          <a:bodyPr wrap="square" rtlCol="0">
            <a:spAutoFit/>
          </a:bodyPr>
          <a:lstStyle/>
          <a:p>
            <a:pPr algn="ctr"/>
            <a:r>
              <a:rPr lang="fi-FI" b="1" dirty="0">
                <a:latin typeface="Geomanist Book"/>
              </a:rPr>
              <a:t>Warren Buffetin elämäkerta</a:t>
            </a:r>
            <a:r>
              <a:rPr lang="fi-FI" dirty="0">
                <a:latin typeface="Geomanist Book"/>
              </a:rPr>
              <a:t>, jossa hän kertoo sijoitusfilosofiastaan</a:t>
            </a:r>
            <a:endParaRPr lang="fi-FI" b="1" dirty="0">
              <a:latin typeface="Geomanist Book"/>
            </a:endParaRPr>
          </a:p>
          <a:p>
            <a:pPr algn="ctr"/>
            <a:r>
              <a:rPr lang="fi-FI" dirty="0">
                <a:latin typeface="Geomanist Book"/>
              </a:rPr>
              <a:t>(39 euroa)</a:t>
            </a:r>
          </a:p>
        </p:txBody>
      </p:sp>
      <p:sp>
        <p:nvSpPr>
          <p:cNvPr id="10" name="Tekstiruutu 9">
            <a:extLst>
              <a:ext uri="{FF2B5EF4-FFF2-40B4-BE49-F238E27FC236}">
                <a16:creationId xmlns:a16="http://schemas.microsoft.com/office/drawing/2014/main" id="{D9BA44F0-7B14-A142-9EF3-4E15DC0630E2}"/>
              </a:ext>
            </a:extLst>
          </p:cNvPr>
          <p:cNvSpPr txBox="1"/>
          <p:nvPr/>
        </p:nvSpPr>
        <p:spPr>
          <a:xfrm>
            <a:off x="4464626" y="2105845"/>
            <a:ext cx="2957944" cy="646331"/>
          </a:xfrm>
          <a:prstGeom prst="rect">
            <a:avLst/>
          </a:prstGeom>
          <a:noFill/>
        </p:spPr>
        <p:txBody>
          <a:bodyPr wrap="square" rtlCol="0">
            <a:spAutoFit/>
          </a:bodyPr>
          <a:lstStyle/>
          <a:p>
            <a:pPr algn="ctr"/>
            <a:r>
              <a:rPr lang="fi-FI" b="1" dirty="0">
                <a:latin typeface="Geomanist Book"/>
              </a:rPr>
              <a:t>Kauppalehden vuositilaus</a:t>
            </a:r>
          </a:p>
          <a:p>
            <a:pPr algn="ctr"/>
            <a:r>
              <a:rPr lang="fi-FI" dirty="0">
                <a:latin typeface="Geomanist Book"/>
              </a:rPr>
              <a:t>(369 euroa)</a:t>
            </a:r>
          </a:p>
        </p:txBody>
      </p:sp>
      <p:sp>
        <p:nvSpPr>
          <p:cNvPr id="11" name="Tekstiruutu 10">
            <a:extLst>
              <a:ext uri="{FF2B5EF4-FFF2-40B4-BE49-F238E27FC236}">
                <a16:creationId xmlns:a16="http://schemas.microsoft.com/office/drawing/2014/main" id="{E7D49D3C-21DB-6642-B85E-F759CB66538B}"/>
              </a:ext>
            </a:extLst>
          </p:cNvPr>
          <p:cNvSpPr txBox="1"/>
          <p:nvPr/>
        </p:nvSpPr>
        <p:spPr>
          <a:xfrm>
            <a:off x="514352" y="3822807"/>
            <a:ext cx="3286991" cy="923330"/>
          </a:xfrm>
          <a:prstGeom prst="rect">
            <a:avLst/>
          </a:prstGeom>
          <a:noFill/>
        </p:spPr>
        <p:txBody>
          <a:bodyPr wrap="square" rtlCol="0">
            <a:spAutoFit/>
          </a:bodyPr>
          <a:lstStyle/>
          <a:p>
            <a:pPr algn="ctr"/>
            <a:r>
              <a:rPr lang="fi-FI" b="1" dirty="0">
                <a:latin typeface="Geomanist Book"/>
              </a:rPr>
              <a:t>Taksimatka omistamasi yrityksen yhtiökokoukseen</a:t>
            </a:r>
          </a:p>
          <a:p>
            <a:pPr algn="ctr"/>
            <a:r>
              <a:rPr lang="fi-FI" dirty="0">
                <a:latin typeface="Geomanist Book"/>
              </a:rPr>
              <a:t>(35 euroa)</a:t>
            </a:r>
          </a:p>
        </p:txBody>
      </p:sp>
      <p:sp>
        <p:nvSpPr>
          <p:cNvPr id="12" name="Tekstiruutu 11">
            <a:extLst>
              <a:ext uri="{FF2B5EF4-FFF2-40B4-BE49-F238E27FC236}">
                <a16:creationId xmlns:a16="http://schemas.microsoft.com/office/drawing/2014/main" id="{9AD8B287-5A20-D549-B04B-6E04D8065D0F}"/>
              </a:ext>
            </a:extLst>
          </p:cNvPr>
          <p:cNvSpPr txBox="1"/>
          <p:nvPr/>
        </p:nvSpPr>
        <p:spPr>
          <a:xfrm>
            <a:off x="4300103" y="3742407"/>
            <a:ext cx="3286991" cy="923330"/>
          </a:xfrm>
          <a:prstGeom prst="rect">
            <a:avLst/>
          </a:prstGeom>
          <a:noFill/>
        </p:spPr>
        <p:txBody>
          <a:bodyPr wrap="square" rtlCol="0">
            <a:spAutoFit/>
          </a:bodyPr>
          <a:lstStyle/>
          <a:p>
            <a:pPr algn="ctr"/>
            <a:r>
              <a:rPr lang="fi-FI" b="1" dirty="0">
                <a:latin typeface="Geomanist Book"/>
              </a:rPr>
              <a:t>Työhuoneen käyttäminen kotona sijoittamiseen</a:t>
            </a:r>
          </a:p>
          <a:p>
            <a:pPr algn="ctr"/>
            <a:r>
              <a:rPr lang="fi-FI" dirty="0">
                <a:latin typeface="Geomanist Book"/>
              </a:rPr>
              <a:t>(esim. 450 euroa/vuosi)</a:t>
            </a:r>
          </a:p>
        </p:txBody>
      </p:sp>
      <p:sp>
        <p:nvSpPr>
          <p:cNvPr id="13" name="Tekstiruutu 12">
            <a:extLst>
              <a:ext uri="{FF2B5EF4-FFF2-40B4-BE49-F238E27FC236}">
                <a16:creationId xmlns:a16="http://schemas.microsoft.com/office/drawing/2014/main" id="{AFB5322F-D1CB-6747-ADFC-600D77E18B23}"/>
              </a:ext>
            </a:extLst>
          </p:cNvPr>
          <p:cNvSpPr txBox="1"/>
          <p:nvPr/>
        </p:nvSpPr>
        <p:spPr>
          <a:xfrm>
            <a:off x="8390657" y="3748751"/>
            <a:ext cx="3286991" cy="923330"/>
          </a:xfrm>
          <a:prstGeom prst="rect">
            <a:avLst/>
          </a:prstGeom>
          <a:noFill/>
        </p:spPr>
        <p:txBody>
          <a:bodyPr wrap="square" rtlCol="0">
            <a:spAutoFit/>
          </a:bodyPr>
          <a:lstStyle/>
          <a:p>
            <a:pPr algn="ctr"/>
            <a:r>
              <a:rPr lang="fi-FI" b="1" dirty="0">
                <a:latin typeface="Geomanist Book"/>
              </a:rPr>
              <a:t>Suomen Osakesäästäjien jäsenmaksu</a:t>
            </a:r>
          </a:p>
          <a:p>
            <a:pPr algn="ctr"/>
            <a:r>
              <a:rPr lang="fi-FI" dirty="0">
                <a:latin typeface="Geomanist Book"/>
              </a:rPr>
              <a:t>(38 euroa/vuosi)</a:t>
            </a:r>
          </a:p>
        </p:txBody>
      </p:sp>
      <p:sp>
        <p:nvSpPr>
          <p:cNvPr id="14" name="Tekstiruutu 13">
            <a:extLst>
              <a:ext uri="{FF2B5EF4-FFF2-40B4-BE49-F238E27FC236}">
                <a16:creationId xmlns:a16="http://schemas.microsoft.com/office/drawing/2014/main" id="{90497C51-BB66-2142-91EB-BAD2C65BC767}"/>
              </a:ext>
            </a:extLst>
          </p:cNvPr>
          <p:cNvSpPr txBox="1"/>
          <p:nvPr/>
        </p:nvSpPr>
        <p:spPr>
          <a:xfrm>
            <a:off x="4410940" y="5389418"/>
            <a:ext cx="3176154" cy="923330"/>
          </a:xfrm>
          <a:prstGeom prst="rect">
            <a:avLst/>
          </a:prstGeom>
          <a:noFill/>
        </p:spPr>
        <p:txBody>
          <a:bodyPr wrap="square" rtlCol="0">
            <a:spAutoFit/>
          </a:bodyPr>
          <a:lstStyle/>
          <a:p>
            <a:pPr algn="ctr"/>
            <a:r>
              <a:rPr lang="fi-FI" b="1" dirty="0">
                <a:latin typeface="Geomanist Book"/>
              </a:rPr>
              <a:t>Maksullinen osakeanalyysipalvelu</a:t>
            </a:r>
          </a:p>
          <a:p>
            <a:pPr algn="ctr"/>
            <a:r>
              <a:rPr lang="fi-FI" dirty="0">
                <a:latin typeface="Geomanist Book"/>
              </a:rPr>
              <a:t>(200 euroa/vuosi)</a:t>
            </a:r>
            <a:r>
              <a:rPr lang="fi-FI" b="1" dirty="0">
                <a:latin typeface="Geomanist Book"/>
              </a:rPr>
              <a:t> </a:t>
            </a:r>
          </a:p>
        </p:txBody>
      </p:sp>
      <p:pic>
        <p:nvPicPr>
          <p:cNvPr id="16" name="Kuva 15" descr="Valintamerkki">
            <a:extLst>
              <a:ext uri="{FF2B5EF4-FFF2-40B4-BE49-F238E27FC236}">
                <a16:creationId xmlns:a16="http://schemas.microsoft.com/office/drawing/2014/main" id="{5B5B7ADC-9E60-E14D-85CF-D36126FF2B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7847" y="1705055"/>
            <a:ext cx="446611" cy="446611"/>
          </a:xfrm>
          <a:prstGeom prst="rect">
            <a:avLst/>
          </a:prstGeom>
        </p:spPr>
      </p:pic>
      <p:pic>
        <p:nvPicPr>
          <p:cNvPr id="18" name="Kuva 17" descr="Sulje">
            <a:extLst>
              <a:ext uri="{FF2B5EF4-FFF2-40B4-BE49-F238E27FC236}">
                <a16:creationId xmlns:a16="http://schemas.microsoft.com/office/drawing/2014/main" id="{F963460C-9574-7F44-AD00-F1E7912540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16002" y="1607122"/>
            <a:ext cx="544544" cy="544544"/>
          </a:xfrm>
          <a:prstGeom prst="rect">
            <a:avLst/>
          </a:prstGeom>
        </p:spPr>
      </p:pic>
      <p:pic>
        <p:nvPicPr>
          <p:cNvPr id="19" name="Kuva 18" descr="Valintamerkki">
            <a:extLst>
              <a:ext uri="{FF2B5EF4-FFF2-40B4-BE49-F238E27FC236}">
                <a16:creationId xmlns:a16="http://schemas.microsoft.com/office/drawing/2014/main" id="{7DDE9D94-1483-0D49-9E3E-70AD3B5E2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292" y="1664721"/>
            <a:ext cx="446611" cy="446611"/>
          </a:xfrm>
          <a:prstGeom prst="rect">
            <a:avLst/>
          </a:prstGeom>
        </p:spPr>
      </p:pic>
      <p:pic>
        <p:nvPicPr>
          <p:cNvPr id="20" name="Kuva 19" descr="Sulje">
            <a:extLst>
              <a:ext uri="{FF2B5EF4-FFF2-40B4-BE49-F238E27FC236}">
                <a16:creationId xmlns:a16="http://schemas.microsoft.com/office/drawing/2014/main" id="{D5C2102B-F570-EC44-8897-A4A798E82C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080610" y="3295796"/>
            <a:ext cx="544544" cy="544544"/>
          </a:xfrm>
          <a:prstGeom prst="rect">
            <a:avLst/>
          </a:prstGeom>
        </p:spPr>
      </p:pic>
      <p:pic>
        <p:nvPicPr>
          <p:cNvPr id="21" name="Kuva 20" descr="Valintamerkki">
            <a:extLst>
              <a:ext uri="{FF2B5EF4-FFF2-40B4-BE49-F238E27FC236}">
                <a16:creationId xmlns:a16="http://schemas.microsoft.com/office/drawing/2014/main" id="{8F7837F8-454F-DB49-BE65-82A4E07C27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0292" y="3295796"/>
            <a:ext cx="446611" cy="446611"/>
          </a:xfrm>
          <a:prstGeom prst="rect">
            <a:avLst/>
          </a:prstGeom>
        </p:spPr>
      </p:pic>
      <p:pic>
        <p:nvPicPr>
          <p:cNvPr id="22" name="Kuva 21" descr="Valintamerkki">
            <a:extLst>
              <a:ext uri="{FF2B5EF4-FFF2-40B4-BE49-F238E27FC236}">
                <a16:creationId xmlns:a16="http://schemas.microsoft.com/office/drawing/2014/main" id="{682F9EE8-7F5A-3747-9D68-717488AEFA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81883" y="3295874"/>
            <a:ext cx="446611" cy="446611"/>
          </a:xfrm>
          <a:prstGeom prst="rect">
            <a:avLst/>
          </a:prstGeom>
        </p:spPr>
      </p:pic>
      <p:pic>
        <p:nvPicPr>
          <p:cNvPr id="23" name="Kuva 22" descr="Valintamerkki">
            <a:extLst>
              <a:ext uri="{FF2B5EF4-FFF2-40B4-BE49-F238E27FC236}">
                <a16:creationId xmlns:a16="http://schemas.microsoft.com/office/drawing/2014/main" id="{4A2AD148-D859-BE43-BF1B-01583C8694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7846" y="5012836"/>
            <a:ext cx="446611" cy="446611"/>
          </a:xfrm>
          <a:prstGeom prst="rect">
            <a:avLst/>
          </a:prstGeom>
        </p:spPr>
      </p:pic>
      <p:pic>
        <p:nvPicPr>
          <p:cNvPr id="24" name="Kuva 23" descr="Valintamerkki">
            <a:extLst>
              <a:ext uri="{FF2B5EF4-FFF2-40B4-BE49-F238E27FC236}">
                <a16:creationId xmlns:a16="http://schemas.microsoft.com/office/drawing/2014/main" id="{4647FFEC-AC7A-6843-980F-5D8760896A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5711" y="5012836"/>
            <a:ext cx="446611" cy="446611"/>
          </a:xfrm>
          <a:prstGeom prst="rect">
            <a:avLst/>
          </a:prstGeom>
        </p:spPr>
      </p:pic>
      <p:pic>
        <p:nvPicPr>
          <p:cNvPr id="25" name="Kuva 24" descr="Valintamerkki">
            <a:extLst>
              <a:ext uri="{FF2B5EF4-FFF2-40B4-BE49-F238E27FC236}">
                <a16:creationId xmlns:a16="http://schemas.microsoft.com/office/drawing/2014/main" id="{97281C76-4A93-6744-8895-ADE5806EF8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13935" y="4942807"/>
            <a:ext cx="446611" cy="446611"/>
          </a:xfrm>
          <a:prstGeom prst="rect">
            <a:avLst/>
          </a:prstGeom>
        </p:spPr>
      </p:pic>
    </p:spTree>
    <p:extLst>
      <p:ext uri="{BB962C8B-B14F-4D97-AF65-F5344CB8AC3E}">
        <p14:creationId xmlns:p14="http://schemas.microsoft.com/office/powerpoint/2010/main" val="284112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42793F-A045-475B-B4E2-08DA06906DFE}"/>
              </a:ext>
            </a:extLst>
          </p:cNvPr>
          <p:cNvSpPr>
            <a:spLocks noGrp="1"/>
          </p:cNvSpPr>
          <p:nvPr>
            <p:ph type="title"/>
          </p:nvPr>
        </p:nvSpPr>
        <p:spPr>
          <a:xfrm>
            <a:off x="310242" y="409576"/>
            <a:ext cx="11097456" cy="895350"/>
          </a:xfrm>
        </p:spPr>
        <p:txBody>
          <a:bodyPr/>
          <a:lstStyle/>
          <a:p>
            <a:r>
              <a:rPr lang="fi-FI" sz="2400" b="1" dirty="0">
                <a:solidFill>
                  <a:schemeClr val="tx2"/>
                </a:solidFill>
              </a:rPr>
              <a:t>Esimerkki: </a:t>
            </a:r>
            <a:br>
              <a:rPr lang="fi-FI" sz="2400" b="1" dirty="0"/>
            </a:br>
            <a:r>
              <a:rPr lang="fi-FI" sz="2400" b="1" dirty="0"/>
              <a:t>Hankintameno-olettaman hyödyntäminen osakekaupoissa</a:t>
            </a:r>
            <a:br>
              <a:rPr lang="fi-FI" sz="3200" b="1" dirty="0"/>
            </a:br>
            <a:endParaRPr lang="fi-FI" dirty="0"/>
          </a:p>
        </p:txBody>
      </p:sp>
      <p:sp>
        <p:nvSpPr>
          <p:cNvPr id="3" name="Tekstin paikkamerkki 2">
            <a:extLst>
              <a:ext uri="{FF2B5EF4-FFF2-40B4-BE49-F238E27FC236}">
                <a16:creationId xmlns:a16="http://schemas.microsoft.com/office/drawing/2014/main" id="{C1FE69C6-AF21-5BFC-6293-6B02B1A5CB82}"/>
              </a:ext>
            </a:extLst>
          </p:cNvPr>
          <p:cNvSpPr>
            <a:spLocks noGrp="1"/>
          </p:cNvSpPr>
          <p:nvPr>
            <p:ph type="body" sz="quarter" idx="32"/>
          </p:nvPr>
        </p:nvSpPr>
        <p:spPr>
          <a:xfrm>
            <a:off x="733425" y="1483112"/>
            <a:ext cx="10562760" cy="4427034"/>
          </a:xfrm>
        </p:spPr>
        <p:txBody>
          <a:bodyPr>
            <a:normAutofit fontScale="92500" lnSpcReduction="10000"/>
          </a:bodyPr>
          <a:lstStyle/>
          <a:p>
            <a:r>
              <a:rPr lang="fi-FI" dirty="0">
                <a:latin typeface="Arial" panose="020B0604020202020204" pitchFamily="34" charset="0"/>
                <a:cs typeface="Arial" panose="020B0604020202020204" pitchFamily="34" charset="0"/>
              </a:rPr>
              <a:t>Antti osti 1 000 kpl yhtiö A:n osakkeita vuonna 2000 hintaan 4 €/kpl. Ostohinta oli siten kokonaisuudessaan 4 000 euroa. Välityspalkkio oli 50 €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Vuonna 2020 Antti myi yhtiö A:n osakkeet hintaan 30 € / kpl. Myyntihinta oli kokonaisuudessaan 30 000 euroa.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Koska Antti oli omistanut osakkeet 20 vuotta, hän voi hyödyntää 40 %:n hankintameno-olettamaa. Tällöin osakkeiden ostohinnaksi oletetaan 40 % myyntihinnasta eli 40 000 x 0,4 = 16 000 euroa. Verotettavaksi myyntivoitoksi tulee tällöin 30 000 – 16 000 = 14 000 euroa, josta Antti maksaa veroa 30 % eli 4 200 euroa.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Ilman hankintameno-olettamaa verotettava myyntivoitto olisi 30 000 – 4 050 = 25 950 euroa, josta Antti maksaisi veroa 30 % eli 7 785 euroa. </a:t>
            </a:r>
          </a:p>
          <a:p>
            <a:endParaRPr lang="fi-FI" dirty="0">
              <a:latin typeface="Arial" panose="020B0604020202020204" pitchFamily="34" charset="0"/>
              <a:cs typeface="Arial" panose="020B0604020202020204" pitchFamily="34" charset="0"/>
            </a:endParaRPr>
          </a:p>
          <a:p>
            <a:r>
              <a:rPr lang="fi-FI" dirty="0">
                <a:latin typeface="Arial" panose="020B0604020202020204" pitchFamily="34" charset="0"/>
                <a:cs typeface="Arial" panose="020B0604020202020204" pitchFamily="34" charset="0"/>
              </a:rPr>
              <a:t>Hankintameno-olettaman avulla Antti säästi verotuksessa 7 785 – 4 200 = 3 585 euroa. </a:t>
            </a:r>
          </a:p>
          <a:p>
            <a:endParaRPr lang="fi-FI" dirty="0"/>
          </a:p>
        </p:txBody>
      </p:sp>
    </p:spTree>
    <p:extLst>
      <p:ext uri="{BB962C8B-B14F-4D97-AF65-F5344CB8AC3E}">
        <p14:creationId xmlns:p14="http://schemas.microsoft.com/office/powerpoint/2010/main" val="114008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5674962-A10D-A1FF-0041-AAAD042DF8DA}"/>
              </a:ext>
            </a:extLst>
          </p:cNvPr>
          <p:cNvSpPr>
            <a:spLocks noGrp="1"/>
          </p:cNvSpPr>
          <p:nvPr>
            <p:ph type="title" idx="4294967295"/>
          </p:nvPr>
        </p:nvSpPr>
        <p:spPr>
          <a:xfrm>
            <a:off x="532263" y="419663"/>
            <a:ext cx="11187113" cy="895350"/>
          </a:xfrm>
        </p:spPr>
        <p:txBody>
          <a:bodyPr/>
          <a:lstStyle/>
          <a:p>
            <a:pPr>
              <a:lnSpc>
                <a:spcPct val="100000"/>
              </a:lnSpc>
            </a:pPr>
            <a:r>
              <a:rPr lang="fi-FI" sz="2400" b="1" dirty="0">
                <a:solidFill>
                  <a:schemeClr val="tx2"/>
                </a:solidFill>
              </a:rPr>
              <a:t>Harjoitustehtävä: </a:t>
            </a:r>
            <a:br>
              <a:rPr lang="fi-FI" sz="2400" b="1" dirty="0">
                <a:solidFill>
                  <a:schemeClr val="tx2"/>
                </a:solidFill>
              </a:rPr>
            </a:br>
            <a:r>
              <a:rPr lang="fi-FI" sz="2400" b="0" dirty="0">
                <a:solidFill>
                  <a:schemeClr val="accent1"/>
                </a:solidFill>
              </a:rPr>
              <a:t>Laske alla olevien henkilöiden maksamat pääomaverot.</a:t>
            </a:r>
          </a:p>
        </p:txBody>
      </p:sp>
      <p:sp>
        <p:nvSpPr>
          <p:cNvPr id="3" name="Tekstiruutu 2">
            <a:extLst>
              <a:ext uri="{FF2B5EF4-FFF2-40B4-BE49-F238E27FC236}">
                <a16:creationId xmlns:a16="http://schemas.microsoft.com/office/drawing/2014/main" id="{26558CCA-BC1F-ED50-A23E-F33EC77DB422}"/>
              </a:ext>
            </a:extLst>
          </p:cNvPr>
          <p:cNvSpPr txBox="1"/>
          <p:nvPr/>
        </p:nvSpPr>
        <p:spPr>
          <a:xfrm>
            <a:off x="928254" y="1501108"/>
            <a:ext cx="4973784" cy="4770537"/>
          </a:xfrm>
          <a:prstGeom prst="rect">
            <a:avLst/>
          </a:prstGeom>
          <a:noFill/>
        </p:spPr>
        <p:txBody>
          <a:bodyPr wrap="square" rtlCol="0">
            <a:spAutoFit/>
          </a:bodyPr>
          <a:lstStyle/>
          <a:p>
            <a:r>
              <a:rPr lang="fi-FI" sz="2400" b="1" dirty="0">
                <a:solidFill>
                  <a:srgbClr val="C00000"/>
                </a:solidFill>
                <a:latin typeface="Geomanist Book"/>
                <a:cs typeface="Arial" panose="020B0604020202020204" pitchFamily="34" charset="0"/>
              </a:rPr>
              <a:t>Henkilö 1</a:t>
            </a:r>
          </a:p>
          <a:p>
            <a:r>
              <a:rPr lang="fi-FI" sz="2000" b="1" dirty="0">
                <a:latin typeface="Geomanist Book"/>
                <a:cs typeface="Arial" panose="020B0604020202020204" pitchFamily="34" charset="0"/>
              </a:rPr>
              <a:t>Pääomatulot vuonna 2024:</a:t>
            </a:r>
          </a:p>
          <a:p>
            <a:pPr marL="342900" indent="-342900">
              <a:buFontTx/>
              <a:buChar char="-"/>
            </a:pPr>
            <a:r>
              <a:rPr lang="fi-FI" sz="2000" dirty="0">
                <a:latin typeface="Geomanist Book"/>
                <a:cs typeface="Arial" panose="020B0604020202020204" pitchFamily="34" charset="0"/>
              </a:rPr>
              <a:t>osinkoja 10 000 euroa</a:t>
            </a:r>
          </a:p>
          <a:p>
            <a:pPr marL="342900" indent="-342900">
              <a:buFontTx/>
              <a:buChar char="-"/>
            </a:pPr>
            <a:r>
              <a:rPr lang="fi-FI" sz="2000" dirty="0">
                <a:latin typeface="Geomanist Book"/>
                <a:cs typeface="Arial" panose="020B0604020202020204" pitchFamily="34" charset="0"/>
              </a:rPr>
              <a:t>myyntivoittoja 8 000 euroa</a:t>
            </a:r>
          </a:p>
          <a:p>
            <a:pPr marL="342900" indent="-342900">
              <a:buFontTx/>
              <a:buChar char="-"/>
            </a:pPr>
            <a:r>
              <a:rPr lang="fi-FI" sz="2000" dirty="0">
                <a:latin typeface="Geomanist Book"/>
                <a:cs typeface="Arial" panose="020B0604020202020204" pitchFamily="34" charset="0"/>
              </a:rPr>
              <a:t>myyntitappioita 2 000 euroa</a:t>
            </a:r>
          </a:p>
          <a:p>
            <a:pPr marL="342900" indent="-342900">
              <a:buFontTx/>
              <a:buChar char="-"/>
            </a:pPr>
            <a:r>
              <a:rPr lang="fi-FI" sz="2000" dirty="0">
                <a:latin typeface="Geomanist Book"/>
                <a:cs typeface="Arial" panose="020B0604020202020204" pitchFamily="34" charset="0"/>
              </a:rPr>
              <a:t>sijoitustoiminnan muut kulut: 1 000 e </a:t>
            </a:r>
          </a:p>
          <a:p>
            <a:endParaRPr lang="fi-FI" sz="2000" dirty="0">
              <a:latin typeface="Geomanist Book"/>
              <a:cs typeface="Arial" panose="020B0604020202020204" pitchFamily="34" charset="0"/>
            </a:endParaRPr>
          </a:p>
          <a:p>
            <a:r>
              <a:rPr lang="fi-FI" sz="2000" dirty="0">
                <a:latin typeface="Geomanist Book"/>
                <a:cs typeface="Arial" panose="020B0604020202020204" pitchFamily="34" charset="0"/>
              </a:rPr>
              <a:t>Tulot yhteensä: 18 000 e</a:t>
            </a:r>
          </a:p>
          <a:p>
            <a:r>
              <a:rPr lang="fi-FI" sz="2000" dirty="0">
                <a:latin typeface="Geomanist Book"/>
                <a:cs typeface="Arial" panose="020B0604020202020204" pitchFamily="34" charset="0"/>
              </a:rPr>
              <a:t>Vähennettävät kulut: 3 000 e</a:t>
            </a:r>
          </a:p>
          <a:p>
            <a:r>
              <a:rPr lang="fi-FI" sz="2000" dirty="0">
                <a:latin typeface="Geomanist Book"/>
                <a:cs typeface="Arial" panose="020B0604020202020204" pitchFamily="34" charset="0"/>
              </a:rPr>
              <a:t>Veronalaisia pääomatuloja:</a:t>
            </a:r>
          </a:p>
          <a:p>
            <a:r>
              <a:rPr lang="fi-FI" sz="2000" dirty="0">
                <a:latin typeface="Geomanist Book"/>
                <a:cs typeface="Arial" panose="020B0604020202020204" pitchFamily="34" charset="0"/>
              </a:rPr>
              <a:t>8 500 + 5 000 = 13 500 e </a:t>
            </a:r>
          </a:p>
          <a:p>
            <a:r>
              <a:rPr lang="fi-FI" sz="2000" b="1" dirty="0">
                <a:latin typeface="Geomanist Book"/>
                <a:cs typeface="Arial" panose="020B0604020202020204" pitchFamily="34" charset="0"/>
              </a:rPr>
              <a:t>Pääomaverot: </a:t>
            </a:r>
            <a:r>
              <a:rPr lang="fi-FI" sz="2000" dirty="0">
                <a:latin typeface="Geomanist Book"/>
                <a:cs typeface="Arial" panose="020B0604020202020204" pitchFamily="34" charset="0"/>
              </a:rPr>
              <a:t>13 500 x 0,3 </a:t>
            </a:r>
            <a:r>
              <a:rPr lang="fi-FI" sz="2000" b="1" dirty="0">
                <a:latin typeface="Geomanist Book"/>
                <a:cs typeface="Arial" panose="020B0604020202020204" pitchFamily="34" charset="0"/>
              </a:rPr>
              <a:t>= 4 050 e</a:t>
            </a:r>
          </a:p>
          <a:p>
            <a:endParaRPr lang="fi-FI" sz="2000" dirty="0">
              <a:latin typeface="Geomanist Book"/>
              <a:cs typeface="Arial" panose="020B0604020202020204" pitchFamily="34" charset="0"/>
            </a:endParaRPr>
          </a:p>
          <a:p>
            <a:r>
              <a:rPr lang="fi-FI" sz="2000" u="sng" dirty="0">
                <a:latin typeface="Geomanist Book"/>
                <a:cs typeface="Arial" panose="020B0604020202020204" pitchFamily="34" charset="0"/>
              </a:rPr>
              <a:t>Nettotulot: 10 950 e</a:t>
            </a:r>
          </a:p>
          <a:p>
            <a:pPr marL="342900" indent="-342900">
              <a:buFontTx/>
              <a:buChar char="-"/>
            </a:pPr>
            <a:endParaRPr lang="fi-FI" sz="2000" dirty="0">
              <a:latin typeface="Geomanist Book"/>
              <a:cs typeface="Arial" panose="020B0604020202020204" pitchFamily="34" charset="0"/>
            </a:endParaRPr>
          </a:p>
        </p:txBody>
      </p:sp>
      <p:sp>
        <p:nvSpPr>
          <p:cNvPr id="4" name="Tekstiruutu 3">
            <a:extLst>
              <a:ext uri="{FF2B5EF4-FFF2-40B4-BE49-F238E27FC236}">
                <a16:creationId xmlns:a16="http://schemas.microsoft.com/office/drawing/2014/main" id="{29FE3EA6-3F94-0F5B-6C98-BD5E350C0FBC}"/>
              </a:ext>
            </a:extLst>
          </p:cNvPr>
          <p:cNvSpPr txBox="1"/>
          <p:nvPr/>
        </p:nvSpPr>
        <p:spPr>
          <a:xfrm>
            <a:off x="6289963" y="1501108"/>
            <a:ext cx="4807528" cy="4770537"/>
          </a:xfrm>
          <a:prstGeom prst="rect">
            <a:avLst/>
          </a:prstGeom>
          <a:noFill/>
        </p:spPr>
        <p:txBody>
          <a:bodyPr wrap="square" rtlCol="0">
            <a:spAutoFit/>
          </a:bodyPr>
          <a:lstStyle/>
          <a:p>
            <a:r>
              <a:rPr lang="fi-FI" sz="2400" b="1" dirty="0">
                <a:solidFill>
                  <a:srgbClr val="C00000"/>
                </a:solidFill>
                <a:latin typeface="Geomanist Book"/>
                <a:cs typeface="Arial" panose="020B0604020202020204" pitchFamily="34" charset="0"/>
              </a:rPr>
              <a:t>Henkilö 2</a:t>
            </a:r>
          </a:p>
          <a:p>
            <a:r>
              <a:rPr lang="fi-FI" sz="2000" b="1" dirty="0">
                <a:latin typeface="Geomanist Book"/>
                <a:cs typeface="Arial" panose="020B0604020202020204" pitchFamily="34" charset="0"/>
              </a:rPr>
              <a:t>Pääomatulot vuonna 2024:</a:t>
            </a:r>
          </a:p>
          <a:p>
            <a:pPr marL="342900" indent="-342900">
              <a:buFontTx/>
              <a:buChar char="-"/>
            </a:pPr>
            <a:r>
              <a:rPr lang="fi-FI" sz="2000" dirty="0">
                <a:latin typeface="Geomanist Book"/>
                <a:cs typeface="Arial" panose="020B0604020202020204" pitchFamily="34" charset="0"/>
              </a:rPr>
              <a:t>myyntivoittoja 70 000 euroa</a:t>
            </a:r>
          </a:p>
          <a:p>
            <a:pPr marL="342900" indent="-342900">
              <a:buFontTx/>
              <a:buChar char="-"/>
            </a:pPr>
            <a:r>
              <a:rPr lang="fi-FI" sz="2000" dirty="0">
                <a:latin typeface="Geomanist Book"/>
                <a:cs typeface="Arial" panose="020B0604020202020204" pitchFamily="34" charset="0"/>
              </a:rPr>
              <a:t>vuokratuloja 10 000 euroa</a:t>
            </a:r>
          </a:p>
          <a:p>
            <a:pPr marL="342900" indent="-342900">
              <a:buFontTx/>
              <a:buChar char="-"/>
            </a:pPr>
            <a:r>
              <a:rPr lang="fi-FI" sz="2000" dirty="0">
                <a:latin typeface="Geomanist Book"/>
                <a:cs typeface="Arial" panose="020B0604020202020204" pitchFamily="34" charset="0"/>
              </a:rPr>
              <a:t>sijoituslainan korot 10 000 euroa</a:t>
            </a:r>
          </a:p>
          <a:p>
            <a:pPr marL="342900" indent="-342900">
              <a:buFontTx/>
              <a:buChar char="-"/>
            </a:pPr>
            <a:endParaRPr lang="fi-FI" sz="2000" dirty="0">
              <a:latin typeface="Geomanist Book"/>
              <a:cs typeface="Arial" panose="020B0604020202020204" pitchFamily="34" charset="0"/>
            </a:endParaRPr>
          </a:p>
          <a:p>
            <a:r>
              <a:rPr lang="fi-FI" sz="2000" dirty="0">
                <a:latin typeface="Geomanist Book"/>
                <a:cs typeface="Arial" panose="020B0604020202020204" pitchFamily="34" charset="0"/>
              </a:rPr>
              <a:t>Tulot yhteensä: 80 000 e</a:t>
            </a:r>
          </a:p>
          <a:p>
            <a:r>
              <a:rPr lang="fi-FI" sz="2000" dirty="0">
                <a:latin typeface="Geomanist Book"/>
                <a:cs typeface="Arial" panose="020B0604020202020204" pitchFamily="34" charset="0"/>
              </a:rPr>
              <a:t>Vähennettävät kulut: 10 000 e</a:t>
            </a:r>
          </a:p>
          <a:p>
            <a:r>
              <a:rPr lang="fi-FI" sz="2000" dirty="0">
                <a:latin typeface="Geomanist Book"/>
                <a:cs typeface="Arial" panose="020B0604020202020204" pitchFamily="34" charset="0"/>
              </a:rPr>
              <a:t>Veronalaisia pääomatuloja: 70 000 e</a:t>
            </a:r>
          </a:p>
          <a:p>
            <a:r>
              <a:rPr lang="fi-FI" sz="2000" b="1" dirty="0">
                <a:latin typeface="Geomanist Book"/>
                <a:cs typeface="Arial" panose="020B0604020202020204" pitchFamily="34" charset="0"/>
              </a:rPr>
              <a:t>Pääomaverot:</a:t>
            </a:r>
            <a:r>
              <a:rPr lang="fi-FI" sz="2000" dirty="0">
                <a:latin typeface="Geomanist Book"/>
                <a:cs typeface="Arial" panose="020B0604020202020204" pitchFamily="34" charset="0"/>
              </a:rPr>
              <a:t> </a:t>
            </a:r>
          </a:p>
          <a:p>
            <a:r>
              <a:rPr lang="fi-FI" sz="2000" dirty="0">
                <a:latin typeface="Geomanist Book"/>
                <a:cs typeface="Arial" panose="020B0604020202020204" pitchFamily="34" charset="0"/>
              </a:rPr>
              <a:t>30 000 x 0,3 = 9 000 e </a:t>
            </a:r>
          </a:p>
          <a:p>
            <a:r>
              <a:rPr lang="fi-FI" sz="2000" dirty="0">
                <a:latin typeface="Geomanist Book"/>
                <a:cs typeface="Arial" panose="020B0604020202020204" pitchFamily="34" charset="0"/>
              </a:rPr>
              <a:t>40 000 x 0,34 = 13 600 e</a:t>
            </a:r>
          </a:p>
          <a:p>
            <a:r>
              <a:rPr lang="fi-FI" sz="2000" b="1" dirty="0">
                <a:latin typeface="Geomanist Book"/>
                <a:cs typeface="Arial" panose="020B0604020202020204" pitchFamily="34" charset="0"/>
              </a:rPr>
              <a:t>Yhteensä: 22 600 e</a:t>
            </a:r>
          </a:p>
          <a:p>
            <a:endParaRPr lang="fi-FI" sz="2000" dirty="0">
              <a:latin typeface="Geomanist Book"/>
              <a:cs typeface="Arial" panose="020B0604020202020204" pitchFamily="34" charset="0"/>
            </a:endParaRPr>
          </a:p>
          <a:p>
            <a:r>
              <a:rPr lang="fi-FI" sz="2000" u="sng" dirty="0">
                <a:latin typeface="Geomanist Book"/>
                <a:cs typeface="Arial" panose="020B0604020202020204" pitchFamily="34" charset="0"/>
              </a:rPr>
              <a:t>Nettotulot: 47 400 e</a:t>
            </a:r>
          </a:p>
        </p:txBody>
      </p:sp>
    </p:spTree>
    <p:extLst>
      <p:ext uri="{BB962C8B-B14F-4D97-AF65-F5344CB8AC3E}">
        <p14:creationId xmlns:p14="http://schemas.microsoft.com/office/powerpoint/2010/main" val="338701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F98C82-8C49-F5A8-5D5A-300AB979BE87}"/>
              </a:ext>
            </a:extLst>
          </p:cNvPr>
          <p:cNvSpPr>
            <a:spLocks noGrp="1"/>
          </p:cNvSpPr>
          <p:nvPr>
            <p:ph type="title"/>
          </p:nvPr>
        </p:nvSpPr>
        <p:spPr/>
        <p:txBody>
          <a:bodyPr/>
          <a:lstStyle/>
          <a:p>
            <a:r>
              <a:rPr lang="fi-FI" sz="3200" b="1" dirty="0">
                <a:latin typeface="Arial" panose="020B0604020202020204" pitchFamily="34" charset="0"/>
                <a:cs typeface="Arial" panose="020B0604020202020204" pitchFamily="34" charset="0"/>
              </a:rPr>
              <a:t>Yritysten verotus omistajan näkökulmasta</a:t>
            </a:r>
            <a:br>
              <a:rPr lang="fi-FI" sz="3200" b="1" dirty="0">
                <a:latin typeface="Arial" panose="020B0604020202020204" pitchFamily="34" charset="0"/>
                <a:cs typeface="Arial" panose="020B0604020202020204" pitchFamily="34" charset="0"/>
              </a:rPr>
            </a:br>
            <a:endParaRPr lang="fi-FI" dirty="0"/>
          </a:p>
        </p:txBody>
      </p:sp>
      <p:sp>
        <p:nvSpPr>
          <p:cNvPr id="3" name="Tekstin paikkamerkki 2">
            <a:extLst>
              <a:ext uri="{FF2B5EF4-FFF2-40B4-BE49-F238E27FC236}">
                <a16:creationId xmlns:a16="http://schemas.microsoft.com/office/drawing/2014/main" id="{6B5BE0F6-0DB0-9F0B-AD52-405CFA9DDF0F}"/>
              </a:ext>
            </a:extLst>
          </p:cNvPr>
          <p:cNvSpPr>
            <a:spLocks noGrp="1"/>
          </p:cNvSpPr>
          <p:nvPr>
            <p:ph type="body" sz="quarter" idx="32"/>
          </p:nvPr>
        </p:nvSpPr>
        <p:spPr>
          <a:xfrm>
            <a:off x="546410" y="1304925"/>
            <a:ext cx="6869151" cy="4482557"/>
          </a:xfrm>
        </p:spPr>
        <p:txBody>
          <a:bodyPr>
            <a:noAutofit/>
          </a:bodyPr>
          <a:lstStyle/>
          <a:p>
            <a:pPr>
              <a:lnSpc>
                <a:spcPct val="120000"/>
              </a:lnSpc>
            </a:pPr>
            <a:r>
              <a:rPr lang="fi-FI" sz="1700" dirty="0">
                <a:latin typeface="Arial" panose="020B0604020202020204" pitchFamily="34" charset="0"/>
                <a:cs typeface="Arial" panose="020B0604020202020204" pitchFamily="34" charset="0"/>
              </a:rPr>
              <a:t>Yritysten tekemää liikevoittoa verotetaan kahteen kertaan. Yritys maksaa ensin voitosta </a:t>
            </a:r>
            <a:r>
              <a:rPr lang="fi-FI" sz="1700" b="1" dirty="0">
                <a:latin typeface="Arial" panose="020B0604020202020204" pitchFamily="34" charset="0"/>
                <a:cs typeface="Arial" panose="020B0604020202020204" pitchFamily="34" charset="0"/>
              </a:rPr>
              <a:t>yhteisöveroa</a:t>
            </a:r>
            <a:r>
              <a:rPr lang="fi-FI" sz="1700" dirty="0">
                <a:latin typeface="Arial" panose="020B0604020202020204" pitchFamily="34" charset="0"/>
                <a:cs typeface="Arial" panose="020B0604020202020204" pitchFamily="34" charset="0"/>
              </a:rPr>
              <a:t>. Se oli Suomessa 20 % vuonna 2024. </a:t>
            </a:r>
          </a:p>
          <a:p>
            <a:pPr>
              <a:lnSpc>
                <a:spcPct val="120000"/>
              </a:lnSpc>
            </a:pPr>
            <a:r>
              <a:rPr lang="fi-FI" sz="1700" dirty="0">
                <a:latin typeface="Arial" panose="020B0604020202020204" pitchFamily="34" charset="0"/>
                <a:cs typeface="Arial" panose="020B0604020202020204" pitchFamily="34" charset="0"/>
              </a:rPr>
              <a:t>Toisen kerran veroa maksetaan, kun voitto tilitetään omistajille osinkoina. Näistä osingoista maksetaan pääomaveroa, jonka suuruus riippuu verottomien osinkojen osuudesta (pörssiyhtiöillä 15 %) ja pääomatulojen suuruudesta (30–34 %). </a:t>
            </a:r>
          </a:p>
          <a:p>
            <a:pPr>
              <a:lnSpc>
                <a:spcPct val="120000"/>
              </a:lnSpc>
            </a:pPr>
            <a:r>
              <a:rPr lang="fi-FI" sz="1700" dirty="0">
                <a:latin typeface="Arial" panose="020B0604020202020204" pitchFamily="34" charset="0"/>
                <a:cs typeface="Arial" panose="020B0604020202020204" pitchFamily="34" charset="0"/>
              </a:rPr>
              <a:t>Sekä yhteisövero että pääomatulojen verotus heikentävät sijoittajan omistuksista saatavaa tuottoa. </a:t>
            </a:r>
          </a:p>
          <a:p>
            <a:pPr>
              <a:lnSpc>
                <a:spcPct val="120000"/>
              </a:lnSpc>
            </a:pPr>
            <a:r>
              <a:rPr lang="fi-FI" sz="1700" dirty="0">
                <a:latin typeface="Arial" panose="020B0604020202020204" pitchFamily="34" charset="0"/>
                <a:cs typeface="Arial" panose="020B0604020202020204" pitchFamily="34" charset="0"/>
              </a:rPr>
              <a:t>Maksettavia veroja voidaan vähentää verosuunnittelulla. Esimerkiksi kansainväliset yritykset usein siirtävät voittojaan maihin, joissa yhteisöverot ovat alhaisemmat. Tämä voi tapahtua konsernin sisäisillä lainoilla tai muilla keinoilla. </a:t>
            </a:r>
          </a:p>
        </p:txBody>
      </p:sp>
      <p:sp>
        <p:nvSpPr>
          <p:cNvPr id="4" name="Tekstiruutu 3">
            <a:extLst>
              <a:ext uri="{FF2B5EF4-FFF2-40B4-BE49-F238E27FC236}">
                <a16:creationId xmlns:a16="http://schemas.microsoft.com/office/drawing/2014/main" id="{429E5120-0D16-1168-4E2E-C67E520C4B68}"/>
              </a:ext>
            </a:extLst>
          </p:cNvPr>
          <p:cNvSpPr txBox="1"/>
          <p:nvPr/>
        </p:nvSpPr>
        <p:spPr>
          <a:xfrm>
            <a:off x="7651730" y="1494263"/>
            <a:ext cx="4280076" cy="4585871"/>
          </a:xfrm>
          <a:prstGeom prst="rect">
            <a:avLst/>
          </a:prstGeom>
          <a:noFill/>
        </p:spPr>
        <p:txBody>
          <a:bodyPr wrap="square" rtlCol="0">
            <a:spAutoFit/>
          </a:bodyPr>
          <a:lstStyle/>
          <a:p>
            <a:r>
              <a:rPr lang="fi-FI" b="1" dirty="0">
                <a:solidFill>
                  <a:schemeClr val="tx2"/>
                </a:solidFill>
                <a:latin typeface="Arial" panose="020B0604020202020204" pitchFamily="34" charset="0"/>
                <a:cs typeface="Arial" panose="020B0604020202020204" pitchFamily="34" charset="0"/>
              </a:rPr>
              <a:t>Esimerkki</a:t>
            </a:r>
          </a:p>
          <a:p>
            <a:r>
              <a:rPr lang="fi-FI" sz="1600" dirty="0">
                <a:solidFill>
                  <a:schemeClr val="tx2"/>
                </a:solidFill>
                <a:latin typeface="Arial"/>
                <a:cs typeface="Arial"/>
              </a:rPr>
              <a:t>Pörssiyhtiö A tekee liikevoittoa 100 000 euroa. </a:t>
            </a:r>
            <a:endParaRPr lang="fi-FI" sz="1600" dirty="0">
              <a:solidFill>
                <a:schemeClr val="tx2"/>
              </a:solidFill>
              <a:latin typeface="Arial" panose="020B0604020202020204" pitchFamily="34" charset="0"/>
              <a:cs typeface="Arial" panose="020B0604020202020204" pitchFamily="34" charset="0"/>
            </a:endParaRPr>
          </a:p>
          <a:p>
            <a:endParaRPr lang="fi-FI" sz="1600" dirty="0">
              <a:solidFill>
                <a:schemeClr val="tx2"/>
              </a:solidFill>
              <a:latin typeface="Arial" panose="020B0604020202020204" pitchFamily="34" charset="0"/>
              <a:cs typeface="Arial" panose="020B0604020202020204" pitchFamily="34" charset="0"/>
            </a:endParaRPr>
          </a:p>
          <a:p>
            <a:r>
              <a:rPr lang="fi-FI" sz="1600" dirty="0">
                <a:solidFill>
                  <a:schemeClr val="tx2"/>
                </a:solidFill>
                <a:latin typeface="Arial" panose="020B0604020202020204" pitchFamily="34" charset="0"/>
                <a:cs typeface="Arial" panose="020B0604020202020204" pitchFamily="34" charset="0"/>
              </a:rPr>
              <a:t>Liikevoitosta maksetaan yhteisöveroa 20 % eli 20 000 e.</a:t>
            </a:r>
          </a:p>
          <a:p>
            <a:endParaRPr lang="fi-FI" sz="1600" dirty="0">
              <a:solidFill>
                <a:schemeClr val="tx2"/>
              </a:solidFill>
              <a:latin typeface="Arial" panose="020B0604020202020204" pitchFamily="34" charset="0"/>
              <a:cs typeface="Arial" panose="020B0604020202020204" pitchFamily="34" charset="0"/>
            </a:endParaRPr>
          </a:p>
          <a:p>
            <a:r>
              <a:rPr lang="fi-FI" sz="1600" dirty="0">
                <a:solidFill>
                  <a:schemeClr val="tx2"/>
                </a:solidFill>
                <a:latin typeface="Arial"/>
                <a:cs typeface="Arial"/>
              </a:rPr>
              <a:t>Loput 80 000 jaetaan osinkoina yhdelle* omistajalle: </a:t>
            </a:r>
            <a:endParaRPr lang="fi-FI" sz="1600" dirty="0">
              <a:solidFill>
                <a:schemeClr val="tx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i-FI" sz="1600" dirty="0">
                <a:solidFill>
                  <a:schemeClr val="tx2"/>
                </a:solidFill>
                <a:latin typeface="Arial" panose="020B0604020202020204" pitchFamily="34" charset="0"/>
                <a:cs typeface="Arial" panose="020B0604020202020204" pitchFamily="34" charset="0"/>
              </a:rPr>
              <a:t>verottomia osinkoja 15 % eli 12 000 e</a:t>
            </a:r>
          </a:p>
          <a:p>
            <a:pPr marL="285750" indent="-285750">
              <a:buFont typeface="Arial" panose="020B0604020202020204" pitchFamily="34" charset="0"/>
              <a:buChar char="•"/>
            </a:pPr>
            <a:r>
              <a:rPr lang="fi-FI" sz="1600" dirty="0">
                <a:solidFill>
                  <a:schemeClr val="tx2"/>
                </a:solidFill>
                <a:latin typeface="Arial" panose="020B0604020202020204" pitchFamily="34" charset="0"/>
                <a:cs typeface="Arial" panose="020B0604020202020204" pitchFamily="34" charset="0"/>
              </a:rPr>
              <a:t>verollisia osinkoja 68 000 e</a:t>
            </a:r>
          </a:p>
          <a:p>
            <a:pPr marL="444500" lvl="1" indent="-169545">
              <a:buFont typeface="Arial" panose="020B0604020202020204" pitchFamily="34" charset="0"/>
              <a:buChar char="•"/>
            </a:pPr>
            <a:r>
              <a:rPr lang="fi-FI" sz="1600" dirty="0">
                <a:solidFill>
                  <a:schemeClr val="tx2"/>
                </a:solidFill>
                <a:latin typeface="Arial" panose="020B0604020202020204" pitchFamily="34" charset="0"/>
                <a:cs typeface="Arial" panose="020B0604020202020204" pitchFamily="34" charset="0"/>
              </a:rPr>
              <a:t>30 000 e → 30 %:n vero = 9 000 e</a:t>
            </a:r>
          </a:p>
          <a:p>
            <a:pPr marL="444500" lvl="1" indent="-169545">
              <a:buFont typeface="Arial" panose="020B0604020202020204" pitchFamily="34" charset="0"/>
              <a:buChar char="•"/>
            </a:pPr>
            <a:r>
              <a:rPr lang="fi-FI" sz="1600" dirty="0">
                <a:solidFill>
                  <a:schemeClr val="tx2"/>
                </a:solidFill>
                <a:latin typeface="Arial" panose="020B0604020202020204" pitchFamily="34" charset="0"/>
                <a:cs typeface="Arial" panose="020B0604020202020204" pitchFamily="34" charset="0"/>
              </a:rPr>
              <a:t>38 000 e → 34 %:n vero = 12 920 e</a:t>
            </a:r>
          </a:p>
          <a:p>
            <a:pPr marL="285750" indent="-285750">
              <a:buFont typeface="Arial" panose="020B0604020202020204" pitchFamily="34" charset="0"/>
              <a:buChar char="•"/>
            </a:pPr>
            <a:r>
              <a:rPr lang="fi-FI" sz="1600" u="sng" dirty="0">
                <a:solidFill>
                  <a:schemeClr val="tx2"/>
                </a:solidFill>
                <a:latin typeface="Arial" panose="020B0604020202020204" pitchFamily="34" charset="0"/>
                <a:cs typeface="Arial" panose="020B0604020202020204" pitchFamily="34" charset="0"/>
              </a:rPr>
              <a:t>yhteensä = 21 920 e</a:t>
            </a:r>
          </a:p>
          <a:p>
            <a:endParaRPr lang="fi-FI" sz="1600" dirty="0">
              <a:solidFill>
                <a:schemeClr val="tx2"/>
              </a:solidFill>
              <a:latin typeface="Arial" panose="020B0604020202020204" pitchFamily="34" charset="0"/>
              <a:cs typeface="Arial" panose="020B0604020202020204" pitchFamily="34" charset="0"/>
            </a:endParaRPr>
          </a:p>
          <a:p>
            <a:r>
              <a:rPr lang="fi-FI" sz="1600" dirty="0">
                <a:solidFill>
                  <a:schemeClr val="tx2"/>
                </a:solidFill>
                <a:latin typeface="Arial" panose="020B0604020202020204" pitchFamily="34" charset="0"/>
                <a:cs typeface="Arial" panose="020B0604020202020204" pitchFamily="34" charset="0"/>
              </a:rPr>
              <a:t>Maksetut verot kokonaisuudessaan </a:t>
            </a:r>
            <a:r>
              <a:rPr lang="fi-FI" sz="1600" b="1" dirty="0">
                <a:solidFill>
                  <a:schemeClr val="tx2"/>
                </a:solidFill>
                <a:latin typeface="Arial" panose="020B0604020202020204" pitchFamily="34" charset="0"/>
                <a:cs typeface="Arial" panose="020B0604020202020204" pitchFamily="34" charset="0"/>
              </a:rPr>
              <a:t>41 920 e </a:t>
            </a:r>
          </a:p>
          <a:p>
            <a:r>
              <a:rPr lang="fi-FI" sz="1600" dirty="0">
                <a:solidFill>
                  <a:schemeClr val="tx2"/>
                </a:solidFill>
                <a:latin typeface="Arial" panose="020B0604020202020204" pitchFamily="34" charset="0"/>
                <a:cs typeface="Arial" panose="020B0604020202020204" pitchFamily="34" charset="0"/>
              </a:rPr>
              <a:t>eli 41,9 % liikevoitosta.  </a:t>
            </a:r>
          </a:p>
          <a:p>
            <a:endParaRPr lang="fi-FI" dirty="0"/>
          </a:p>
        </p:txBody>
      </p:sp>
      <p:sp>
        <p:nvSpPr>
          <p:cNvPr id="7" name="Tekstiruutu 6">
            <a:extLst>
              <a:ext uri="{FF2B5EF4-FFF2-40B4-BE49-F238E27FC236}">
                <a16:creationId xmlns:a16="http://schemas.microsoft.com/office/drawing/2014/main" id="{D1A9059C-D61B-6BC1-9396-107645F01A31}"/>
              </a:ext>
            </a:extLst>
          </p:cNvPr>
          <p:cNvSpPr txBox="1"/>
          <p:nvPr/>
        </p:nvSpPr>
        <p:spPr>
          <a:xfrm>
            <a:off x="7651730" y="6272291"/>
            <a:ext cx="4540270" cy="584775"/>
          </a:xfrm>
          <a:prstGeom prst="rect">
            <a:avLst/>
          </a:prstGeom>
          <a:noFill/>
        </p:spPr>
        <p:txBody>
          <a:bodyPr wrap="square" rtlCol="0">
            <a:spAutoFit/>
          </a:bodyPr>
          <a:lstStyle/>
          <a:p>
            <a:pPr algn="r"/>
            <a:r>
              <a:rPr lang="fi-FI" sz="1600" dirty="0">
                <a:solidFill>
                  <a:schemeClr val="tx2"/>
                </a:solidFill>
              </a:rPr>
              <a:t>*esimerkki on kuvitteellinen: pörssiyhtiöllä pitää olla yli 300 omistajaa </a:t>
            </a:r>
          </a:p>
        </p:txBody>
      </p:sp>
    </p:spTree>
    <p:extLst>
      <p:ext uri="{BB962C8B-B14F-4D97-AF65-F5344CB8AC3E}">
        <p14:creationId xmlns:p14="http://schemas.microsoft.com/office/powerpoint/2010/main" val="1577909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D7E1F3-3C51-0D73-5750-FD4579D2C962}"/>
              </a:ext>
            </a:extLst>
          </p:cNvPr>
          <p:cNvSpPr>
            <a:spLocks noGrp="1"/>
          </p:cNvSpPr>
          <p:nvPr>
            <p:ph type="title"/>
          </p:nvPr>
        </p:nvSpPr>
        <p:spPr/>
        <p:txBody>
          <a:bodyPr/>
          <a:lstStyle/>
          <a:p>
            <a:r>
              <a:rPr lang="fi-FI" b="1" dirty="0">
                <a:latin typeface="Geomanist Book"/>
              </a:rPr>
              <a:t>Miten pääomatuloja pitäisi verottaa? </a:t>
            </a:r>
            <a:endParaRPr lang="fi-FI" b="1" dirty="0"/>
          </a:p>
        </p:txBody>
      </p:sp>
      <p:sp>
        <p:nvSpPr>
          <p:cNvPr id="3" name="Tekstin paikkamerkki 2">
            <a:extLst>
              <a:ext uri="{FF2B5EF4-FFF2-40B4-BE49-F238E27FC236}">
                <a16:creationId xmlns:a16="http://schemas.microsoft.com/office/drawing/2014/main" id="{E45A9DE9-878E-15FC-2452-D654E0B78FE7}"/>
              </a:ext>
            </a:extLst>
          </p:cNvPr>
          <p:cNvSpPr>
            <a:spLocks noGrp="1"/>
          </p:cNvSpPr>
          <p:nvPr>
            <p:ph type="body" sz="quarter" idx="32"/>
          </p:nvPr>
        </p:nvSpPr>
        <p:spPr>
          <a:xfrm>
            <a:off x="733424" y="1538868"/>
            <a:ext cx="10518155" cy="3918958"/>
          </a:xfrm>
        </p:spPr>
        <p:txBody>
          <a:bodyPr>
            <a:noAutofit/>
          </a:bodyPr>
          <a:lstStyle/>
          <a:p>
            <a:pPr marL="0" indent="0">
              <a:buNone/>
            </a:pPr>
            <a:r>
              <a:rPr lang="fi-FI" sz="2200" dirty="0">
                <a:latin typeface="Geomanist Book"/>
                <a:cs typeface="Arial"/>
              </a:rPr>
              <a:t>Julkinen sektori rahoittaa toimintansa keräämällä veroja. Näiden verojen kohdentuminen on yksi politiikan kiivaimpia kysymyksiä. Toisaalta verorasituksen pitäisi jakautua oikeudenmukaisesti, mutta samalla sillä on vaikutuksia ihmisten kannustimiin tehdä töitä tai perustaa yrityksiä. </a:t>
            </a:r>
            <a:endParaRPr lang="fi-FI" sz="2200" dirty="0">
              <a:latin typeface="Geomanist Book"/>
              <a:cs typeface="Arial" panose="020B0604020202020204" pitchFamily="34" charset="0"/>
            </a:endParaRPr>
          </a:p>
          <a:p>
            <a:pPr marL="0" indent="0">
              <a:buNone/>
            </a:pPr>
            <a:endParaRPr lang="fi-FI" sz="2200" dirty="0">
              <a:latin typeface="Geomanist Book"/>
              <a:cs typeface="Arial" panose="020B0604020202020204" pitchFamily="34" charset="0"/>
            </a:endParaRPr>
          </a:p>
          <a:p>
            <a:pPr marL="0" indent="0">
              <a:buNone/>
            </a:pPr>
            <a:r>
              <a:rPr lang="fi-FI" sz="2200" b="1" dirty="0">
                <a:latin typeface="Geomanist Book"/>
                <a:cs typeface="Arial"/>
              </a:rPr>
              <a:t>Miten pääomatuloja tulisi mielestäsi verottaa? Pohdi vierustoverisi kanssa, miksi jotkut haluavat kiristää pääomaveroa ja toiset keventää. Mitä erilaisia hyötyjä ja haittoja pääomatulojen verottamisessa on? </a:t>
            </a:r>
            <a:endParaRPr lang="fi-FI" sz="2200" b="1" dirty="0">
              <a:latin typeface="Geomanist Book"/>
              <a:cs typeface="Arial" panose="020B0604020202020204" pitchFamily="34" charset="0"/>
            </a:endParaRPr>
          </a:p>
          <a:p>
            <a:pPr marL="0" indent="0">
              <a:buNone/>
            </a:pPr>
            <a:endParaRPr lang="fi-FI" sz="2200" dirty="0">
              <a:latin typeface="Geomanist Book"/>
              <a:cs typeface="Arial" panose="020B0604020202020204" pitchFamily="34" charset="0"/>
            </a:endParaRPr>
          </a:p>
          <a:p>
            <a:pPr marL="0" indent="0">
              <a:buNone/>
            </a:pPr>
            <a:r>
              <a:rPr lang="fi-FI" sz="2200" dirty="0">
                <a:latin typeface="Geomanist Book"/>
                <a:cs typeface="Arial"/>
              </a:rPr>
              <a:t>Vuonna 2020 valtio keräsi pääomatulojen verotuksella noin 3 miljardia euroa. </a:t>
            </a:r>
            <a:endParaRPr lang="fi-FI" sz="2200" dirty="0">
              <a:latin typeface="Geomanist Book"/>
              <a:cs typeface="Arial" panose="020B0604020202020204" pitchFamily="34" charset="0"/>
            </a:endParaRPr>
          </a:p>
          <a:p>
            <a:endParaRPr lang="fi-FI" sz="2200" dirty="0"/>
          </a:p>
        </p:txBody>
      </p:sp>
    </p:spTree>
    <p:extLst>
      <p:ext uri="{BB962C8B-B14F-4D97-AF65-F5344CB8AC3E}">
        <p14:creationId xmlns:p14="http://schemas.microsoft.com/office/powerpoint/2010/main" val="13790164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i (johtoryhmä)">
  <a:themeElements>
    <a:clrScheme name="Vihreä-keltaine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i (johtoryhmä)">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i (johtoryhmä)">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TAT 2019">
  <a:themeElements>
    <a:clrScheme name="TAT">
      <a:dk1>
        <a:srgbClr val="300F5E"/>
      </a:dk1>
      <a:lt1>
        <a:srgbClr val="FFFFFF"/>
      </a:lt1>
      <a:dk2>
        <a:srgbClr val="BABABA"/>
      </a:dk2>
      <a:lt2>
        <a:srgbClr val="EFEFEF"/>
      </a:lt2>
      <a:accent1>
        <a:srgbClr val="00FFFF"/>
      </a:accent1>
      <a:accent2>
        <a:srgbClr val="00BCF2"/>
      </a:accent2>
      <a:accent3>
        <a:srgbClr val="00D8CC"/>
      </a:accent3>
      <a:accent4>
        <a:srgbClr val="00FF00"/>
      </a:accent4>
      <a:accent5>
        <a:srgbClr val="EC008C"/>
      </a:accent5>
      <a:accent6>
        <a:srgbClr val="FF8C00"/>
      </a:accent6>
      <a:hlink>
        <a:srgbClr val="30205D"/>
      </a:hlink>
      <a:folHlink>
        <a:srgbClr val="300F5E"/>
      </a:folHlink>
    </a:clrScheme>
    <a:fontScheme name="TAT">
      <a:majorFont>
        <a:latin typeface="Geomanist Bold"/>
        <a:ea typeface=""/>
        <a:cs typeface=""/>
      </a:majorFont>
      <a:minorFont>
        <a:latin typeface="Geomanist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lumMod val="50000"/>
              </a:schemeClr>
            </a:solidFill>
          </a:defRPr>
        </a:defPPr>
      </a:lstStyle>
    </a:txDef>
  </a:objectDefaults>
  <a:extraClrSchemeLst/>
  <a:extLst>
    <a:ext uri="{05A4C25C-085E-4340-85A3-A5531E510DB2}">
      <thm15:themeFamily xmlns:thm15="http://schemas.microsoft.com/office/thememl/2012/main" name="TAT_palvelupolku_perusesitys_mallipohja_2022" id="{32E624A0-F2AC-4FF0-B018-6319428B6BF4}" vid="{7B3E8923-B675-4CFF-9BD9-7EE0CD0D3A22}"/>
    </a:ext>
  </a:extLst>
</a:theme>
</file>

<file path=ppt/theme/theme3.xml><?xml version="1.0" encoding="utf-8"?>
<a:theme xmlns:a="http://schemas.openxmlformats.org/drawingml/2006/main" name="NYT-Office-teema">
  <a:themeElements>
    <a:clrScheme name="NYT_värit_2023">
      <a:dk1>
        <a:sysClr val="windowText" lastClr="000000"/>
      </a:dk1>
      <a:lt1>
        <a:sysClr val="window" lastClr="FFFFFF"/>
      </a:lt1>
      <a:dk2>
        <a:srgbClr val="285F74"/>
      </a:dk2>
      <a:lt2>
        <a:srgbClr val="FFEA7B"/>
      </a:lt2>
      <a:accent1>
        <a:srgbClr val="2C244C"/>
      </a:accent1>
      <a:accent2>
        <a:srgbClr val="00C0CA"/>
      </a:accent2>
      <a:accent3>
        <a:srgbClr val="C3BEE4"/>
      </a:accent3>
      <a:accent4>
        <a:srgbClr val="E3E24F"/>
      </a:accent4>
      <a:accent5>
        <a:srgbClr val="E2CB9D"/>
      </a:accent5>
      <a:accent6>
        <a:srgbClr val="22404D"/>
      </a:accent6>
      <a:hlink>
        <a:srgbClr val="285F74"/>
      </a:hlink>
      <a:folHlink>
        <a:srgbClr val="285F74"/>
      </a:folHlink>
    </a:clrScheme>
    <a:fontScheme name="NYT_Montserrat">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inal NYT-esityspohja_FI_SV_blanko.pptx" id="{9B63AFC4-7022-471A-92F3-A83451CC1C98}" vid="{5569198C-11CA-4AF5-992D-A2B1FE35183D}"/>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b104ebc-4fe4-4568-ac24-b34eb1a23887" xsi:nil="true"/>
    <lcf76f155ced4ddcb4097134ff3c332f xmlns="0e3cafc4-93ba-489e-88e0-5310d8e166b9">
      <Terms xmlns="http://schemas.microsoft.com/office/infopath/2007/PartnerControls"/>
    </lcf76f155ced4ddcb4097134ff3c332f>
    <MediaLengthInSeconds xmlns="0e3cafc4-93ba-489e-88e0-5310d8e166b9" xsi:nil="true"/>
    <SharedWithUsers xmlns="2b104ebc-4fe4-4568-ac24-b34eb1a2388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90B6B78A6941408A90372B3F68DBDA" ma:contentTypeVersion="16" ma:contentTypeDescription="Create a new document." ma:contentTypeScope="" ma:versionID="c9b8e94b80d4a8f2da18cdee8e852442">
  <xsd:schema xmlns:xsd="http://www.w3.org/2001/XMLSchema" xmlns:xs="http://www.w3.org/2001/XMLSchema" xmlns:p="http://schemas.microsoft.com/office/2006/metadata/properties" xmlns:ns2="0e3cafc4-93ba-489e-88e0-5310d8e166b9" xmlns:ns3="2b104ebc-4fe4-4568-ac24-b34eb1a23887" targetNamespace="http://schemas.microsoft.com/office/2006/metadata/properties" ma:root="true" ma:fieldsID="cd793d8d932bbe54802952aa24e06a35" ns2:_="" ns3:_="">
    <xsd:import namespace="0e3cafc4-93ba-489e-88e0-5310d8e166b9"/>
    <xsd:import namespace="2b104ebc-4fe4-4568-ac24-b34eb1a238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3cafc4-93ba-489e-88e0-5310d8e166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b0897a-976a-40fc-9eb3-43b30155ff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b104ebc-4fe4-4568-ac24-b34eb1a2388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5c1e218-6636-438d-a491-0946a4a52d6f}" ma:internalName="TaxCatchAll" ma:showField="CatchAllData" ma:web="2b104ebc-4fe4-4568-ac24-b34eb1a238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C2C6BF-F0EA-4C16-8D6C-E7F1228898DB}">
  <ds:schemaRefs>
    <ds:schemaRef ds:uri="http://schemas.microsoft.com/office/2006/metadata/properties"/>
    <ds:schemaRef ds:uri="http://schemas.microsoft.com/office/infopath/2007/PartnerControls"/>
    <ds:schemaRef ds:uri="2b104ebc-4fe4-4568-ac24-b34eb1a23887"/>
    <ds:schemaRef ds:uri="0e3cafc4-93ba-489e-88e0-5310d8e166b9"/>
  </ds:schemaRefs>
</ds:datastoreItem>
</file>

<file path=customXml/itemProps2.xml><?xml version="1.0" encoding="utf-8"?>
<ds:datastoreItem xmlns:ds="http://schemas.openxmlformats.org/officeDocument/2006/customXml" ds:itemID="{DD61372D-2F35-4433-8463-F259E8B14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3cafc4-93ba-489e-88e0-5310d8e166b9"/>
    <ds:schemaRef ds:uri="2b104ebc-4fe4-4568-ac24-b34eb1a238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F8EFE2-E034-4C57-8AD9-2A0C121870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{A4CD45A3-2CFB-6A48-BB99-0CA4EDE72B7B}tf10001076</Template>
  <TotalTime>8953</TotalTime>
  <Words>1346</Words>
  <Application>Microsoft Office PowerPoint</Application>
  <PresentationFormat>Laajakuva</PresentationFormat>
  <Paragraphs>160</Paragraphs>
  <Slides>12</Slides>
  <Notes>5</Notes>
  <HiddenSlides>0</HiddenSlides>
  <MMClips>0</MMClips>
  <ScaleCrop>false</ScaleCrop>
  <HeadingPairs>
    <vt:vector size="6" baseType="variant">
      <vt:variant>
        <vt:lpstr>Käytetyt fontit</vt:lpstr>
      </vt:variant>
      <vt:variant>
        <vt:i4>8</vt:i4>
      </vt:variant>
      <vt:variant>
        <vt:lpstr>Teema</vt:lpstr>
      </vt:variant>
      <vt:variant>
        <vt:i4>3</vt:i4>
      </vt:variant>
      <vt:variant>
        <vt:lpstr>Dian otsikot</vt:lpstr>
      </vt:variant>
      <vt:variant>
        <vt:i4>12</vt:i4>
      </vt:variant>
    </vt:vector>
  </HeadingPairs>
  <TitlesOfParts>
    <vt:vector size="23" baseType="lpstr">
      <vt:lpstr>Arial</vt:lpstr>
      <vt:lpstr>Calibri</vt:lpstr>
      <vt:lpstr>Century Gothic</vt:lpstr>
      <vt:lpstr>Geomanist Book</vt:lpstr>
      <vt:lpstr>Geomanist Regular</vt:lpstr>
      <vt:lpstr>Montserrat</vt:lpstr>
      <vt:lpstr>Times New Roman</vt:lpstr>
      <vt:lpstr>Wingdings 3</vt:lpstr>
      <vt:lpstr>Ioni (johtoryhmä)</vt:lpstr>
      <vt:lpstr>TAT 2019</vt:lpstr>
      <vt:lpstr>NYT-Office-teema</vt:lpstr>
      <vt:lpstr>Sijoittajakoulu oppitunti 14</vt:lpstr>
      <vt:lpstr>Pääomatulojen verotus (yksityishenkilö)</vt:lpstr>
      <vt:lpstr>Osakesijoittajan verotus</vt:lpstr>
      <vt:lpstr>Myynti- eli luovutusvoittojen verotus</vt:lpstr>
      <vt:lpstr>PowerPoint-esitys</vt:lpstr>
      <vt:lpstr>Esimerkki:  Hankintameno-olettaman hyödyntäminen osakekaupoissa </vt:lpstr>
      <vt:lpstr>Harjoitustehtävä:  Laske alla olevien henkilöiden maksamat pääomaverot.</vt:lpstr>
      <vt:lpstr>Yritysten verotus omistajan näkökulmasta </vt:lpstr>
      <vt:lpstr>Miten pääomatuloja pitäisi verottaa? </vt:lpstr>
      <vt:lpstr>PowerPoint-esitys</vt:lpstr>
      <vt:lpstr>Arvo-osuus- vai osakesäästötili? </vt:lpstr>
      <vt:lpstr>Tehtävä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Sijoittajakoulu #1</dc:title>
  <dc:creator>Timo Holmström</dc:creator>
  <cp:lastModifiedBy>Holmström Timo</cp:lastModifiedBy>
  <cp:revision>167</cp:revision>
  <dcterms:created xsi:type="dcterms:W3CDTF">2018-09-05T15:05:25Z</dcterms:created>
  <dcterms:modified xsi:type="dcterms:W3CDTF">2024-07-18T09:12:29Z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0x0101001C90B6B78A6941408A90372B3F68DBDA</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