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5" r:id="rId5"/>
    <p:sldMasterId id="2147483690" r:id="rId6"/>
    <p:sldMasterId id="2147483704" r:id="rId7"/>
    <p:sldMasterId id="2147483718" r:id="rId8"/>
    <p:sldMasterId id="2147483732" r:id="rId9"/>
  </p:sldMasterIdLst>
  <p:notesMasterIdLst>
    <p:notesMasterId r:id="rId26"/>
  </p:notesMasterIdLst>
  <p:sldIdLst>
    <p:sldId id="10791" r:id="rId10"/>
    <p:sldId id="10792" r:id="rId11"/>
    <p:sldId id="10793" r:id="rId12"/>
    <p:sldId id="10808" r:id="rId13"/>
    <p:sldId id="10809" r:id="rId14"/>
    <p:sldId id="10810" r:id="rId15"/>
    <p:sldId id="10812" r:id="rId16"/>
    <p:sldId id="10811" r:id="rId17"/>
    <p:sldId id="10800" r:id="rId18"/>
    <p:sldId id="10801" r:id="rId19"/>
    <p:sldId id="10813" r:id="rId20"/>
    <p:sldId id="10814" r:id="rId21"/>
    <p:sldId id="10804" r:id="rId22"/>
    <p:sldId id="10805" r:id="rId23"/>
    <p:sldId id="10815" r:id="rId24"/>
    <p:sldId id="10807" r:id="rId2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B0171B-E3ED-F8BC-566E-673FB29DB1C9}" name="Vieras" initials="Vi" userId="S::urn:spo:anon#41b9419064f99cc46a186989a9ebd9f45ec7f376f76158c6a3f16195475d74a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0F5E"/>
    <a:srgbClr val="00BCF2"/>
    <a:srgbClr val="00D8CC"/>
    <a:srgbClr val="FF8C00"/>
    <a:srgbClr val="EC008C"/>
    <a:srgbClr val="00FF00"/>
    <a:srgbClr val="CCCCCC"/>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0D4C6C-BBFC-0BEC-68F8-62AF88612AAE}" v="81" dt="2022-08-18T09:51:45.425"/>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Vaalea tyyli 1 - Korostu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Ei tyyliä, taulukon ruudukko">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p:scale>
          <a:sx n="62" d="100"/>
          <a:sy n="62" d="100"/>
        </p:scale>
        <p:origin x="196" y="-2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junen Sari" userId="S::sari.pajunen@tat.fi::319eb99b-8416-4958-a135-e0386598d3cd" providerId="AD" clId="Web-{660D4C6C-BBFC-0BEC-68F8-62AF88612AAE}"/>
    <pc:docChg chg="addSld modSld">
      <pc:chgData name="Pajunen Sari" userId="S::sari.pajunen@tat.fi::319eb99b-8416-4958-a135-e0386598d3cd" providerId="AD" clId="Web-{660D4C6C-BBFC-0BEC-68F8-62AF88612AAE}" dt="2022-08-18T09:51:45.425" v="77" actId="20577"/>
      <pc:docMkLst>
        <pc:docMk/>
      </pc:docMkLst>
      <pc:sldChg chg="delSp modSp delAnim">
        <pc:chgData name="Pajunen Sari" userId="S::sari.pajunen@tat.fi::319eb99b-8416-4958-a135-e0386598d3cd" providerId="AD" clId="Web-{660D4C6C-BBFC-0BEC-68F8-62AF88612AAE}" dt="2022-08-18T08:48:42.979" v="24" actId="20577"/>
        <pc:sldMkLst>
          <pc:docMk/>
          <pc:sldMk cId="2583981609" sldId="355"/>
        </pc:sldMkLst>
        <pc:spChg chg="mod">
          <ac:chgData name="Pajunen Sari" userId="S::sari.pajunen@tat.fi::319eb99b-8416-4958-a135-e0386598d3cd" providerId="AD" clId="Web-{660D4C6C-BBFC-0BEC-68F8-62AF88612AAE}" dt="2022-08-18T08:48:42.979" v="24" actId="20577"/>
          <ac:spMkLst>
            <pc:docMk/>
            <pc:sldMk cId="2583981609" sldId="355"/>
            <ac:spMk id="3" creationId="{AF01D8DA-D5A5-10AA-CFFB-3907562D3A66}"/>
          </ac:spMkLst>
        </pc:spChg>
        <pc:spChg chg="del">
          <ac:chgData name="Pajunen Sari" userId="S::sari.pajunen@tat.fi::319eb99b-8416-4958-a135-e0386598d3cd" providerId="AD" clId="Web-{660D4C6C-BBFC-0BEC-68F8-62AF88612AAE}" dt="2022-08-18T08:47:01.993" v="2"/>
          <ac:spMkLst>
            <pc:docMk/>
            <pc:sldMk cId="2583981609" sldId="355"/>
            <ac:spMk id="4" creationId="{4028C170-37ED-8B1B-D8DA-7378D1DCDE3C}"/>
          </ac:spMkLst>
        </pc:spChg>
      </pc:sldChg>
      <pc:sldChg chg="modSp">
        <pc:chgData name="Pajunen Sari" userId="S::sari.pajunen@tat.fi::319eb99b-8416-4958-a135-e0386598d3cd" providerId="AD" clId="Web-{660D4C6C-BBFC-0BEC-68F8-62AF88612AAE}" dt="2022-08-18T08:49:30.635" v="31" actId="1076"/>
        <pc:sldMkLst>
          <pc:docMk/>
          <pc:sldMk cId="1389692271" sldId="358"/>
        </pc:sldMkLst>
        <pc:spChg chg="mod">
          <ac:chgData name="Pajunen Sari" userId="S::sari.pajunen@tat.fi::319eb99b-8416-4958-a135-e0386598d3cd" providerId="AD" clId="Web-{660D4C6C-BBFC-0BEC-68F8-62AF88612AAE}" dt="2022-08-18T08:49:30.635" v="31" actId="1076"/>
          <ac:spMkLst>
            <pc:docMk/>
            <pc:sldMk cId="1389692271" sldId="358"/>
            <ac:spMk id="9" creationId="{4CF4C0DD-0614-5CBD-F2FE-558E0B95052E}"/>
          </ac:spMkLst>
        </pc:spChg>
      </pc:sldChg>
      <pc:sldChg chg="modSp">
        <pc:chgData name="Pajunen Sari" userId="S::sari.pajunen@tat.fi::319eb99b-8416-4958-a135-e0386598d3cd" providerId="AD" clId="Web-{660D4C6C-BBFC-0BEC-68F8-62AF88612AAE}" dt="2022-08-18T09:47:42.629" v="50" actId="1076"/>
        <pc:sldMkLst>
          <pc:docMk/>
          <pc:sldMk cId="3949462891" sldId="360"/>
        </pc:sldMkLst>
        <pc:spChg chg="mod">
          <ac:chgData name="Pajunen Sari" userId="S::sari.pajunen@tat.fi::319eb99b-8416-4958-a135-e0386598d3cd" providerId="AD" clId="Web-{660D4C6C-BBFC-0BEC-68F8-62AF88612AAE}" dt="2022-08-18T09:47:42.629" v="50" actId="1076"/>
          <ac:spMkLst>
            <pc:docMk/>
            <pc:sldMk cId="3949462891" sldId="360"/>
            <ac:spMk id="2" creationId="{FA228611-2F82-02B5-4DAD-64B81DBF534D}"/>
          </ac:spMkLst>
        </pc:spChg>
        <pc:spChg chg="mod">
          <ac:chgData name="Pajunen Sari" userId="S::sari.pajunen@tat.fi::319eb99b-8416-4958-a135-e0386598d3cd" providerId="AD" clId="Web-{660D4C6C-BBFC-0BEC-68F8-62AF88612AAE}" dt="2022-08-18T09:44:57.739" v="35" actId="1076"/>
          <ac:spMkLst>
            <pc:docMk/>
            <pc:sldMk cId="3949462891" sldId="360"/>
            <ac:spMk id="8" creationId="{2DBAB112-81EA-E75B-73E3-F4ADB15E6D28}"/>
          </ac:spMkLst>
        </pc:spChg>
        <pc:spChg chg="mod">
          <ac:chgData name="Pajunen Sari" userId="S::sari.pajunen@tat.fi::319eb99b-8416-4958-a135-e0386598d3cd" providerId="AD" clId="Web-{660D4C6C-BBFC-0BEC-68F8-62AF88612AAE}" dt="2022-08-18T09:44:51.676" v="34" actId="1076"/>
          <ac:spMkLst>
            <pc:docMk/>
            <pc:sldMk cId="3949462891" sldId="360"/>
            <ac:spMk id="10" creationId="{FE752374-37FC-C637-5871-4DCD38F7F0E4}"/>
          </ac:spMkLst>
        </pc:spChg>
        <pc:spChg chg="mod">
          <ac:chgData name="Pajunen Sari" userId="S::sari.pajunen@tat.fi::319eb99b-8416-4958-a135-e0386598d3cd" providerId="AD" clId="Web-{660D4C6C-BBFC-0BEC-68F8-62AF88612AAE}" dt="2022-08-18T09:47:33.894" v="48" actId="14100"/>
          <ac:spMkLst>
            <pc:docMk/>
            <pc:sldMk cId="3949462891" sldId="360"/>
            <ac:spMk id="12" creationId="{3F5B3BC4-0A0C-2684-A17A-651969721F11}"/>
          </ac:spMkLst>
        </pc:spChg>
        <pc:graphicFrameChg chg="mod">
          <ac:chgData name="Pajunen Sari" userId="S::sari.pajunen@tat.fi::319eb99b-8416-4958-a135-e0386598d3cd" providerId="AD" clId="Web-{660D4C6C-BBFC-0BEC-68F8-62AF88612AAE}" dt="2022-08-18T09:44:40.598" v="32" actId="14100"/>
          <ac:graphicFrameMkLst>
            <pc:docMk/>
            <pc:sldMk cId="3949462891" sldId="360"/>
            <ac:graphicFrameMk id="6" creationId="{A434B53E-950B-DD96-877F-95E7AF911E63}"/>
          </ac:graphicFrameMkLst>
        </pc:graphicFrameChg>
      </pc:sldChg>
      <pc:sldChg chg="delSp modSp add replId addAnim delAnim modAnim">
        <pc:chgData name="Pajunen Sari" userId="S::sari.pajunen@tat.fi::319eb99b-8416-4958-a135-e0386598d3cd" providerId="AD" clId="Web-{660D4C6C-BBFC-0BEC-68F8-62AF88612AAE}" dt="2022-08-18T09:51:45.425" v="77" actId="20577"/>
        <pc:sldMkLst>
          <pc:docMk/>
          <pc:sldMk cId="4211118581" sldId="368"/>
        </pc:sldMkLst>
        <pc:spChg chg="mod">
          <ac:chgData name="Pajunen Sari" userId="S::sari.pajunen@tat.fi::319eb99b-8416-4958-a135-e0386598d3cd" providerId="AD" clId="Web-{660D4C6C-BBFC-0BEC-68F8-62AF88612AAE}" dt="2022-08-18T09:51:45.425" v="77" actId="20577"/>
          <ac:spMkLst>
            <pc:docMk/>
            <pc:sldMk cId="4211118581" sldId="368"/>
            <ac:spMk id="3" creationId="{AF01D8DA-D5A5-10AA-CFFB-3907562D3A66}"/>
          </ac:spMkLst>
        </pc:spChg>
        <pc:spChg chg="del mod">
          <ac:chgData name="Pajunen Sari" userId="S::sari.pajunen@tat.fi::319eb99b-8416-4958-a135-e0386598d3cd" providerId="AD" clId="Web-{660D4C6C-BBFC-0BEC-68F8-62AF88612AAE}" dt="2022-08-18T08:47:47.697" v="15"/>
          <ac:spMkLst>
            <pc:docMk/>
            <pc:sldMk cId="4211118581" sldId="368"/>
            <ac:spMk id="4" creationId="{4028C170-37ED-8B1B-D8DA-7378D1DCDE3C}"/>
          </ac:spMkLst>
        </pc:spChg>
      </pc:sldChg>
    </pc:docChg>
  </pc:docChgLst>
  <pc:docChgLst>
    <pc:chgData name="Sari Pajunen" userId="324d5c06-f83d-4fc8-8eaf-0a012938ae3e" providerId="ADAL" clId="{3870B371-E1D9-4A5E-ABB6-EA77C933C1C0}"/>
    <pc:docChg chg="">
      <pc:chgData name="Sari Pajunen" userId="324d5c06-f83d-4fc8-8eaf-0a012938ae3e" providerId="ADAL" clId="{3870B371-E1D9-4A5E-ABB6-EA77C933C1C0}" dt="2022-08-18T09:52:40.416" v="1"/>
      <pc:docMkLst>
        <pc:docMk/>
      </pc:docMkLst>
      <pc:sldChg chg="delCm">
        <pc:chgData name="Sari Pajunen" userId="324d5c06-f83d-4fc8-8eaf-0a012938ae3e" providerId="ADAL" clId="{3870B371-E1D9-4A5E-ABB6-EA77C933C1C0}" dt="2022-08-18T09:52:40.416" v="1"/>
        <pc:sldMkLst>
          <pc:docMk/>
          <pc:sldMk cId="35177860" sldId="351"/>
        </pc:sldMkLst>
      </pc:sldChg>
    </pc:docChg>
  </pc:docChgLst>
  <pc:docChgLst>
    <pc:chgData name="Vieras" userId="S::urn:spo:anon#41b9419064f99cc46a186989a9ebd9f45ec7f376f76158c6a3f16195475d74ae::" providerId="AD" clId="Web-{118D6123-9A89-8639-54D9-395A05643455}"/>
    <pc:docChg chg="modSld">
      <pc:chgData name="Vieras" userId="S::urn:spo:anon#41b9419064f99cc46a186989a9ebd9f45ec7f376f76158c6a3f16195475d74ae::" providerId="AD" clId="Web-{118D6123-9A89-8639-54D9-395A05643455}" dt="2022-08-08T13:02:56.609" v="11" actId="20577"/>
      <pc:docMkLst>
        <pc:docMk/>
      </pc:docMkLst>
      <pc:sldChg chg="modSp modCm">
        <pc:chgData name="Vieras" userId="S::urn:spo:anon#41b9419064f99cc46a186989a9ebd9f45ec7f376f76158c6a3f16195475d74ae::" providerId="AD" clId="Web-{118D6123-9A89-8639-54D9-395A05643455}" dt="2022-08-08T13:02:56.609" v="11" actId="20577"/>
        <pc:sldMkLst>
          <pc:docMk/>
          <pc:sldMk cId="35177860" sldId="351"/>
        </pc:sldMkLst>
        <pc:spChg chg="mod">
          <ac:chgData name="Vieras" userId="S::urn:spo:anon#41b9419064f99cc46a186989a9ebd9f45ec7f376f76158c6a3f16195475d74ae::" providerId="AD" clId="Web-{118D6123-9A89-8639-54D9-395A05643455}" dt="2022-08-08T13:02:56.609" v="11" actId="20577"/>
          <ac:spMkLst>
            <pc:docMk/>
            <pc:sldMk cId="35177860" sldId="351"/>
            <ac:spMk id="3" creationId="{9DDC0FC0-A742-4B63-9E5E-5AF2B59F3578}"/>
          </ac:spMkLst>
        </pc:spChg>
      </pc:sldChg>
    </pc:docChg>
  </pc:docChgLst>
  <pc:docChgLst>
    <pc:chgData name="Vieras" userId="S::urn:spo:anon#41b9419064f99cc46a186989a9ebd9f45ec7f376f76158c6a3f16195475d74ae::" providerId="AD" clId="Web-{65504445-2F77-464C-E5A4-D69533861E6A}"/>
    <pc:docChg chg="mod">
      <pc:chgData name="Vieras" userId="S::urn:spo:anon#41b9419064f99cc46a186989a9ebd9f45ec7f376f76158c6a3f16195475d74ae::" providerId="AD" clId="Web-{65504445-2F77-464C-E5A4-D69533861E6A}" dt="2022-08-03T10:46:43.029" v="2"/>
      <pc:docMkLst>
        <pc:docMk/>
      </pc:docMkLst>
      <pc:sldChg chg="addCm">
        <pc:chgData name="Vieras" userId="S::urn:spo:anon#41b9419064f99cc46a186989a9ebd9f45ec7f376f76158c6a3f16195475d74ae::" providerId="AD" clId="Web-{65504445-2F77-464C-E5A4-D69533861E6A}" dt="2022-08-03T10:46:43.029" v="2"/>
        <pc:sldMkLst>
          <pc:docMk/>
          <pc:sldMk cId="35177860" sldId="35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Holdaaja</c:v>
                </c:pt>
              </c:strCache>
            </c:strRef>
          </c:tx>
          <c:spPr>
            <a:ln w="28575" cap="rnd">
              <a:solidFill>
                <a:schemeClr val="accent5">
                  <a:lumMod val="50000"/>
                </a:schemeClr>
              </a:solidFill>
              <a:round/>
            </a:ln>
            <a:effectLst/>
          </c:spPr>
          <c:marker>
            <c:symbol val="none"/>
          </c:marker>
          <c:cat>
            <c:strRef>
              <c:f>Taul1!$A$2:$A$22</c:f>
              <c:strCache>
                <c:ptCount val="21"/>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strCache>
            </c:strRef>
          </c:cat>
          <c:val>
            <c:numRef>
              <c:f>Taul1!$B$2:$B$22</c:f>
              <c:numCache>
                <c:formatCode>_-* #\ ##0.00\ [$€-40B]_-;\-* #\ ##0.00\ [$€-40B]_-;_-* "-"??\ [$€-40B]_-;_-@_-</c:formatCode>
                <c:ptCount val="21"/>
                <c:pt idx="0">
                  <c:v>10000</c:v>
                </c:pt>
                <c:pt idx="1">
                  <c:v>10700</c:v>
                </c:pt>
                <c:pt idx="2">
                  <c:v>11449</c:v>
                </c:pt>
                <c:pt idx="3">
                  <c:v>12250.43</c:v>
                </c:pt>
                <c:pt idx="4">
                  <c:v>13107.9601</c:v>
                </c:pt>
                <c:pt idx="5">
                  <c:v>14025.517307000002</c:v>
                </c:pt>
                <c:pt idx="6">
                  <c:v>15007.303518490004</c:v>
                </c:pt>
                <c:pt idx="7">
                  <c:v>16057.814764784305</c:v>
                </c:pt>
                <c:pt idx="8">
                  <c:v>17181.861798319209</c:v>
                </c:pt>
                <c:pt idx="9">
                  <c:v>18384.592124201554</c:v>
                </c:pt>
                <c:pt idx="10">
                  <c:v>19671.513572895663</c:v>
                </c:pt>
                <c:pt idx="11">
                  <c:v>21048.519522998362</c:v>
                </c:pt>
                <c:pt idx="12">
                  <c:v>22521.915889608248</c:v>
                </c:pt>
                <c:pt idx="13">
                  <c:v>24098.450001880828</c:v>
                </c:pt>
                <c:pt idx="14">
                  <c:v>25785.341502012488</c:v>
                </c:pt>
                <c:pt idx="15">
                  <c:v>27590.315407153365</c:v>
                </c:pt>
                <c:pt idx="16">
                  <c:v>29521.637485654101</c:v>
                </c:pt>
                <c:pt idx="17">
                  <c:v>31588.152109649891</c:v>
                </c:pt>
                <c:pt idx="18">
                  <c:v>33799.322757325383</c:v>
                </c:pt>
                <c:pt idx="19">
                  <c:v>36165.275350338161</c:v>
                </c:pt>
                <c:pt idx="20">
                  <c:v>30087.791237403282</c:v>
                </c:pt>
              </c:numCache>
            </c:numRef>
          </c:val>
          <c:smooth val="0"/>
          <c:extLst>
            <c:ext xmlns:c16="http://schemas.microsoft.com/office/drawing/2014/chart" uri="{C3380CC4-5D6E-409C-BE32-E72D297353CC}">
              <c16:uniqueId val="{00000000-0FD8-46E4-AAFC-5AD4D2245BEE}"/>
            </c:ext>
          </c:extLst>
        </c:ser>
        <c:ser>
          <c:idx val="1"/>
          <c:order val="1"/>
          <c:tx>
            <c:strRef>
              <c:f>Taul1!$C$1</c:f>
              <c:strCache>
                <c:ptCount val="1"/>
                <c:pt idx="0">
                  <c:v>Sarake1</c:v>
                </c:pt>
              </c:strCache>
            </c:strRef>
          </c:tx>
          <c:spPr>
            <a:ln w="28575" cap="rnd">
              <a:solidFill>
                <a:schemeClr val="tx1"/>
              </a:solidFill>
              <a:prstDash val="sysDash"/>
              <a:round/>
            </a:ln>
            <a:effectLst/>
          </c:spPr>
          <c:marker>
            <c:symbol val="none"/>
          </c:marker>
          <c:cat>
            <c:strRef>
              <c:f>Taul1!$A$2:$A$22</c:f>
              <c:strCache>
                <c:ptCount val="21"/>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strCache>
            </c:strRef>
          </c:cat>
          <c:val>
            <c:numRef>
              <c:f>Taul1!$C$2:$C$22</c:f>
              <c:numCache>
                <c:formatCode>General</c:formatCode>
                <c:ptCount val="21"/>
                <c:pt idx="19" formatCode="_-* #\ ##0.00\ [$€-40B]_-;\-* #\ ##0.00\ [$€-40B]_-;_-* &quot;-&quot;??\ [$€-40B]_-;_-@_-">
                  <c:v>36165.279999999999</c:v>
                </c:pt>
                <c:pt idx="20" formatCode="_-* #\ ##0.00\ [$€-40B]_-;\-* #\ ##0.00\ [$€-40B]_-;_-* &quot;-&quot;??\ [$€-40B]_-;_-@_-">
                  <c:v>38696.849600000001</c:v>
                </c:pt>
              </c:numCache>
            </c:numRef>
          </c:val>
          <c:smooth val="0"/>
          <c:extLst>
            <c:ext xmlns:c16="http://schemas.microsoft.com/office/drawing/2014/chart" uri="{C3380CC4-5D6E-409C-BE32-E72D297353CC}">
              <c16:uniqueId val="{00000001-0FD8-46E4-AAFC-5AD4D2245BEE}"/>
            </c:ext>
          </c:extLst>
        </c:ser>
        <c:dLbls>
          <c:showLegendKey val="0"/>
          <c:showVal val="0"/>
          <c:showCatName val="0"/>
          <c:showSerName val="0"/>
          <c:showPercent val="0"/>
          <c:showBubbleSize val="0"/>
        </c:dLbls>
        <c:smooth val="0"/>
        <c:axId val="374476224"/>
        <c:axId val="374473272"/>
      </c:lineChart>
      <c:catAx>
        <c:axId val="37447622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374473272"/>
        <c:crosses val="autoZero"/>
        <c:auto val="1"/>
        <c:lblAlgn val="ctr"/>
        <c:lblOffset val="100"/>
        <c:noMultiLvlLbl val="0"/>
      </c:catAx>
      <c:valAx>
        <c:axId val="374473272"/>
        <c:scaling>
          <c:orientation val="minMax"/>
          <c:max val="40000"/>
        </c:scaling>
        <c:delete val="0"/>
        <c:axPos val="l"/>
        <c:majorGridlines>
          <c:spPr>
            <a:ln w="9525" cap="flat" cmpd="sng" algn="ctr">
              <a:solidFill>
                <a:schemeClr val="tx1">
                  <a:lumMod val="15000"/>
                  <a:lumOff val="85000"/>
                </a:schemeClr>
              </a:solidFill>
              <a:round/>
            </a:ln>
            <a:effectLst/>
          </c:spPr>
        </c:majorGridlines>
        <c:numFmt formatCode="_-* #,##0\ [$€-40B]_-;\-* #,##0\ [$€-40B]_-;_-* &quot;-&quot;\ [$€-40B]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374476224"/>
        <c:crosses val="autoZero"/>
        <c:crossBetween val="between"/>
      </c:valAx>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Holdaaja</c:v>
                </c:pt>
              </c:strCache>
            </c:strRef>
          </c:tx>
          <c:spPr>
            <a:ln w="28575" cap="rnd">
              <a:solidFill>
                <a:schemeClr val="accent5">
                  <a:lumMod val="50000"/>
                </a:schemeClr>
              </a:solidFill>
              <a:round/>
            </a:ln>
            <a:effectLst/>
          </c:spPr>
          <c:marker>
            <c:symbol val="none"/>
          </c:marker>
          <c:cat>
            <c:strRef>
              <c:f>Taul1!$A$2:$A$22</c:f>
              <c:strCache>
                <c:ptCount val="21"/>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strCache>
            </c:strRef>
          </c:cat>
          <c:val>
            <c:numRef>
              <c:f>Taul1!$B$2:$B$22</c:f>
              <c:numCache>
                <c:formatCode>_-* #\ ##0.00\ [$€-40B]_-;\-* #\ ##0.00\ [$€-40B]_-;_-* "-"??\ [$€-40B]_-;_-@_-</c:formatCode>
                <c:ptCount val="21"/>
                <c:pt idx="0">
                  <c:v>10000</c:v>
                </c:pt>
                <c:pt idx="1">
                  <c:v>10700</c:v>
                </c:pt>
                <c:pt idx="2">
                  <c:v>11449</c:v>
                </c:pt>
                <c:pt idx="3">
                  <c:v>12250.43</c:v>
                </c:pt>
                <c:pt idx="4">
                  <c:v>13107.9601</c:v>
                </c:pt>
                <c:pt idx="5">
                  <c:v>14025.517307000002</c:v>
                </c:pt>
                <c:pt idx="6">
                  <c:v>15007.303518490004</c:v>
                </c:pt>
                <c:pt idx="7">
                  <c:v>16057.814764784305</c:v>
                </c:pt>
                <c:pt idx="8">
                  <c:v>17181.861798319209</c:v>
                </c:pt>
                <c:pt idx="9">
                  <c:v>18384.592124201554</c:v>
                </c:pt>
                <c:pt idx="10">
                  <c:v>19671.513572895663</c:v>
                </c:pt>
                <c:pt idx="11">
                  <c:v>21048.519522998362</c:v>
                </c:pt>
                <c:pt idx="12">
                  <c:v>22521.915889608248</c:v>
                </c:pt>
                <c:pt idx="13">
                  <c:v>24098.450001880828</c:v>
                </c:pt>
                <c:pt idx="14">
                  <c:v>25785.341502012488</c:v>
                </c:pt>
                <c:pt idx="15">
                  <c:v>27590.315407153365</c:v>
                </c:pt>
                <c:pt idx="16">
                  <c:v>29521.637485654101</c:v>
                </c:pt>
                <c:pt idx="17">
                  <c:v>31588.152109649891</c:v>
                </c:pt>
                <c:pt idx="18">
                  <c:v>33799.322757325383</c:v>
                </c:pt>
                <c:pt idx="19">
                  <c:v>36165.275350338161</c:v>
                </c:pt>
                <c:pt idx="20">
                  <c:v>30087.791237403282</c:v>
                </c:pt>
              </c:numCache>
            </c:numRef>
          </c:val>
          <c:smooth val="0"/>
          <c:extLst>
            <c:ext xmlns:c16="http://schemas.microsoft.com/office/drawing/2014/chart" uri="{C3380CC4-5D6E-409C-BE32-E72D297353CC}">
              <c16:uniqueId val="{00000000-4AB7-4A33-9506-CEEEAE1918BD}"/>
            </c:ext>
          </c:extLst>
        </c:ser>
        <c:ser>
          <c:idx val="1"/>
          <c:order val="1"/>
          <c:tx>
            <c:strRef>
              <c:f>Taul1!$C$1</c:f>
              <c:strCache>
                <c:ptCount val="1"/>
                <c:pt idx="0">
                  <c:v>Aktiivinen </c:v>
                </c:pt>
              </c:strCache>
            </c:strRef>
          </c:tx>
          <c:spPr>
            <a:ln w="28575" cap="rnd">
              <a:solidFill>
                <a:schemeClr val="tx2"/>
              </a:solidFill>
              <a:round/>
            </a:ln>
            <a:effectLst/>
          </c:spPr>
          <c:marker>
            <c:symbol val="none"/>
          </c:marker>
          <c:cat>
            <c:strRef>
              <c:f>Taul1!$A$2:$A$22</c:f>
              <c:strCache>
                <c:ptCount val="21"/>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strCache>
            </c:strRef>
          </c:cat>
          <c:val>
            <c:numRef>
              <c:f>Taul1!$C$2:$C$22</c:f>
              <c:numCache>
                <c:formatCode>_-* #\ ##0.00\ [$€-40B]_-;\-* #\ ##0.00\ [$€-40B]_-;_-* "-"??\ [$€-40B]_-;_-@_-</c:formatCode>
                <c:ptCount val="21"/>
                <c:pt idx="0">
                  <c:v>10000</c:v>
                </c:pt>
                <c:pt idx="1">
                  <c:v>10464.799999999999</c:v>
                </c:pt>
                <c:pt idx="2">
                  <c:v>10952.375199999999</c:v>
                </c:pt>
                <c:pt idx="3">
                  <c:v>11463.841584799999</c:v>
                </c:pt>
                <c:pt idx="4">
                  <c:v>12000.369822455197</c:v>
                </c:pt>
                <c:pt idx="5">
                  <c:v>12563.187943755502</c:v>
                </c:pt>
                <c:pt idx="6">
                  <c:v>13153.584152999521</c:v>
                </c:pt>
                <c:pt idx="7">
                  <c:v>13772.909776496497</c:v>
                </c:pt>
                <c:pt idx="8">
                  <c:v>14422.582355544824</c:v>
                </c:pt>
                <c:pt idx="9">
                  <c:v>15104.088890966519</c:v>
                </c:pt>
                <c:pt idx="10">
                  <c:v>15818.989246623878</c:v>
                </c:pt>
                <c:pt idx="11">
                  <c:v>16568.919719708447</c:v>
                </c:pt>
                <c:pt idx="12">
                  <c:v>17355.596785974161</c:v>
                </c:pt>
                <c:pt idx="13">
                  <c:v>18180.821028486895</c:v>
                </c:pt>
                <c:pt idx="14">
                  <c:v>19046.481258882752</c:v>
                </c:pt>
                <c:pt idx="15">
                  <c:v>19954.558840568006</c:v>
                </c:pt>
                <c:pt idx="16">
                  <c:v>20907.132223755838</c:v>
                </c:pt>
                <c:pt idx="17">
                  <c:v>21906.381702719875</c:v>
                </c:pt>
                <c:pt idx="18">
                  <c:v>22954.594406153148</c:v>
                </c:pt>
                <c:pt idx="19">
                  <c:v>24054.169532054653</c:v>
                </c:pt>
                <c:pt idx="20">
                  <c:v>25207.623839125332</c:v>
                </c:pt>
              </c:numCache>
            </c:numRef>
          </c:val>
          <c:smooth val="0"/>
          <c:extLst>
            <c:ext xmlns:c16="http://schemas.microsoft.com/office/drawing/2014/chart" uri="{C3380CC4-5D6E-409C-BE32-E72D297353CC}">
              <c16:uniqueId val="{00000001-4AB7-4A33-9506-CEEEAE1918BD}"/>
            </c:ext>
          </c:extLst>
        </c:ser>
        <c:dLbls>
          <c:showLegendKey val="0"/>
          <c:showVal val="0"/>
          <c:showCatName val="0"/>
          <c:showSerName val="0"/>
          <c:showPercent val="0"/>
          <c:showBubbleSize val="0"/>
        </c:dLbls>
        <c:smooth val="0"/>
        <c:axId val="374476224"/>
        <c:axId val="374473272"/>
      </c:lineChart>
      <c:catAx>
        <c:axId val="37447622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374473272"/>
        <c:crosses val="autoZero"/>
        <c:auto val="1"/>
        <c:lblAlgn val="ctr"/>
        <c:lblOffset val="100"/>
        <c:noMultiLvlLbl val="0"/>
      </c:catAx>
      <c:valAx>
        <c:axId val="374473272"/>
        <c:scaling>
          <c:orientation val="minMax"/>
        </c:scaling>
        <c:delete val="0"/>
        <c:axPos val="l"/>
        <c:majorGridlines>
          <c:spPr>
            <a:ln w="9525" cap="flat" cmpd="sng" algn="ctr">
              <a:solidFill>
                <a:schemeClr val="tx1">
                  <a:lumMod val="15000"/>
                  <a:lumOff val="85000"/>
                </a:schemeClr>
              </a:solidFill>
              <a:round/>
            </a:ln>
            <a:effectLst/>
          </c:spPr>
        </c:majorGridlines>
        <c:numFmt formatCode="_-* #,##0\ [$€-40B]_-;\-* #,##0\ [$€-40B]_-;_-* &quot;-&quot;\ [$€-40B]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374476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Holdaaja</c:v>
                </c:pt>
              </c:strCache>
            </c:strRef>
          </c:tx>
          <c:spPr>
            <a:ln w="28575" cap="rnd">
              <a:solidFill>
                <a:schemeClr val="accent5">
                  <a:lumMod val="50000"/>
                </a:schemeClr>
              </a:solidFill>
              <a:round/>
            </a:ln>
            <a:effectLst/>
          </c:spPr>
          <c:marker>
            <c:symbol val="none"/>
          </c:marker>
          <c:cat>
            <c:strRef>
              <c:f>Taul1!$A$2:$A$22</c:f>
              <c:strCache>
                <c:ptCount val="21"/>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strCache>
            </c:strRef>
          </c:cat>
          <c:val>
            <c:numRef>
              <c:f>Taul1!$B$2:$B$22</c:f>
              <c:numCache>
                <c:formatCode>_-* #\ ##0.00\ [$€-40B]_-;\-* #\ ##0.00\ [$€-40B]_-;_-* "-"??\ [$€-40B]_-;_-@_-</c:formatCode>
                <c:ptCount val="21"/>
                <c:pt idx="0">
                  <c:v>10000</c:v>
                </c:pt>
                <c:pt idx="1">
                  <c:v>10700</c:v>
                </c:pt>
                <c:pt idx="2">
                  <c:v>11449</c:v>
                </c:pt>
                <c:pt idx="3">
                  <c:v>12250.43</c:v>
                </c:pt>
                <c:pt idx="4">
                  <c:v>13107.9601</c:v>
                </c:pt>
                <c:pt idx="5">
                  <c:v>14025.517307000002</c:v>
                </c:pt>
                <c:pt idx="6">
                  <c:v>15007.303518490004</c:v>
                </c:pt>
                <c:pt idx="7">
                  <c:v>16057.814764784305</c:v>
                </c:pt>
                <c:pt idx="8">
                  <c:v>17181.861798319209</c:v>
                </c:pt>
                <c:pt idx="9">
                  <c:v>18384.592124201554</c:v>
                </c:pt>
                <c:pt idx="10">
                  <c:v>19671.513572895663</c:v>
                </c:pt>
                <c:pt idx="11">
                  <c:v>21048.519522998362</c:v>
                </c:pt>
                <c:pt idx="12">
                  <c:v>22521.915889608248</c:v>
                </c:pt>
                <c:pt idx="13">
                  <c:v>24098.450001880828</c:v>
                </c:pt>
                <c:pt idx="14">
                  <c:v>25785.341502012488</c:v>
                </c:pt>
                <c:pt idx="15">
                  <c:v>27590.315407153365</c:v>
                </c:pt>
                <c:pt idx="16">
                  <c:v>29521.637485654101</c:v>
                </c:pt>
                <c:pt idx="17">
                  <c:v>31588.152109649891</c:v>
                </c:pt>
                <c:pt idx="18">
                  <c:v>33799.322757325383</c:v>
                </c:pt>
                <c:pt idx="19">
                  <c:v>36165.275350338161</c:v>
                </c:pt>
                <c:pt idx="20">
                  <c:v>30087.791237403282</c:v>
                </c:pt>
              </c:numCache>
            </c:numRef>
          </c:val>
          <c:smooth val="0"/>
          <c:extLst>
            <c:ext xmlns:c16="http://schemas.microsoft.com/office/drawing/2014/chart" uri="{C3380CC4-5D6E-409C-BE32-E72D297353CC}">
              <c16:uniqueId val="{00000000-BD9B-4D34-A738-BF8F0A60CFF8}"/>
            </c:ext>
          </c:extLst>
        </c:ser>
        <c:ser>
          <c:idx val="1"/>
          <c:order val="1"/>
          <c:tx>
            <c:strRef>
              <c:f>Taul1!$C$1</c:f>
              <c:strCache>
                <c:ptCount val="1"/>
                <c:pt idx="0">
                  <c:v>Aktiivinen </c:v>
                </c:pt>
              </c:strCache>
            </c:strRef>
          </c:tx>
          <c:spPr>
            <a:ln w="28575" cap="rnd">
              <a:solidFill>
                <a:schemeClr val="tx2"/>
              </a:solidFill>
              <a:round/>
            </a:ln>
            <a:effectLst/>
          </c:spPr>
          <c:marker>
            <c:symbol val="none"/>
          </c:marker>
          <c:cat>
            <c:strRef>
              <c:f>Taul1!$A$2:$A$22</c:f>
              <c:strCache>
                <c:ptCount val="21"/>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strCache>
            </c:strRef>
          </c:cat>
          <c:val>
            <c:numRef>
              <c:f>Taul1!$C$2:$C$22</c:f>
              <c:numCache>
                <c:formatCode>_-* #\ ##0.00\ [$€-40B]_-;\-* #\ ##0.00\ [$€-40B]_-;_-* "-"??\ [$€-40B]_-;_-@_-</c:formatCode>
                <c:ptCount val="21"/>
                <c:pt idx="0">
                  <c:v>10000</c:v>
                </c:pt>
                <c:pt idx="1">
                  <c:v>10464.799999999999</c:v>
                </c:pt>
                <c:pt idx="2">
                  <c:v>10952.375199999999</c:v>
                </c:pt>
                <c:pt idx="3">
                  <c:v>11463.841584799999</c:v>
                </c:pt>
                <c:pt idx="4">
                  <c:v>12000.369822455197</c:v>
                </c:pt>
                <c:pt idx="5">
                  <c:v>12563.187943755502</c:v>
                </c:pt>
                <c:pt idx="6">
                  <c:v>13153.584152999521</c:v>
                </c:pt>
                <c:pt idx="7">
                  <c:v>13772.909776496497</c:v>
                </c:pt>
                <c:pt idx="8">
                  <c:v>14422.582355544824</c:v>
                </c:pt>
                <c:pt idx="9">
                  <c:v>15104.088890966519</c:v>
                </c:pt>
                <c:pt idx="10">
                  <c:v>15818.989246623878</c:v>
                </c:pt>
                <c:pt idx="11">
                  <c:v>16568.919719708447</c:v>
                </c:pt>
                <c:pt idx="12">
                  <c:v>17355.596785974161</c:v>
                </c:pt>
                <c:pt idx="13">
                  <c:v>18180.821028486895</c:v>
                </c:pt>
                <c:pt idx="14">
                  <c:v>19046.481258882752</c:v>
                </c:pt>
                <c:pt idx="15">
                  <c:v>19954.558840568006</c:v>
                </c:pt>
                <c:pt idx="16">
                  <c:v>20907.132223755838</c:v>
                </c:pt>
                <c:pt idx="17">
                  <c:v>21906.381702719875</c:v>
                </c:pt>
                <c:pt idx="18">
                  <c:v>22954.594406153148</c:v>
                </c:pt>
                <c:pt idx="19">
                  <c:v>24054.169532054653</c:v>
                </c:pt>
                <c:pt idx="20">
                  <c:v>25207.623839125332</c:v>
                </c:pt>
              </c:numCache>
            </c:numRef>
          </c:val>
          <c:smooth val="0"/>
          <c:extLst>
            <c:ext xmlns:c16="http://schemas.microsoft.com/office/drawing/2014/chart" uri="{C3380CC4-5D6E-409C-BE32-E72D297353CC}">
              <c16:uniqueId val="{00000001-BD9B-4D34-A738-BF8F0A60CFF8}"/>
            </c:ext>
          </c:extLst>
        </c:ser>
        <c:ser>
          <c:idx val="2"/>
          <c:order val="2"/>
          <c:tx>
            <c:strRef>
              <c:f>Taul1!$D$1</c:f>
              <c:strCache>
                <c:ptCount val="1"/>
                <c:pt idx="0">
                  <c:v>Treidaaja</c:v>
                </c:pt>
              </c:strCache>
            </c:strRef>
          </c:tx>
          <c:spPr>
            <a:ln w="28575" cap="rnd">
              <a:solidFill>
                <a:schemeClr val="accent3">
                  <a:lumMod val="50000"/>
                </a:schemeClr>
              </a:solidFill>
              <a:round/>
            </a:ln>
            <a:effectLst/>
          </c:spPr>
          <c:marker>
            <c:symbol val="none"/>
          </c:marker>
          <c:cat>
            <c:strRef>
              <c:f>Taul1!$A$2:$A$22</c:f>
              <c:strCache>
                <c:ptCount val="21"/>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strCache>
            </c:strRef>
          </c:cat>
          <c:val>
            <c:numRef>
              <c:f>Taul1!$D$2:$D$22</c:f>
              <c:numCache>
                <c:formatCode>_-* #\ ##0.00\ [$€-40B]_-;\-* #\ ##0.00\ [$€-40B]_-;_-* "-"??\ [$€-40B]_-;_-@_-</c:formatCode>
                <c:ptCount val="21"/>
                <c:pt idx="0">
                  <c:v>10000</c:v>
                </c:pt>
                <c:pt idx="1">
                  <c:v>9134</c:v>
                </c:pt>
                <c:pt idx="2">
                  <c:v>8207.380000000001</c:v>
                </c:pt>
                <c:pt idx="3">
                  <c:v>7215.8966000000009</c:v>
                </c:pt>
                <c:pt idx="4">
                  <c:v>6155.0093620000007</c:v>
                </c:pt>
                <c:pt idx="5">
                  <c:v>5019.8600173400009</c:v>
                </c:pt>
                <c:pt idx="6">
                  <c:v>3805.250218553801</c:v>
                </c:pt>
                <c:pt idx="7">
                  <c:v>2505.6177338525672</c:v>
                </c:pt>
                <c:pt idx="8">
                  <c:v>1115.010975222247</c:v>
                </c:pt>
                <c:pt idx="9">
                  <c:v>0</c:v>
                </c:pt>
                <c:pt idx="10">
                  <c:v>0</c:v>
                </c:pt>
                <c:pt idx="11">
                  <c:v>0</c:v>
                </c:pt>
                <c:pt idx="12">
                  <c:v>0</c:v>
                </c:pt>
                <c:pt idx="13">
                  <c:v>0</c:v>
                </c:pt>
                <c:pt idx="14">
                  <c:v>0</c:v>
                </c:pt>
                <c:pt idx="15">
                  <c:v>0</c:v>
                </c:pt>
                <c:pt idx="16">
                  <c:v>0</c:v>
                </c:pt>
                <c:pt idx="17">
                  <c:v>0</c:v>
                </c:pt>
                <c:pt idx="18">
                  <c:v>0</c:v>
                </c:pt>
                <c:pt idx="19">
                  <c:v>0</c:v>
                </c:pt>
                <c:pt idx="20">
                  <c:v>0</c:v>
                </c:pt>
              </c:numCache>
            </c:numRef>
          </c:val>
          <c:smooth val="0"/>
          <c:extLst>
            <c:ext xmlns:c16="http://schemas.microsoft.com/office/drawing/2014/chart" uri="{C3380CC4-5D6E-409C-BE32-E72D297353CC}">
              <c16:uniqueId val="{00000002-BD9B-4D34-A738-BF8F0A60CFF8}"/>
            </c:ext>
          </c:extLst>
        </c:ser>
        <c:dLbls>
          <c:showLegendKey val="0"/>
          <c:showVal val="0"/>
          <c:showCatName val="0"/>
          <c:showSerName val="0"/>
          <c:showPercent val="0"/>
          <c:showBubbleSize val="0"/>
        </c:dLbls>
        <c:smooth val="0"/>
        <c:axId val="374476224"/>
        <c:axId val="374473272"/>
      </c:lineChart>
      <c:catAx>
        <c:axId val="37447622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374473272"/>
        <c:crosses val="autoZero"/>
        <c:auto val="1"/>
        <c:lblAlgn val="ctr"/>
        <c:lblOffset val="100"/>
        <c:noMultiLvlLbl val="0"/>
      </c:catAx>
      <c:valAx>
        <c:axId val="374473272"/>
        <c:scaling>
          <c:orientation val="minMax"/>
        </c:scaling>
        <c:delete val="0"/>
        <c:axPos val="l"/>
        <c:majorGridlines>
          <c:spPr>
            <a:ln w="9525" cap="flat" cmpd="sng" algn="ctr">
              <a:solidFill>
                <a:schemeClr val="tx1">
                  <a:lumMod val="15000"/>
                  <a:lumOff val="85000"/>
                </a:schemeClr>
              </a:solidFill>
              <a:round/>
            </a:ln>
            <a:effectLst/>
          </c:spPr>
        </c:majorGridlines>
        <c:numFmt formatCode="_-* #,##0\ [$€-40B]_-;\-* #,##0\ [$€-40B]_-;_-* &quot;-&quot;\ [$€-40B]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374476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000314443456583E-2"/>
          <c:y val="1.9038993890357247E-2"/>
          <c:w val="0.91599968555654343"/>
          <c:h val="0.79111531404294333"/>
        </c:manualLayout>
      </c:layout>
      <c:lineChart>
        <c:grouping val="standard"/>
        <c:varyColors val="0"/>
        <c:ser>
          <c:idx val="0"/>
          <c:order val="0"/>
          <c:tx>
            <c:strRef>
              <c:f>Taul1!$B$1</c:f>
              <c:strCache>
                <c:ptCount val="1"/>
                <c:pt idx="0">
                  <c:v>Osake</c:v>
                </c:pt>
              </c:strCache>
            </c:strRef>
          </c:tx>
          <c:spPr>
            <a:ln w="28575" cap="rnd">
              <a:solidFill>
                <a:schemeClr val="accent6">
                  <a:lumMod val="75000"/>
                </a:schemeClr>
              </a:solidFill>
              <a:round/>
            </a:ln>
            <a:effectLst/>
          </c:spPr>
          <c:marker>
            <c:symbol val="none"/>
          </c:marker>
          <c:cat>
            <c:numRef>
              <c:f>Taul1!$A$2:$A$38</c:f>
              <c:numCache>
                <c:formatCode>[$-F400]h\:mm\:ss\ AM/PM</c:formatCode>
                <c:ptCount val="37"/>
                <c:pt idx="0">
                  <c:v>0.41666666666666669</c:v>
                </c:pt>
                <c:pt idx="1">
                  <c:v>0.4236111111111111</c:v>
                </c:pt>
                <c:pt idx="2">
                  <c:v>0.43055555555555503</c:v>
                </c:pt>
                <c:pt idx="3">
                  <c:v>0.4375</c:v>
                </c:pt>
                <c:pt idx="4">
                  <c:v>0.44444444444444398</c:v>
                </c:pt>
                <c:pt idx="5">
                  <c:v>0.45138888888888901</c:v>
                </c:pt>
                <c:pt idx="6">
                  <c:v>0.45833333333333298</c:v>
                </c:pt>
                <c:pt idx="7">
                  <c:v>0.46527777777777801</c:v>
                </c:pt>
                <c:pt idx="8">
                  <c:v>0.47222222222222199</c:v>
                </c:pt>
                <c:pt idx="9">
                  <c:v>0.47916666666666602</c:v>
                </c:pt>
                <c:pt idx="10">
                  <c:v>0.48611111111111099</c:v>
                </c:pt>
                <c:pt idx="11">
                  <c:v>0.49305555555555503</c:v>
                </c:pt>
                <c:pt idx="12">
                  <c:v>0.5</c:v>
                </c:pt>
                <c:pt idx="13">
                  <c:v>0.50694444444444398</c:v>
                </c:pt>
                <c:pt idx="14">
                  <c:v>0.51388888888888895</c:v>
                </c:pt>
                <c:pt idx="15">
                  <c:v>0.52083333333333304</c:v>
                </c:pt>
                <c:pt idx="16">
                  <c:v>0.52777777777777801</c:v>
                </c:pt>
                <c:pt idx="17">
                  <c:v>0.53472222222222199</c:v>
                </c:pt>
                <c:pt idx="18">
                  <c:v>0.54166666666666696</c:v>
                </c:pt>
                <c:pt idx="19">
                  <c:v>0.54861111111111105</c:v>
                </c:pt>
                <c:pt idx="20">
                  <c:v>0.55555555555555503</c:v>
                </c:pt>
                <c:pt idx="21">
                  <c:v>0.5625</c:v>
                </c:pt>
                <c:pt idx="22">
                  <c:v>0.56944444444444398</c:v>
                </c:pt>
                <c:pt idx="23">
                  <c:v>0.57638888888888895</c:v>
                </c:pt>
                <c:pt idx="24">
                  <c:v>0.58333333333333304</c:v>
                </c:pt>
                <c:pt idx="25">
                  <c:v>0.59027777777777701</c:v>
                </c:pt>
                <c:pt idx="26">
                  <c:v>0.59722222222222199</c:v>
                </c:pt>
                <c:pt idx="27">
                  <c:v>0.60416666666666596</c:v>
                </c:pt>
                <c:pt idx="28">
                  <c:v>0.61111111111111105</c:v>
                </c:pt>
                <c:pt idx="29">
                  <c:v>0.61805555555555503</c:v>
                </c:pt>
                <c:pt idx="30">
                  <c:v>0.625</c:v>
                </c:pt>
                <c:pt idx="31">
                  <c:v>0.63194444444444398</c:v>
                </c:pt>
                <c:pt idx="32">
                  <c:v>0.63888888888888795</c:v>
                </c:pt>
                <c:pt idx="33">
                  <c:v>0.64583333333333304</c:v>
                </c:pt>
                <c:pt idx="34">
                  <c:v>0.65277777777777701</c:v>
                </c:pt>
                <c:pt idx="35">
                  <c:v>0.65972222222222199</c:v>
                </c:pt>
                <c:pt idx="36">
                  <c:v>0.66666666666666596</c:v>
                </c:pt>
              </c:numCache>
            </c:numRef>
          </c:cat>
          <c:val>
            <c:numRef>
              <c:f>Taul1!$B$2:$B$38</c:f>
              <c:numCache>
                <c:formatCode>_-* #\ ##0.00\ [$€-40B]_-;\-* #\ ##0.00\ [$€-40B]_-;_-* "-"??\ [$€-40B]_-;_-@_-</c:formatCode>
                <c:ptCount val="37"/>
                <c:pt idx="0">
                  <c:v>10.15</c:v>
                </c:pt>
                <c:pt idx="1">
                  <c:v>10.199999999999999</c:v>
                </c:pt>
                <c:pt idx="2">
                  <c:v>10.25</c:v>
                </c:pt>
                <c:pt idx="3">
                  <c:v>10.3</c:v>
                </c:pt>
                <c:pt idx="4">
                  <c:v>10.25</c:v>
                </c:pt>
                <c:pt idx="5">
                  <c:v>10.199999999999999</c:v>
                </c:pt>
                <c:pt idx="6">
                  <c:v>10.3</c:v>
                </c:pt>
                <c:pt idx="7">
                  <c:v>10.35</c:v>
                </c:pt>
                <c:pt idx="8">
                  <c:v>10.4</c:v>
                </c:pt>
                <c:pt idx="9">
                  <c:v>10.45</c:v>
                </c:pt>
                <c:pt idx="10">
                  <c:v>10.5</c:v>
                </c:pt>
                <c:pt idx="11">
                  <c:v>10.55</c:v>
                </c:pt>
                <c:pt idx="12">
                  <c:v>10.6</c:v>
                </c:pt>
                <c:pt idx="13">
                  <c:v>10.5</c:v>
                </c:pt>
                <c:pt idx="14">
                  <c:v>10.3</c:v>
                </c:pt>
                <c:pt idx="15">
                  <c:v>10.55</c:v>
                </c:pt>
                <c:pt idx="16">
                  <c:v>10.65</c:v>
                </c:pt>
                <c:pt idx="17">
                  <c:v>10.7</c:v>
                </c:pt>
                <c:pt idx="18">
                  <c:v>10.75</c:v>
                </c:pt>
                <c:pt idx="19">
                  <c:v>10.8</c:v>
                </c:pt>
                <c:pt idx="20">
                  <c:v>11</c:v>
                </c:pt>
                <c:pt idx="21">
                  <c:v>10.9</c:v>
                </c:pt>
                <c:pt idx="22">
                  <c:v>10.8</c:v>
                </c:pt>
                <c:pt idx="23">
                  <c:v>10.7</c:v>
                </c:pt>
                <c:pt idx="24">
                  <c:v>10.5</c:v>
                </c:pt>
                <c:pt idx="25">
                  <c:v>10.3</c:v>
                </c:pt>
                <c:pt idx="26">
                  <c:v>10.1</c:v>
                </c:pt>
                <c:pt idx="27">
                  <c:v>10</c:v>
                </c:pt>
                <c:pt idx="28">
                  <c:v>9.9</c:v>
                </c:pt>
                <c:pt idx="29">
                  <c:v>9.8000000000000007</c:v>
                </c:pt>
                <c:pt idx="30">
                  <c:v>9.6999999999999993</c:v>
                </c:pt>
                <c:pt idx="31">
                  <c:v>9.5</c:v>
                </c:pt>
                <c:pt idx="32">
                  <c:v>9.6999999999999993</c:v>
                </c:pt>
                <c:pt idx="33">
                  <c:v>9.8000000000000007</c:v>
                </c:pt>
                <c:pt idx="34">
                  <c:v>9.85</c:v>
                </c:pt>
                <c:pt idx="35">
                  <c:v>9.9</c:v>
                </c:pt>
                <c:pt idx="36">
                  <c:v>9.8000000000000007</c:v>
                </c:pt>
              </c:numCache>
            </c:numRef>
          </c:val>
          <c:smooth val="0"/>
          <c:extLst>
            <c:ext xmlns:c16="http://schemas.microsoft.com/office/drawing/2014/chart" uri="{C3380CC4-5D6E-409C-BE32-E72D297353CC}">
              <c16:uniqueId val="{00000000-66E6-4124-8827-A8ADCC2E6E54}"/>
            </c:ext>
          </c:extLst>
        </c:ser>
        <c:ser>
          <c:idx val="1"/>
          <c:order val="1"/>
          <c:tx>
            <c:strRef>
              <c:f>Taul1!$C$1</c:f>
              <c:strCache>
                <c:ptCount val="1"/>
                <c:pt idx="0">
                  <c:v>Liukuva keskiarvo 30 min</c:v>
                </c:pt>
              </c:strCache>
            </c:strRef>
          </c:tx>
          <c:spPr>
            <a:ln w="28575" cap="rnd">
              <a:solidFill>
                <a:schemeClr val="accent2"/>
              </a:solidFill>
              <a:prstDash val="sysDash"/>
              <a:round/>
            </a:ln>
            <a:effectLst/>
          </c:spPr>
          <c:marker>
            <c:symbol val="none"/>
          </c:marker>
          <c:cat>
            <c:numRef>
              <c:f>Taul1!$A$2:$A$38</c:f>
              <c:numCache>
                <c:formatCode>[$-F400]h\:mm\:ss\ AM/PM</c:formatCode>
                <c:ptCount val="37"/>
                <c:pt idx="0">
                  <c:v>0.41666666666666669</c:v>
                </c:pt>
                <c:pt idx="1">
                  <c:v>0.4236111111111111</c:v>
                </c:pt>
                <c:pt idx="2">
                  <c:v>0.43055555555555503</c:v>
                </c:pt>
                <c:pt idx="3">
                  <c:v>0.4375</c:v>
                </c:pt>
                <c:pt idx="4">
                  <c:v>0.44444444444444398</c:v>
                </c:pt>
                <c:pt idx="5">
                  <c:v>0.45138888888888901</c:v>
                </c:pt>
                <c:pt idx="6">
                  <c:v>0.45833333333333298</c:v>
                </c:pt>
                <c:pt idx="7">
                  <c:v>0.46527777777777801</c:v>
                </c:pt>
                <c:pt idx="8">
                  <c:v>0.47222222222222199</c:v>
                </c:pt>
                <c:pt idx="9">
                  <c:v>0.47916666666666602</c:v>
                </c:pt>
                <c:pt idx="10">
                  <c:v>0.48611111111111099</c:v>
                </c:pt>
                <c:pt idx="11">
                  <c:v>0.49305555555555503</c:v>
                </c:pt>
                <c:pt idx="12">
                  <c:v>0.5</c:v>
                </c:pt>
                <c:pt idx="13">
                  <c:v>0.50694444444444398</c:v>
                </c:pt>
                <c:pt idx="14">
                  <c:v>0.51388888888888895</c:v>
                </c:pt>
                <c:pt idx="15">
                  <c:v>0.52083333333333304</c:v>
                </c:pt>
                <c:pt idx="16">
                  <c:v>0.52777777777777801</c:v>
                </c:pt>
                <c:pt idx="17">
                  <c:v>0.53472222222222199</c:v>
                </c:pt>
                <c:pt idx="18">
                  <c:v>0.54166666666666696</c:v>
                </c:pt>
                <c:pt idx="19">
                  <c:v>0.54861111111111105</c:v>
                </c:pt>
                <c:pt idx="20">
                  <c:v>0.55555555555555503</c:v>
                </c:pt>
                <c:pt idx="21">
                  <c:v>0.5625</c:v>
                </c:pt>
                <c:pt idx="22">
                  <c:v>0.56944444444444398</c:v>
                </c:pt>
                <c:pt idx="23">
                  <c:v>0.57638888888888895</c:v>
                </c:pt>
                <c:pt idx="24">
                  <c:v>0.58333333333333304</c:v>
                </c:pt>
                <c:pt idx="25">
                  <c:v>0.59027777777777701</c:v>
                </c:pt>
                <c:pt idx="26">
                  <c:v>0.59722222222222199</c:v>
                </c:pt>
                <c:pt idx="27">
                  <c:v>0.60416666666666596</c:v>
                </c:pt>
                <c:pt idx="28">
                  <c:v>0.61111111111111105</c:v>
                </c:pt>
                <c:pt idx="29">
                  <c:v>0.61805555555555503</c:v>
                </c:pt>
                <c:pt idx="30">
                  <c:v>0.625</c:v>
                </c:pt>
                <c:pt idx="31">
                  <c:v>0.63194444444444398</c:v>
                </c:pt>
                <c:pt idx="32">
                  <c:v>0.63888888888888795</c:v>
                </c:pt>
                <c:pt idx="33">
                  <c:v>0.64583333333333304</c:v>
                </c:pt>
                <c:pt idx="34">
                  <c:v>0.65277777777777701</c:v>
                </c:pt>
                <c:pt idx="35">
                  <c:v>0.65972222222222199</c:v>
                </c:pt>
                <c:pt idx="36">
                  <c:v>0.66666666666666596</c:v>
                </c:pt>
              </c:numCache>
            </c:numRef>
          </c:cat>
          <c:val>
            <c:numRef>
              <c:f>Taul1!$C$2:$C$38</c:f>
              <c:numCache>
                <c:formatCode>_-* #\ ##0.00\ [$€-40B]_-;\-* #\ ##0.00\ [$€-40B]_-;_-* "-"??\ [$€-40B]_-;_-@_-</c:formatCode>
                <c:ptCount val="37"/>
                <c:pt idx="0">
                  <c:v>10.15</c:v>
                </c:pt>
                <c:pt idx="1">
                  <c:v>10.175000000000001</c:v>
                </c:pt>
                <c:pt idx="2">
                  <c:v>10.200000000000001</c:v>
                </c:pt>
                <c:pt idx="3">
                  <c:v>10.25</c:v>
                </c:pt>
                <c:pt idx="4">
                  <c:v>10.266666666666667</c:v>
                </c:pt>
                <c:pt idx="5">
                  <c:v>10.25</c:v>
                </c:pt>
                <c:pt idx="6">
                  <c:v>10.25</c:v>
                </c:pt>
                <c:pt idx="7">
                  <c:v>10.283333333333333</c:v>
                </c:pt>
                <c:pt idx="8">
                  <c:v>10.35</c:v>
                </c:pt>
                <c:pt idx="9">
                  <c:v>10.4</c:v>
                </c:pt>
                <c:pt idx="10">
                  <c:v>10.450000000000001</c:v>
                </c:pt>
                <c:pt idx="11">
                  <c:v>10.5</c:v>
                </c:pt>
                <c:pt idx="12">
                  <c:v>10.549999999999999</c:v>
                </c:pt>
                <c:pt idx="13">
                  <c:v>10.549999999999999</c:v>
                </c:pt>
                <c:pt idx="14">
                  <c:v>10.466666666666667</c:v>
                </c:pt>
                <c:pt idx="15">
                  <c:v>10.450000000000001</c:v>
                </c:pt>
                <c:pt idx="16">
                  <c:v>10.5</c:v>
                </c:pt>
                <c:pt idx="17">
                  <c:v>10.633333333333335</c:v>
                </c:pt>
                <c:pt idx="18">
                  <c:v>10.700000000000001</c:v>
                </c:pt>
                <c:pt idx="19">
                  <c:v>10.75</c:v>
                </c:pt>
                <c:pt idx="20">
                  <c:v>10.85</c:v>
                </c:pt>
                <c:pt idx="21">
                  <c:v>10.9</c:v>
                </c:pt>
                <c:pt idx="22">
                  <c:v>10.9</c:v>
                </c:pt>
                <c:pt idx="23">
                  <c:v>10.800000000000002</c:v>
                </c:pt>
                <c:pt idx="24">
                  <c:v>10.666666666666666</c:v>
                </c:pt>
                <c:pt idx="25">
                  <c:v>10.5</c:v>
                </c:pt>
                <c:pt idx="26">
                  <c:v>10.299999999999999</c:v>
                </c:pt>
                <c:pt idx="27">
                  <c:v>10.133333333333333</c:v>
                </c:pt>
                <c:pt idx="28">
                  <c:v>10</c:v>
                </c:pt>
                <c:pt idx="29">
                  <c:v>9.9</c:v>
                </c:pt>
                <c:pt idx="30">
                  <c:v>9.8000000000000007</c:v>
                </c:pt>
                <c:pt idx="31">
                  <c:v>9.6666666666666661</c:v>
                </c:pt>
                <c:pt idx="32">
                  <c:v>9.6333333333333329</c:v>
                </c:pt>
                <c:pt idx="33">
                  <c:v>9.6666666666666661</c:v>
                </c:pt>
                <c:pt idx="34">
                  <c:v>9.7833333333333332</c:v>
                </c:pt>
                <c:pt idx="35">
                  <c:v>9.85</c:v>
                </c:pt>
                <c:pt idx="36">
                  <c:v>9.85</c:v>
                </c:pt>
              </c:numCache>
            </c:numRef>
          </c:val>
          <c:smooth val="0"/>
          <c:extLst>
            <c:ext xmlns:c16="http://schemas.microsoft.com/office/drawing/2014/chart" uri="{C3380CC4-5D6E-409C-BE32-E72D297353CC}">
              <c16:uniqueId val="{00000001-66E6-4124-8827-A8ADCC2E6E54}"/>
            </c:ext>
          </c:extLst>
        </c:ser>
        <c:ser>
          <c:idx val="2"/>
          <c:order val="2"/>
          <c:tx>
            <c:strRef>
              <c:f>Taul1!$D$1</c:f>
              <c:strCache>
                <c:ptCount val="1"/>
                <c:pt idx="0">
                  <c:v>Liukuva keskiarvo 60 min</c:v>
                </c:pt>
              </c:strCache>
            </c:strRef>
          </c:tx>
          <c:spPr>
            <a:ln w="28575" cap="rnd">
              <a:solidFill>
                <a:srgbClr val="300F5E"/>
              </a:solidFill>
              <a:prstDash val="sysDot"/>
              <a:round/>
            </a:ln>
            <a:effectLst/>
          </c:spPr>
          <c:marker>
            <c:symbol val="none"/>
          </c:marker>
          <c:cat>
            <c:numRef>
              <c:f>Taul1!$A$2:$A$38</c:f>
              <c:numCache>
                <c:formatCode>[$-F400]h\:mm\:ss\ AM/PM</c:formatCode>
                <c:ptCount val="37"/>
                <c:pt idx="0">
                  <c:v>0.41666666666666669</c:v>
                </c:pt>
                <c:pt idx="1">
                  <c:v>0.4236111111111111</c:v>
                </c:pt>
                <c:pt idx="2">
                  <c:v>0.43055555555555503</c:v>
                </c:pt>
                <c:pt idx="3">
                  <c:v>0.4375</c:v>
                </c:pt>
                <c:pt idx="4">
                  <c:v>0.44444444444444398</c:v>
                </c:pt>
                <c:pt idx="5">
                  <c:v>0.45138888888888901</c:v>
                </c:pt>
                <c:pt idx="6">
                  <c:v>0.45833333333333298</c:v>
                </c:pt>
                <c:pt idx="7">
                  <c:v>0.46527777777777801</c:v>
                </c:pt>
                <c:pt idx="8">
                  <c:v>0.47222222222222199</c:v>
                </c:pt>
                <c:pt idx="9">
                  <c:v>0.47916666666666602</c:v>
                </c:pt>
                <c:pt idx="10">
                  <c:v>0.48611111111111099</c:v>
                </c:pt>
                <c:pt idx="11">
                  <c:v>0.49305555555555503</c:v>
                </c:pt>
                <c:pt idx="12">
                  <c:v>0.5</c:v>
                </c:pt>
                <c:pt idx="13">
                  <c:v>0.50694444444444398</c:v>
                </c:pt>
                <c:pt idx="14">
                  <c:v>0.51388888888888895</c:v>
                </c:pt>
                <c:pt idx="15">
                  <c:v>0.52083333333333304</c:v>
                </c:pt>
                <c:pt idx="16">
                  <c:v>0.52777777777777801</c:v>
                </c:pt>
                <c:pt idx="17">
                  <c:v>0.53472222222222199</c:v>
                </c:pt>
                <c:pt idx="18">
                  <c:v>0.54166666666666696</c:v>
                </c:pt>
                <c:pt idx="19">
                  <c:v>0.54861111111111105</c:v>
                </c:pt>
                <c:pt idx="20">
                  <c:v>0.55555555555555503</c:v>
                </c:pt>
                <c:pt idx="21">
                  <c:v>0.5625</c:v>
                </c:pt>
                <c:pt idx="22">
                  <c:v>0.56944444444444398</c:v>
                </c:pt>
                <c:pt idx="23">
                  <c:v>0.57638888888888895</c:v>
                </c:pt>
                <c:pt idx="24">
                  <c:v>0.58333333333333304</c:v>
                </c:pt>
                <c:pt idx="25">
                  <c:v>0.59027777777777701</c:v>
                </c:pt>
                <c:pt idx="26">
                  <c:v>0.59722222222222199</c:v>
                </c:pt>
                <c:pt idx="27">
                  <c:v>0.60416666666666596</c:v>
                </c:pt>
                <c:pt idx="28">
                  <c:v>0.61111111111111105</c:v>
                </c:pt>
                <c:pt idx="29">
                  <c:v>0.61805555555555503</c:v>
                </c:pt>
                <c:pt idx="30">
                  <c:v>0.625</c:v>
                </c:pt>
                <c:pt idx="31">
                  <c:v>0.63194444444444398</c:v>
                </c:pt>
                <c:pt idx="32">
                  <c:v>0.63888888888888795</c:v>
                </c:pt>
                <c:pt idx="33">
                  <c:v>0.64583333333333304</c:v>
                </c:pt>
                <c:pt idx="34">
                  <c:v>0.65277777777777701</c:v>
                </c:pt>
                <c:pt idx="35">
                  <c:v>0.65972222222222199</c:v>
                </c:pt>
                <c:pt idx="36">
                  <c:v>0.66666666666666596</c:v>
                </c:pt>
              </c:numCache>
            </c:numRef>
          </c:cat>
          <c:val>
            <c:numRef>
              <c:f>Taul1!$D$2:$D$38</c:f>
              <c:numCache>
                <c:formatCode>_-* #\ ##0.00\ [$€-40B]_-;\-* #\ ##0.00\ [$€-40B]_-;_-* "-"??\ [$€-40B]_-;_-@_-</c:formatCode>
                <c:ptCount val="37"/>
                <c:pt idx="0">
                  <c:v>10.15</c:v>
                </c:pt>
                <c:pt idx="1">
                  <c:v>10.175000000000001</c:v>
                </c:pt>
                <c:pt idx="2">
                  <c:v>10.200000000000001</c:v>
                </c:pt>
                <c:pt idx="3">
                  <c:v>10.225000000000001</c:v>
                </c:pt>
                <c:pt idx="4">
                  <c:v>10.23</c:v>
                </c:pt>
                <c:pt idx="5">
                  <c:v>10.225000000000001</c:v>
                </c:pt>
                <c:pt idx="6">
                  <c:v>10.25</c:v>
                </c:pt>
                <c:pt idx="7">
                  <c:v>10.275</c:v>
                </c:pt>
                <c:pt idx="8">
                  <c:v>10.299999999999999</c:v>
                </c:pt>
                <c:pt idx="9">
                  <c:v>10.325000000000001</c:v>
                </c:pt>
                <c:pt idx="10">
                  <c:v>10.366666666666667</c:v>
                </c:pt>
                <c:pt idx="11">
                  <c:v>10.424999999999999</c:v>
                </c:pt>
                <c:pt idx="12">
                  <c:v>10.475</c:v>
                </c:pt>
                <c:pt idx="13">
                  <c:v>10.500000000000002</c:v>
                </c:pt>
                <c:pt idx="14">
                  <c:v>10.483333333333334</c:v>
                </c:pt>
                <c:pt idx="15">
                  <c:v>10.5</c:v>
                </c:pt>
                <c:pt idx="16">
                  <c:v>10.525</c:v>
                </c:pt>
                <c:pt idx="17">
                  <c:v>10.549999999999999</c:v>
                </c:pt>
                <c:pt idx="18">
                  <c:v>10.575000000000001</c:v>
                </c:pt>
                <c:pt idx="19">
                  <c:v>10.625</c:v>
                </c:pt>
                <c:pt idx="20">
                  <c:v>10.741666666666667</c:v>
                </c:pt>
                <c:pt idx="21">
                  <c:v>10.800000000000002</c:v>
                </c:pt>
                <c:pt idx="22">
                  <c:v>10.825000000000001</c:v>
                </c:pt>
                <c:pt idx="23">
                  <c:v>10.825000000000001</c:v>
                </c:pt>
                <c:pt idx="24">
                  <c:v>10.783333333333333</c:v>
                </c:pt>
                <c:pt idx="25">
                  <c:v>10.700000000000001</c:v>
                </c:pt>
                <c:pt idx="26">
                  <c:v>10.55</c:v>
                </c:pt>
                <c:pt idx="27">
                  <c:v>10.4</c:v>
                </c:pt>
                <c:pt idx="28">
                  <c:v>10.25</c:v>
                </c:pt>
                <c:pt idx="29">
                  <c:v>10.1</c:v>
                </c:pt>
                <c:pt idx="30">
                  <c:v>9.9666666666666668</c:v>
                </c:pt>
                <c:pt idx="31">
                  <c:v>9.8333333333333339</c:v>
                </c:pt>
                <c:pt idx="32">
                  <c:v>9.7666666666666657</c:v>
                </c:pt>
                <c:pt idx="33">
                  <c:v>9.7333333333333343</c:v>
                </c:pt>
                <c:pt idx="34">
                  <c:v>9.7249999999999996</c:v>
                </c:pt>
                <c:pt idx="35">
                  <c:v>9.7416666666666671</c:v>
                </c:pt>
                <c:pt idx="36">
                  <c:v>9.7583333333333329</c:v>
                </c:pt>
              </c:numCache>
            </c:numRef>
          </c:val>
          <c:smooth val="0"/>
          <c:extLst>
            <c:ext xmlns:c16="http://schemas.microsoft.com/office/drawing/2014/chart" uri="{C3380CC4-5D6E-409C-BE32-E72D297353CC}">
              <c16:uniqueId val="{00000002-66E6-4124-8827-A8ADCC2E6E54}"/>
            </c:ext>
          </c:extLst>
        </c:ser>
        <c:dLbls>
          <c:showLegendKey val="0"/>
          <c:showVal val="0"/>
          <c:showCatName val="0"/>
          <c:showSerName val="0"/>
          <c:showPercent val="0"/>
          <c:showBubbleSize val="0"/>
        </c:dLbls>
        <c:smooth val="0"/>
        <c:axId val="565052640"/>
        <c:axId val="565053624"/>
      </c:lineChart>
      <c:catAx>
        <c:axId val="565052640"/>
        <c:scaling>
          <c:orientation val="minMax"/>
        </c:scaling>
        <c:delete val="0"/>
        <c:axPos val="b"/>
        <c:numFmt formatCode="h:mm;@"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50" b="0" i="0" u="none" strike="noStrike" kern="1200" baseline="0">
                <a:solidFill>
                  <a:schemeClr val="tx1">
                    <a:lumMod val="65000"/>
                    <a:lumOff val="35000"/>
                  </a:schemeClr>
                </a:solidFill>
                <a:latin typeface="+mn-lt"/>
                <a:ea typeface="+mn-ea"/>
                <a:cs typeface="+mn-cs"/>
              </a:defRPr>
            </a:pPr>
            <a:endParaRPr lang="fi-FI"/>
          </a:p>
        </c:txPr>
        <c:crossAx val="565053624"/>
        <c:crosses val="autoZero"/>
        <c:auto val="1"/>
        <c:lblAlgn val="ctr"/>
        <c:lblOffset val="100"/>
        <c:tickLblSkip val="1"/>
        <c:noMultiLvlLbl val="0"/>
      </c:catAx>
      <c:valAx>
        <c:axId val="565053624"/>
        <c:scaling>
          <c:orientation val="minMax"/>
          <c:min val="9"/>
        </c:scaling>
        <c:delete val="0"/>
        <c:axPos val="l"/>
        <c:majorGridlines>
          <c:spPr>
            <a:ln w="9525" cap="flat" cmpd="sng" algn="ctr">
              <a:solidFill>
                <a:schemeClr val="tx1">
                  <a:lumMod val="15000"/>
                  <a:lumOff val="85000"/>
                </a:schemeClr>
              </a:solidFill>
              <a:round/>
            </a:ln>
            <a:effectLst/>
          </c:spPr>
        </c:majorGridlines>
        <c:numFmt formatCode="#,##0.00\ &quot;€&quot;"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crossAx val="565052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D2F6BC-C3AC-471B-A838-B70FD4272352}" type="datetimeFigureOut">
              <a:rPr lang="fi-FI" smtClean="0"/>
              <a:t>20.7.2024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2AD96A-2756-48D5-983B-63C214F57679}" type="slidenum">
              <a:rPr lang="fi-FI" smtClean="0"/>
              <a:t>‹#›</a:t>
            </a:fld>
            <a:endParaRPr lang="fi-FI"/>
          </a:p>
        </p:txBody>
      </p:sp>
    </p:spTree>
    <p:extLst>
      <p:ext uri="{BB962C8B-B14F-4D97-AF65-F5344CB8AC3E}">
        <p14:creationId xmlns:p14="http://schemas.microsoft.com/office/powerpoint/2010/main" val="1680908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23048" y="1122362"/>
            <a:ext cx="8382000" cy="1800000"/>
          </a:xfrm>
        </p:spPr>
        <p:txBody>
          <a:bodyPr anchor="t" anchorCtr="0"/>
          <a:lstStyle>
            <a:lvl1pPr algn="l">
              <a:defRPr sz="6500">
                <a:solidFill>
                  <a:schemeClr val="tx2"/>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23048" y="4155142"/>
            <a:ext cx="8382000" cy="1250576"/>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7" name="Päivämäärän paikkamerkki 6">
            <a:extLst>
              <a:ext uri="{FF2B5EF4-FFF2-40B4-BE49-F238E27FC236}">
                <a16:creationId xmlns:a16="http://schemas.microsoft.com/office/drawing/2014/main" id="{ED134F8E-4153-4C13-8B3F-12F9BDF07385}"/>
              </a:ext>
            </a:extLst>
          </p:cNvPr>
          <p:cNvSpPr>
            <a:spLocks noGrp="1"/>
          </p:cNvSpPr>
          <p:nvPr>
            <p:ph type="dt" sz="half" idx="10"/>
          </p:nvPr>
        </p:nvSpPr>
        <p:spPr/>
        <p:txBody>
          <a:bodyPr/>
          <a:lstStyle>
            <a:lvl1pPr>
              <a:defRPr>
                <a:solidFill>
                  <a:schemeClr val="tx2"/>
                </a:solidFill>
              </a:defRPr>
            </a:lvl1pPr>
          </a:lstStyle>
          <a:p>
            <a:fld id="{E26D65EC-B164-4B49-BECB-93E513EB2464}" type="datetime1">
              <a:rPr lang="fi-FI" smtClean="0"/>
              <a:t>20.7.2024</a:t>
            </a:fld>
            <a:endParaRPr lang="fi-FI" dirty="0"/>
          </a:p>
        </p:txBody>
      </p:sp>
      <p:sp>
        <p:nvSpPr>
          <p:cNvPr id="8" name="Alatunnisteen paikkamerkki 7">
            <a:extLst>
              <a:ext uri="{FF2B5EF4-FFF2-40B4-BE49-F238E27FC236}">
                <a16:creationId xmlns:a16="http://schemas.microsoft.com/office/drawing/2014/main" id="{2742299B-DAD2-4F25-A9B7-A0CE23149785}"/>
              </a:ext>
            </a:extLst>
          </p:cNvPr>
          <p:cNvSpPr>
            <a:spLocks noGrp="1"/>
          </p:cNvSpPr>
          <p:nvPr>
            <p:ph type="ftr" sz="quarter" idx="11"/>
          </p:nvPr>
        </p:nvSpPr>
        <p:spPr/>
        <p:txBody>
          <a:bodyPr/>
          <a:lstStyle>
            <a:lvl1pPr>
              <a:defRPr>
                <a:solidFill>
                  <a:schemeClr val="tx2"/>
                </a:solidFill>
              </a:defRPr>
            </a:lvl1pPr>
          </a:lstStyle>
          <a:p>
            <a:endParaRPr lang="fi-FI" dirty="0"/>
          </a:p>
        </p:txBody>
      </p:sp>
      <p:sp>
        <p:nvSpPr>
          <p:cNvPr id="9" name="Dian numeron paikkamerkki 8">
            <a:extLst>
              <a:ext uri="{FF2B5EF4-FFF2-40B4-BE49-F238E27FC236}">
                <a16:creationId xmlns:a16="http://schemas.microsoft.com/office/drawing/2014/main" id="{06B18C79-4C54-48B8-9FDB-ACA81B27F76A}"/>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3505211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12" name="Kuvan paikkamerkki 2">
            <a:extLst>
              <a:ext uri="{FF2B5EF4-FFF2-40B4-BE49-F238E27FC236}">
                <a16:creationId xmlns:a16="http://schemas.microsoft.com/office/drawing/2014/main" id="{98668F75-E8FD-434F-8200-EE0EB996FC3D}"/>
              </a:ext>
            </a:extLst>
          </p:cNvPr>
          <p:cNvSpPr>
            <a:spLocks noGrp="1"/>
          </p:cNvSpPr>
          <p:nvPr>
            <p:ph type="pic" idx="17"/>
          </p:nvPr>
        </p:nvSpPr>
        <p:spPr>
          <a:xfrm>
            <a:off x="-1588" y="-1588"/>
            <a:ext cx="5773738" cy="6859588"/>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565275 w 12192000"/>
              <a:gd name="connsiteY1" fmla="*/ 0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1588 w 12193588"/>
              <a:gd name="connsiteY0" fmla="*/ 0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88 w 12193588"/>
              <a:gd name="connsiteY6" fmla="*/ 0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588 w 12193588"/>
              <a:gd name="connsiteY5" fmla="*/ 6858000 h 6858000"/>
              <a:gd name="connsiteX6" fmla="*/ 0 w 12193588"/>
              <a:gd name="connsiteY6" fmla="*/ 374650 h 6858000"/>
              <a:gd name="connsiteX7" fmla="*/ 1566863 w 12193588"/>
              <a:gd name="connsiteY7"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8313 w 12193588"/>
              <a:gd name="connsiteY4" fmla="*/ 6486525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6726 w 12193588"/>
              <a:gd name="connsiteY4" fmla="*/ 6484938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10626726 w 12193588"/>
              <a:gd name="connsiteY5" fmla="*/ 6484938 h 6858000"/>
              <a:gd name="connsiteX6" fmla="*/ 10626726 w 12193588"/>
              <a:gd name="connsiteY6" fmla="*/ 6856413 h 6858000"/>
              <a:gd name="connsiteX7" fmla="*/ 1588 w 12193588"/>
              <a:gd name="connsiteY7" fmla="*/ 6858000 h 6858000"/>
              <a:gd name="connsiteX8" fmla="*/ 0 w 12193588"/>
              <a:gd name="connsiteY8" fmla="*/ 374650 h 6858000"/>
              <a:gd name="connsiteX9" fmla="*/ 1566863 w 12193588"/>
              <a:gd name="connsiteY9"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10626726 w 12193588"/>
              <a:gd name="connsiteY5" fmla="*/ 6484938 h 6858000"/>
              <a:gd name="connsiteX6" fmla="*/ 10626726 w 12193588"/>
              <a:gd name="connsiteY6" fmla="*/ 6856413 h 6858000"/>
              <a:gd name="connsiteX7" fmla="*/ 6097588 w 12193588"/>
              <a:gd name="connsiteY7" fmla="*/ 6858000 h 6858000"/>
              <a:gd name="connsiteX8" fmla="*/ 1588 w 12193588"/>
              <a:gd name="connsiteY8" fmla="*/ 6858000 h 6858000"/>
              <a:gd name="connsiteX9" fmla="*/ 0 w 12193588"/>
              <a:gd name="connsiteY9" fmla="*/ 374650 h 6858000"/>
              <a:gd name="connsiteX10" fmla="*/ 1566863 w 12193588"/>
              <a:gd name="connsiteY10"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10626726 w 12193588"/>
              <a:gd name="connsiteY5" fmla="*/ 6484938 h 6858000"/>
              <a:gd name="connsiteX6" fmla="*/ 6097588 w 12193588"/>
              <a:gd name="connsiteY6" fmla="*/ 6858000 h 6858000"/>
              <a:gd name="connsiteX7" fmla="*/ 1588 w 12193588"/>
              <a:gd name="connsiteY7" fmla="*/ 6858000 h 6858000"/>
              <a:gd name="connsiteX8" fmla="*/ 0 w 12193588"/>
              <a:gd name="connsiteY8" fmla="*/ 374650 h 6858000"/>
              <a:gd name="connsiteX9" fmla="*/ 1566863 w 12193588"/>
              <a:gd name="connsiteY9"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6097588 w 12193588"/>
              <a:gd name="connsiteY5" fmla="*/ 6858000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6097588 w 12193588"/>
              <a:gd name="connsiteY4" fmla="*/ 6858000 h 6858000"/>
              <a:gd name="connsiteX5" fmla="*/ 1588 w 12193588"/>
              <a:gd name="connsiteY5" fmla="*/ 6858000 h 6858000"/>
              <a:gd name="connsiteX6" fmla="*/ 0 w 12193588"/>
              <a:gd name="connsiteY6" fmla="*/ 374650 h 6858000"/>
              <a:gd name="connsiteX7" fmla="*/ 1566863 w 12193588"/>
              <a:gd name="connsiteY7" fmla="*/ 373062 h 6858000"/>
              <a:gd name="connsiteX0" fmla="*/ 1566863 w 6097588"/>
              <a:gd name="connsiteY0" fmla="*/ 373062 h 6858000"/>
              <a:gd name="connsiteX1" fmla="*/ 1566863 w 6097588"/>
              <a:gd name="connsiteY1" fmla="*/ 0 h 6858000"/>
              <a:gd name="connsiteX2" fmla="*/ 6097588 w 6097588"/>
              <a:gd name="connsiteY2" fmla="*/ 0 h 6858000"/>
              <a:gd name="connsiteX3" fmla="*/ 6097588 w 6097588"/>
              <a:gd name="connsiteY3" fmla="*/ 6858000 h 6858000"/>
              <a:gd name="connsiteX4" fmla="*/ 1588 w 6097588"/>
              <a:gd name="connsiteY4" fmla="*/ 6858000 h 6858000"/>
              <a:gd name="connsiteX5" fmla="*/ 0 w 6097588"/>
              <a:gd name="connsiteY5" fmla="*/ 374650 h 6858000"/>
              <a:gd name="connsiteX6" fmla="*/ 1566863 w 6097588"/>
              <a:gd name="connsiteY6" fmla="*/ 373062 h 6858000"/>
              <a:gd name="connsiteX0" fmla="*/ 1566863 w 6097588"/>
              <a:gd name="connsiteY0" fmla="*/ 374650 h 6859588"/>
              <a:gd name="connsiteX1" fmla="*/ 1566863 w 6097588"/>
              <a:gd name="connsiteY1" fmla="*/ 1588 h 6859588"/>
              <a:gd name="connsiteX2" fmla="*/ 5773738 w 6097588"/>
              <a:gd name="connsiteY2" fmla="*/ 0 h 6859588"/>
              <a:gd name="connsiteX3" fmla="*/ 6097588 w 6097588"/>
              <a:gd name="connsiteY3" fmla="*/ 1588 h 6859588"/>
              <a:gd name="connsiteX4" fmla="*/ 6097588 w 6097588"/>
              <a:gd name="connsiteY4" fmla="*/ 6859588 h 6859588"/>
              <a:gd name="connsiteX5" fmla="*/ 1588 w 6097588"/>
              <a:gd name="connsiteY5" fmla="*/ 6859588 h 6859588"/>
              <a:gd name="connsiteX6" fmla="*/ 0 w 6097588"/>
              <a:gd name="connsiteY6" fmla="*/ 376238 h 6859588"/>
              <a:gd name="connsiteX7" fmla="*/ 1566863 w 6097588"/>
              <a:gd name="connsiteY7" fmla="*/ 374650 h 6859588"/>
              <a:gd name="connsiteX0" fmla="*/ 1566863 w 6097588"/>
              <a:gd name="connsiteY0" fmla="*/ 374650 h 6859588"/>
              <a:gd name="connsiteX1" fmla="*/ 1566863 w 6097588"/>
              <a:gd name="connsiteY1" fmla="*/ 1588 h 6859588"/>
              <a:gd name="connsiteX2" fmla="*/ 5773738 w 6097588"/>
              <a:gd name="connsiteY2" fmla="*/ 0 h 6859588"/>
              <a:gd name="connsiteX3" fmla="*/ 6097588 w 6097588"/>
              <a:gd name="connsiteY3" fmla="*/ 1588 h 6859588"/>
              <a:gd name="connsiteX4" fmla="*/ 6097588 w 6097588"/>
              <a:gd name="connsiteY4" fmla="*/ 6859588 h 6859588"/>
              <a:gd name="connsiteX5" fmla="*/ 5772151 w 6097588"/>
              <a:gd name="connsiteY5" fmla="*/ 6859588 h 6859588"/>
              <a:gd name="connsiteX6" fmla="*/ 1588 w 6097588"/>
              <a:gd name="connsiteY6" fmla="*/ 6859588 h 6859588"/>
              <a:gd name="connsiteX7" fmla="*/ 0 w 6097588"/>
              <a:gd name="connsiteY7" fmla="*/ 376238 h 6859588"/>
              <a:gd name="connsiteX8" fmla="*/ 1566863 w 6097588"/>
              <a:gd name="connsiteY8" fmla="*/ 374650 h 6859588"/>
              <a:gd name="connsiteX0" fmla="*/ 1566863 w 6097588"/>
              <a:gd name="connsiteY0" fmla="*/ 374650 h 6859588"/>
              <a:gd name="connsiteX1" fmla="*/ 1566863 w 6097588"/>
              <a:gd name="connsiteY1" fmla="*/ 1588 h 6859588"/>
              <a:gd name="connsiteX2" fmla="*/ 5773738 w 6097588"/>
              <a:gd name="connsiteY2" fmla="*/ 0 h 6859588"/>
              <a:gd name="connsiteX3" fmla="*/ 6097588 w 6097588"/>
              <a:gd name="connsiteY3" fmla="*/ 1588 h 6859588"/>
              <a:gd name="connsiteX4" fmla="*/ 5772151 w 6097588"/>
              <a:gd name="connsiteY4" fmla="*/ 6859588 h 6859588"/>
              <a:gd name="connsiteX5" fmla="*/ 1588 w 6097588"/>
              <a:gd name="connsiteY5" fmla="*/ 6859588 h 6859588"/>
              <a:gd name="connsiteX6" fmla="*/ 0 w 6097588"/>
              <a:gd name="connsiteY6" fmla="*/ 376238 h 6859588"/>
              <a:gd name="connsiteX7" fmla="*/ 1566863 w 6097588"/>
              <a:gd name="connsiteY7" fmla="*/ 374650 h 6859588"/>
              <a:gd name="connsiteX0" fmla="*/ 1566863 w 5773738"/>
              <a:gd name="connsiteY0" fmla="*/ 374650 h 6859588"/>
              <a:gd name="connsiteX1" fmla="*/ 1566863 w 5773738"/>
              <a:gd name="connsiteY1" fmla="*/ 1588 h 6859588"/>
              <a:gd name="connsiteX2" fmla="*/ 5773738 w 5773738"/>
              <a:gd name="connsiteY2" fmla="*/ 0 h 6859588"/>
              <a:gd name="connsiteX3" fmla="*/ 5772151 w 5773738"/>
              <a:gd name="connsiteY3" fmla="*/ 6859588 h 6859588"/>
              <a:gd name="connsiteX4" fmla="*/ 1588 w 5773738"/>
              <a:gd name="connsiteY4" fmla="*/ 6859588 h 6859588"/>
              <a:gd name="connsiteX5" fmla="*/ 0 w 5773738"/>
              <a:gd name="connsiteY5" fmla="*/ 376238 h 6859588"/>
              <a:gd name="connsiteX6" fmla="*/ 1566863 w 5773738"/>
              <a:gd name="connsiteY6" fmla="*/ 374650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3738" h="6859588">
                <a:moveTo>
                  <a:pt x="1566863" y="374650"/>
                </a:moveTo>
                <a:cubicBezTo>
                  <a:pt x="1567392" y="252413"/>
                  <a:pt x="1566334" y="123825"/>
                  <a:pt x="1566863" y="1588"/>
                </a:cubicBezTo>
                <a:lnTo>
                  <a:pt x="5773738" y="0"/>
                </a:lnTo>
                <a:lnTo>
                  <a:pt x="5772151" y="6859588"/>
                </a:lnTo>
                <a:lnTo>
                  <a:pt x="1588" y="6859588"/>
                </a:lnTo>
                <a:cubicBezTo>
                  <a:pt x="1059" y="4698471"/>
                  <a:pt x="529" y="2537355"/>
                  <a:pt x="0" y="376238"/>
                </a:cubicBezTo>
                <a:lnTo>
                  <a:pt x="1566863" y="374650"/>
                </a:lnTo>
                <a:close/>
              </a:path>
            </a:pathLst>
          </a:custGeom>
          <a:solidFill>
            <a:schemeClr val="bg1">
              <a:lumMod val="95000"/>
            </a:schemeClr>
          </a:solidFill>
          <a:ln w="1270">
            <a:noFill/>
          </a:ln>
        </p:spPr>
        <p:txBody>
          <a:bodyPr anchor="ctr" anchorCtr="0"/>
          <a:lstStyle>
            <a:lvl1pPr marL="0" indent="0" algn="ctr">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27527" y="627529"/>
            <a:ext cx="4788000" cy="1344706"/>
          </a:xfrm>
        </p:spPr>
        <p:txBody>
          <a:bodyPr/>
          <a:lstStyle>
            <a:lvl1pPr>
              <a:defRPr>
                <a:solidFill>
                  <a:schemeClr val="bg1"/>
                </a:solidFill>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6"/>
            <a:ext cx="4788000" cy="1093696"/>
          </a:xfrm>
        </p:spPr>
        <p:txBody>
          <a:bodyPr/>
          <a:lstStyle>
            <a:lvl1pPr>
              <a:defRPr>
                <a:solidFill>
                  <a:schemeClr val="bg1"/>
                </a:solidFill>
              </a:defRPr>
            </a:lvl1pPr>
            <a:lvl2pPr>
              <a:defRPr>
                <a:solidFill>
                  <a:schemeClr val="bg1"/>
                </a:solidFill>
              </a:defRPr>
            </a:lvl2pPr>
            <a:lvl3pPr>
              <a:defRPr sz="1400" i="1">
                <a:solidFill>
                  <a:schemeClr val="bg1"/>
                </a:solidFill>
              </a:defRPr>
            </a:lvl3pPr>
          </a:lstStyle>
          <a:p>
            <a:pPr lvl="0"/>
            <a:r>
              <a:rPr lang="fi-FI"/>
              <a:t>Muokkaa tekstin perustyylejä napsauttamalla</a:t>
            </a:r>
          </a:p>
          <a:p>
            <a:pPr lvl="1"/>
            <a:r>
              <a:rPr lang="fi-FI"/>
              <a:t>toinen taso</a:t>
            </a:r>
          </a:p>
          <a:p>
            <a:pPr lvl="2"/>
            <a:r>
              <a:rPr lang="fi-FI"/>
              <a:t>kolmas taso</a:t>
            </a:r>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78800" y="2088775"/>
            <a:ext cx="4788000" cy="4140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Päivämäärän paikkamerkki 8">
            <a:extLst>
              <a:ext uri="{FF2B5EF4-FFF2-40B4-BE49-F238E27FC236}">
                <a16:creationId xmlns:a16="http://schemas.microsoft.com/office/drawing/2014/main" id="{7FA0ABEB-59D7-40C3-8959-C4D289EE9725}"/>
              </a:ext>
            </a:extLst>
          </p:cNvPr>
          <p:cNvSpPr>
            <a:spLocks noGrp="1"/>
          </p:cNvSpPr>
          <p:nvPr>
            <p:ph type="dt" sz="half" idx="14"/>
          </p:nvPr>
        </p:nvSpPr>
        <p:spPr/>
        <p:txBody>
          <a:bodyPr/>
          <a:lstStyle>
            <a:lvl1pPr>
              <a:defRPr>
                <a:solidFill>
                  <a:schemeClr val="bg1"/>
                </a:solidFill>
              </a:defRPr>
            </a:lvl1pPr>
          </a:lstStyle>
          <a:p>
            <a:fld id="{99FE3915-94FD-4A59-9890-BEB35B8A127D}" type="datetime1">
              <a:rPr lang="fi-FI" smtClean="0"/>
              <a:t>20.7.2024</a:t>
            </a:fld>
            <a:endParaRPr lang="fi-FI" dirty="0"/>
          </a:p>
        </p:txBody>
      </p:sp>
      <p:sp>
        <p:nvSpPr>
          <p:cNvPr id="10" name="Alatunnisteen paikkamerkki 9">
            <a:extLst>
              <a:ext uri="{FF2B5EF4-FFF2-40B4-BE49-F238E27FC236}">
                <a16:creationId xmlns:a16="http://schemas.microsoft.com/office/drawing/2014/main" id="{6C771D3B-1B78-4BF3-8366-A71AE54EC797}"/>
              </a:ext>
            </a:extLst>
          </p:cNvPr>
          <p:cNvSpPr>
            <a:spLocks noGrp="1"/>
          </p:cNvSpPr>
          <p:nvPr>
            <p:ph type="ftr" sz="quarter" idx="15"/>
          </p:nvPr>
        </p:nvSpPr>
        <p:spPr/>
        <p:txBody>
          <a:bodyPr/>
          <a:lstStyle>
            <a:lvl1pPr>
              <a:defRPr>
                <a:solidFill>
                  <a:schemeClr val="bg1"/>
                </a:solidFill>
              </a:defRPr>
            </a:lvl1pPr>
          </a:lstStyle>
          <a:p>
            <a:endParaRPr lang="fi-FI" dirty="0"/>
          </a:p>
        </p:txBody>
      </p:sp>
      <p:sp>
        <p:nvSpPr>
          <p:cNvPr id="11" name="Dian numeron paikkamerkki 10">
            <a:extLst>
              <a:ext uri="{FF2B5EF4-FFF2-40B4-BE49-F238E27FC236}">
                <a16:creationId xmlns:a16="http://schemas.microsoft.com/office/drawing/2014/main" id="{F7DC38B2-50BB-465F-8860-8F3A15306479}"/>
              </a:ext>
            </a:extLst>
          </p:cNvPr>
          <p:cNvSpPr>
            <a:spLocks noGrp="1"/>
          </p:cNvSpPr>
          <p:nvPr>
            <p:ph type="sldNum" sz="quarter" idx="16"/>
          </p:nvPr>
        </p:nvSpPr>
        <p:spPr/>
        <p:txBody>
          <a:bodyPr/>
          <a:lstStyle>
            <a:lvl1pPr>
              <a:defRPr>
                <a:solidFill>
                  <a:schemeClr val="bg1"/>
                </a:solidFill>
              </a:defRPr>
            </a:lvl1pPr>
          </a:lstStyle>
          <a:p>
            <a:fld id="{CCD26548-A701-4132-A0A2-A9B09A70FF4B}" type="slidenum">
              <a:rPr lang="fi-FI" smtClean="0"/>
              <a:pPr/>
              <a:t>‹#›</a:t>
            </a:fld>
            <a:endParaRPr lang="fi-FI"/>
          </a:p>
        </p:txBody>
      </p:sp>
      <p:sp>
        <p:nvSpPr>
          <p:cNvPr id="13" name="Tekstin paikkamerkki 4">
            <a:extLst>
              <a:ext uri="{FF2B5EF4-FFF2-40B4-BE49-F238E27FC236}">
                <a16:creationId xmlns:a16="http://schemas.microsoft.com/office/drawing/2014/main" id="{9952C0C8-62DB-4454-A068-B32810B43579}"/>
              </a:ext>
            </a:extLst>
          </p:cNvPr>
          <p:cNvSpPr>
            <a:spLocks noGrp="1"/>
          </p:cNvSpPr>
          <p:nvPr>
            <p:ph type="body" sz="quarter" idx="3"/>
          </p:nvPr>
        </p:nvSpPr>
        <p:spPr>
          <a:xfrm>
            <a:off x="6778800" y="1452281"/>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Tree>
    <p:extLst>
      <p:ext uri="{BB962C8B-B14F-4D97-AF65-F5344CB8AC3E}">
        <p14:creationId xmlns:p14="http://schemas.microsoft.com/office/powerpoint/2010/main" val="2321894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31850" y="1551361"/>
            <a:ext cx="10515600" cy="2100357"/>
          </a:xfrm>
        </p:spPr>
        <p:txBody>
          <a:bodyPr anchor="b"/>
          <a:lstStyle>
            <a:lvl1pPr>
              <a:defRPr sz="6000"/>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31850" y="3872287"/>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7" name="Päivämäärän paikkamerkki 6">
            <a:extLst>
              <a:ext uri="{FF2B5EF4-FFF2-40B4-BE49-F238E27FC236}">
                <a16:creationId xmlns:a16="http://schemas.microsoft.com/office/drawing/2014/main" id="{C9F7C572-07A4-41F1-8FD4-672EFA0E4610}"/>
              </a:ext>
            </a:extLst>
          </p:cNvPr>
          <p:cNvSpPr>
            <a:spLocks noGrp="1"/>
          </p:cNvSpPr>
          <p:nvPr>
            <p:ph type="dt" sz="half" idx="10"/>
          </p:nvPr>
        </p:nvSpPr>
        <p:spPr/>
        <p:txBody>
          <a:bodyPr/>
          <a:lstStyle/>
          <a:p>
            <a:fld id="{6D778EF5-09EF-471D-8D6C-3BD51DFFCAFC}" type="datetime1">
              <a:rPr lang="fi-FI" smtClean="0"/>
              <a:t>20.7.2024</a:t>
            </a:fld>
            <a:endParaRPr lang="fi-FI" dirty="0"/>
          </a:p>
        </p:txBody>
      </p:sp>
      <p:sp>
        <p:nvSpPr>
          <p:cNvPr id="8" name="Alatunnisteen paikkamerkki 7">
            <a:extLst>
              <a:ext uri="{FF2B5EF4-FFF2-40B4-BE49-F238E27FC236}">
                <a16:creationId xmlns:a16="http://schemas.microsoft.com/office/drawing/2014/main" id="{5745F1CE-1961-4281-9E89-1CB9A1EAAB42}"/>
              </a:ext>
            </a:extLst>
          </p:cNvPr>
          <p:cNvSpPr>
            <a:spLocks noGrp="1"/>
          </p:cNvSpPr>
          <p:nvPr>
            <p:ph type="ftr" sz="quarter" idx="11"/>
          </p:nvPr>
        </p:nvSpPr>
        <p:spPr/>
        <p:txBody>
          <a:bodyPr/>
          <a:lstStyle/>
          <a:p>
            <a:endParaRPr lang="fi-FI" dirty="0"/>
          </a:p>
        </p:txBody>
      </p:sp>
      <p:sp>
        <p:nvSpPr>
          <p:cNvPr id="9" name="Dian numeron paikkamerkki 8">
            <a:extLst>
              <a:ext uri="{FF2B5EF4-FFF2-40B4-BE49-F238E27FC236}">
                <a16:creationId xmlns:a16="http://schemas.microsoft.com/office/drawing/2014/main" id="{800AC6CC-8BD5-4F55-8D1A-047814F80BBE}"/>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2327246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Osan ylätunniste 2">
    <p:bg>
      <p:bgPr>
        <a:solidFill>
          <a:srgbClr val="300F5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31850" y="1551361"/>
            <a:ext cx="10515600" cy="2100357"/>
          </a:xfrm>
        </p:spPr>
        <p:txBody>
          <a:bodyPr anchor="b"/>
          <a:lstStyle>
            <a:lvl1pPr>
              <a:defRPr sz="6000">
                <a:solidFill>
                  <a:schemeClr val="bg1"/>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31850" y="3872287"/>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7" name="Päivämäärän paikkamerkki 6">
            <a:extLst>
              <a:ext uri="{FF2B5EF4-FFF2-40B4-BE49-F238E27FC236}">
                <a16:creationId xmlns:a16="http://schemas.microsoft.com/office/drawing/2014/main" id="{C9F7C572-07A4-41F1-8FD4-672EFA0E4610}"/>
              </a:ext>
            </a:extLst>
          </p:cNvPr>
          <p:cNvSpPr>
            <a:spLocks noGrp="1"/>
          </p:cNvSpPr>
          <p:nvPr>
            <p:ph type="dt" sz="half" idx="10"/>
          </p:nvPr>
        </p:nvSpPr>
        <p:spPr/>
        <p:txBody>
          <a:bodyPr/>
          <a:lstStyle>
            <a:lvl1pPr>
              <a:defRPr>
                <a:solidFill>
                  <a:schemeClr val="bg1"/>
                </a:solidFill>
              </a:defRPr>
            </a:lvl1pPr>
          </a:lstStyle>
          <a:p>
            <a:fld id="{4A5B30F7-7F16-4472-B9CD-E9F04672F938}" type="datetime1">
              <a:rPr lang="fi-FI" smtClean="0"/>
              <a:t>20.7.2024</a:t>
            </a:fld>
            <a:endParaRPr lang="fi-FI" dirty="0"/>
          </a:p>
        </p:txBody>
      </p:sp>
      <p:sp>
        <p:nvSpPr>
          <p:cNvPr id="8" name="Alatunnisteen paikkamerkki 7">
            <a:extLst>
              <a:ext uri="{FF2B5EF4-FFF2-40B4-BE49-F238E27FC236}">
                <a16:creationId xmlns:a16="http://schemas.microsoft.com/office/drawing/2014/main" id="{5745F1CE-1961-4281-9E89-1CB9A1EAAB42}"/>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9" name="Dian numeron paikkamerkki 8">
            <a:extLst>
              <a:ext uri="{FF2B5EF4-FFF2-40B4-BE49-F238E27FC236}">
                <a16:creationId xmlns:a16="http://schemas.microsoft.com/office/drawing/2014/main" id="{800AC6CC-8BD5-4F55-8D1A-047814F80BBE}"/>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pic>
        <p:nvPicPr>
          <p:cNvPr id="10" name="Kuva 9">
            <a:extLst>
              <a:ext uri="{FF2B5EF4-FFF2-40B4-BE49-F238E27FC236}">
                <a16:creationId xmlns:a16="http://schemas.microsoft.com/office/drawing/2014/main" id="{1DD8444A-710F-4841-916B-A01144F25E5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82718" y="229796"/>
            <a:ext cx="681990" cy="300990"/>
          </a:xfrm>
          <a:prstGeom prst="rect">
            <a:avLst/>
          </a:prstGeom>
        </p:spPr>
      </p:pic>
    </p:spTree>
    <p:extLst>
      <p:ext uri="{BB962C8B-B14F-4D97-AF65-F5344CB8AC3E}">
        <p14:creationId xmlns:p14="http://schemas.microsoft.com/office/powerpoint/2010/main" val="652357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36816BF2-7C11-4704-B69C-D48AD5D78AFC}"/>
              </a:ext>
            </a:extLst>
          </p:cNvPr>
          <p:cNvSpPr>
            <a:spLocks noGrp="1"/>
          </p:cNvSpPr>
          <p:nvPr>
            <p:ph type="dt" sz="half" idx="10"/>
          </p:nvPr>
        </p:nvSpPr>
        <p:spPr/>
        <p:txBody>
          <a:bodyPr/>
          <a:lstStyle/>
          <a:p>
            <a:fld id="{25A7A7E5-E4A9-4B24-BA14-CCDA8BE92790}" type="datetime1">
              <a:rPr lang="fi-FI" smtClean="0"/>
              <a:t>20.7.2024</a:t>
            </a:fld>
            <a:endParaRPr lang="fi-FI" dirty="0"/>
          </a:p>
        </p:txBody>
      </p:sp>
      <p:sp>
        <p:nvSpPr>
          <p:cNvPr id="4" name="Alatunnisteen paikkamerkki 3">
            <a:extLst>
              <a:ext uri="{FF2B5EF4-FFF2-40B4-BE49-F238E27FC236}">
                <a16:creationId xmlns:a16="http://schemas.microsoft.com/office/drawing/2014/main" id="{823712F4-A2BA-4821-B84E-367DC3EB96E7}"/>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49EF1A2D-DDDF-4B0C-A135-EC3669C48E88}"/>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802220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EFA062F-0002-44A8-BD69-A7D195E57A04}"/>
              </a:ext>
            </a:extLst>
          </p:cNvPr>
          <p:cNvSpPr>
            <a:spLocks noGrp="1"/>
          </p:cNvSpPr>
          <p:nvPr>
            <p:ph type="dt" sz="half" idx="10"/>
          </p:nvPr>
        </p:nvSpPr>
        <p:spPr/>
        <p:txBody>
          <a:bodyPr/>
          <a:lstStyle/>
          <a:p>
            <a:fld id="{F6C91C74-6EBB-45A6-A410-B17282A44D69}" type="datetime1">
              <a:rPr lang="fi-FI" smtClean="0"/>
              <a:t>20.7.2024</a:t>
            </a:fld>
            <a:endParaRPr lang="fi-FI" dirty="0"/>
          </a:p>
        </p:txBody>
      </p:sp>
      <p:sp>
        <p:nvSpPr>
          <p:cNvPr id="3" name="Alatunnisteen paikkamerkki 2">
            <a:extLst>
              <a:ext uri="{FF2B5EF4-FFF2-40B4-BE49-F238E27FC236}">
                <a16:creationId xmlns:a16="http://schemas.microsoft.com/office/drawing/2014/main" id="{9F05FD01-9F5C-4B7F-A900-F229B66E69FD}"/>
              </a:ext>
            </a:extLst>
          </p:cNvPr>
          <p:cNvSpPr>
            <a:spLocks noGrp="1"/>
          </p:cNvSpPr>
          <p:nvPr>
            <p:ph type="ftr" sz="quarter" idx="11"/>
          </p:nvPr>
        </p:nvSpPr>
        <p:spPr/>
        <p:txBody>
          <a:bodyPr/>
          <a:lstStyle/>
          <a:p>
            <a:endParaRPr lang="fi-FI" dirty="0"/>
          </a:p>
        </p:txBody>
      </p:sp>
      <p:sp>
        <p:nvSpPr>
          <p:cNvPr id="4" name="Dian numeron paikkamerkki 3">
            <a:extLst>
              <a:ext uri="{FF2B5EF4-FFF2-40B4-BE49-F238E27FC236}">
                <a16:creationId xmlns:a16="http://schemas.microsoft.com/office/drawing/2014/main" id="{0171AB47-F13E-43CF-962F-CA9088F10B92}"/>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2157964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Aloitus">
    <p:bg>
      <p:bgPr>
        <a:solidFill>
          <a:srgbClr val="300F5E"/>
        </a:solidFill>
        <a:effectLst/>
      </p:bgPr>
    </p:bg>
    <p:spTree>
      <p:nvGrpSpPr>
        <p:cNvPr id="1" name=""/>
        <p:cNvGrpSpPr/>
        <p:nvPr/>
      </p:nvGrpSpPr>
      <p:grpSpPr>
        <a:xfrm>
          <a:off x="0" y="0"/>
          <a:ext cx="0" cy="0"/>
          <a:chOff x="0" y="0"/>
          <a:chExt cx="0" cy="0"/>
        </a:xfrm>
      </p:grpSpPr>
      <p:sp>
        <p:nvSpPr>
          <p:cNvPr id="4" name="Date Placeholder 3" hidden="1"/>
          <p:cNvSpPr>
            <a:spLocks noGrp="1"/>
          </p:cNvSpPr>
          <p:nvPr>
            <p:ph type="dt" sz="half" idx="10"/>
          </p:nvPr>
        </p:nvSpPr>
        <p:spPr>
          <a:xfrm>
            <a:off x="459616" y="6375522"/>
            <a:ext cx="882074" cy="216048"/>
          </a:xfrm>
          <a:prstGeom prst="rect">
            <a:avLst/>
          </a:prstGeom>
        </p:spPr>
        <p:txBody>
          <a:bodyPr/>
          <a:lstStyle/>
          <a:p>
            <a:fld id="{ADDA0FF2-D40A-4756-84A2-2BBE8DDE1C9C}" type="datetime1">
              <a:rPr lang="fi-FI" smtClean="0"/>
              <a:t>20.7.2024</a:t>
            </a:fld>
            <a:endParaRPr lang="fi-FI"/>
          </a:p>
        </p:txBody>
      </p:sp>
      <p:sp>
        <p:nvSpPr>
          <p:cNvPr id="5" name="Footer Placeholder 4" hidden="1"/>
          <p:cNvSpPr>
            <a:spLocks noGrp="1"/>
          </p:cNvSpPr>
          <p:nvPr>
            <p:ph type="ftr" sz="quarter" idx="11"/>
          </p:nvPr>
        </p:nvSpPr>
        <p:spPr>
          <a:xfrm>
            <a:off x="1388009" y="6375522"/>
            <a:ext cx="2881313" cy="215899"/>
          </a:xfrm>
          <a:prstGeom prst="rect">
            <a:avLst/>
          </a:prstGeom>
        </p:spPr>
        <p:txBody>
          <a:bodyPr/>
          <a:lstStyle/>
          <a:p>
            <a:endParaRPr lang="fi-FI"/>
          </a:p>
        </p:txBody>
      </p:sp>
      <p:sp>
        <p:nvSpPr>
          <p:cNvPr id="6" name="Slide Number Placeholder 5" hidden="1"/>
          <p:cNvSpPr>
            <a:spLocks noGrp="1"/>
          </p:cNvSpPr>
          <p:nvPr>
            <p:ph type="sldNum" sz="quarter" idx="12"/>
          </p:nvPr>
        </p:nvSpPr>
        <p:spPr>
          <a:xfrm>
            <a:off x="499531" y="6375522"/>
            <a:ext cx="719137" cy="215900"/>
          </a:xfrm>
          <a:prstGeom prst="rect">
            <a:avLst/>
          </a:prstGeom>
        </p:spPr>
        <p:txBody>
          <a:bodyPr/>
          <a:lstStyle/>
          <a:p>
            <a:fld id="{FFFEBCAA-439F-41B8-BD49-91774E008E46}" type="slidenum">
              <a:rPr lang="fi-FI" smtClean="0"/>
              <a:t>‹#›</a:t>
            </a:fld>
            <a:endParaRPr lang="fi-FI"/>
          </a:p>
        </p:txBody>
      </p:sp>
      <p:sp>
        <p:nvSpPr>
          <p:cNvPr id="11" name="Subtitle 2"/>
          <p:cNvSpPr>
            <a:spLocks noGrp="1"/>
          </p:cNvSpPr>
          <p:nvPr>
            <p:ph type="subTitle" idx="1" hasCustomPrompt="1"/>
          </p:nvPr>
        </p:nvSpPr>
        <p:spPr>
          <a:xfrm>
            <a:off x="3792263" y="5014647"/>
            <a:ext cx="5846118" cy="1133937"/>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dirty="0"/>
          </a:p>
        </p:txBody>
      </p:sp>
      <p:sp>
        <p:nvSpPr>
          <p:cNvPr id="3" name="Title 2"/>
          <p:cNvSpPr>
            <a:spLocks noGrp="1"/>
          </p:cNvSpPr>
          <p:nvPr>
            <p:ph type="title" hasCustomPrompt="1"/>
          </p:nvPr>
        </p:nvSpPr>
        <p:spPr>
          <a:xfrm>
            <a:off x="3798277" y="3577884"/>
            <a:ext cx="5840104" cy="1239322"/>
          </a:xfrm>
        </p:spPr>
        <p:txBody>
          <a:bodyPr anchor="t" anchorCtr="0"/>
          <a:lstStyle>
            <a:lvl1pPr>
              <a:defRPr sz="3500">
                <a:solidFill>
                  <a:schemeClr val="bg1"/>
                </a:solidFill>
              </a:defRPr>
            </a:lvl1pPr>
          </a:lstStyle>
          <a:p>
            <a:r>
              <a:rPr lang="en-GB" dirty="0"/>
              <a:t>Click to edit Master title style</a:t>
            </a:r>
            <a:endParaRPr lang="en-US" dirty="0"/>
          </a:p>
        </p:txBody>
      </p:sp>
      <p:sp>
        <p:nvSpPr>
          <p:cNvPr id="12" name="AutoShape 3">
            <a:extLst>
              <a:ext uri="{FF2B5EF4-FFF2-40B4-BE49-F238E27FC236}">
                <a16:creationId xmlns:a16="http://schemas.microsoft.com/office/drawing/2014/main" id="{3CEEF440-6EE0-4102-B817-42297AE2D6AF}"/>
              </a:ext>
            </a:extLst>
          </p:cNvPr>
          <p:cNvSpPr>
            <a:spLocks noChangeAspect="1" noChangeArrowheads="1" noTextEdit="1"/>
          </p:cNvSpPr>
          <p:nvPr userDrawn="1"/>
        </p:nvSpPr>
        <p:spPr bwMode="gray">
          <a:xfrm>
            <a:off x="3563938" y="2009775"/>
            <a:ext cx="4833937"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nvGrpSpPr>
          <p:cNvPr id="34" name="Ryhmä 33">
            <a:extLst>
              <a:ext uri="{FF2B5EF4-FFF2-40B4-BE49-F238E27FC236}">
                <a16:creationId xmlns:a16="http://schemas.microsoft.com/office/drawing/2014/main" id="{34615189-5EF2-4C83-A6DF-4FBB45ABC696}"/>
              </a:ext>
            </a:extLst>
          </p:cNvPr>
          <p:cNvGrpSpPr/>
          <p:nvPr userDrawn="1"/>
        </p:nvGrpSpPr>
        <p:grpSpPr>
          <a:xfrm>
            <a:off x="3570288" y="2024063"/>
            <a:ext cx="2241550" cy="992188"/>
            <a:chOff x="3570288" y="2024063"/>
            <a:chExt cx="2241550" cy="992188"/>
          </a:xfrm>
        </p:grpSpPr>
        <p:sp>
          <p:nvSpPr>
            <p:cNvPr id="13" name="Rectangle 5">
              <a:extLst>
                <a:ext uri="{FF2B5EF4-FFF2-40B4-BE49-F238E27FC236}">
                  <a16:creationId xmlns:a16="http://schemas.microsoft.com/office/drawing/2014/main" id="{80209A88-55C9-499C-9A22-B57321E39435}"/>
                </a:ext>
              </a:extLst>
            </p:cNvPr>
            <p:cNvSpPr>
              <a:spLocks noChangeArrowheads="1"/>
            </p:cNvSpPr>
            <p:nvPr userDrawn="1"/>
          </p:nvSpPr>
          <p:spPr bwMode="gray">
            <a:xfrm>
              <a:off x="3570288" y="2024063"/>
              <a:ext cx="795337" cy="169863"/>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Rectangle 6">
              <a:extLst>
                <a:ext uri="{FF2B5EF4-FFF2-40B4-BE49-F238E27FC236}">
                  <a16:creationId xmlns:a16="http://schemas.microsoft.com/office/drawing/2014/main" id="{1798B225-9B4E-4D89-B639-AF918C440078}"/>
                </a:ext>
              </a:extLst>
            </p:cNvPr>
            <p:cNvSpPr>
              <a:spLocks noChangeArrowheads="1"/>
            </p:cNvSpPr>
            <p:nvPr userDrawn="1"/>
          </p:nvSpPr>
          <p:spPr bwMode="gray">
            <a:xfrm>
              <a:off x="5018088" y="2024063"/>
              <a:ext cx="793750" cy="169863"/>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Rectangle 7">
              <a:extLst>
                <a:ext uri="{FF2B5EF4-FFF2-40B4-BE49-F238E27FC236}">
                  <a16:creationId xmlns:a16="http://schemas.microsoft.com/office/drawing/2014/main" id="{8C92485D-C624-4308-859B-7E04E5AF1625}"/>
                </a:ext>
              </a:extLst>
            </p:cNvPr>
            <p:cNvSpPr>
              <a:spLocks noChangeArrowheads="1"/>
            </p:cNvSpPr>
            <p:nvPr userDrawn="1"/>
          </p:nvSpPr>
          <p:spPr bwMode="gray">
            <a:xfrm>
              <a:off x="3871913" y="2224088"/>
              <a:ext cx="192087" cy="792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9E324252-8C59-46AC-A339-A43F76E04358}"/>
                </a:ext>
              </a:extLst>
            </p:cNvPr>
            <p:cNvSpPr>
              <a:spLocks/>
            </p:cNvSpPr>
            <p:nvPr userDrawn="1"/>
          </p:nvSpPr>
          <p:spPr bwMode="gray">
            <a:xfrm>
              <a:off x="4197350" y="2024063"/>
              <a:ext cx="982662" cy="992188"/>
            </a:xfrm>
            <a:custGeom>
              <a:avLst/>
              <a:gdLst>
                <a:gd name="T0" fmla="*/ 4341 w 5446"/>
                <a:gd name="T1" fmla="*/ 5485 h 5485"/>
                <a:gd name="T2" fmla="*/ 5446 w 5446"/>
                <a:gd name="T3" fmla="*/ 5485 h 5485"/>
                <a:gd name="T4" fmla="*/ 3095 w 5446"/>
                <a:gd name="T5" fmla="*/ 0 h 5485"/>
                <a:gd name="T6" fmla="*/ 2723 w 5446"/>
                <a:gd name="T7" fmla="*/ 0 h 5485"/>
                <a:gd name="T8" fmla="*/ 2351 w 5446"/>
                <a:gd name="T9" fmla="*/ 0 h 5485"/>
                <a:gd name="T10" fmla="*/ 0 w 5446"/>
                <a:gd name="T11" fmla="*/ 5485 h 5485"/>
                <a:gd name="T12" fmla="*/ 1105 w 5446"/>
                <a:gd name="T13" fmla="*/ 5485 h 5485"/>
                <a:gd name="T14" fmla="*/ 2719 w 5446"/>
                <a:gd name="T15" fmla="*/ 1708 h 5485"/>
                <a:gd name="T16" fmla="*/ 4341 w 5446"/>
                <a:gd name="T17" fmla="*/ 5485 h 5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46" h="5485">
                  <a:moveTo>
                    <a:pt x="4341" y="5485"/>
                  </a:moveTo>
                  <a:lnTo>
                    <a:pt x="5446" y="5485"/>
                  </a:lnTo>
                  <a:lnTo>
                    <a:pt x="3095" y="0"/>
                  </a:lnTo>
                  <a:lnTo>
                    <a:pt x="2723" y="0"/>
                  </a:lnTo>
                  <a:lnTo>
                    <a:pt x="2351" y="0"/>
                  </a:lnTo>
                  <a:lnTo>
                    <a:pt x="0" y="5485"/>
                  </a:lnTo>
                  <a:lnTo>
                    <a:pt x="1105" y="5485"/>
                  </a:lnTo>
                  <a:lnTo>
                    <a:pt x="2719" y="1708"/>
                  </a:lnTo>
                  <a:lnTo>
                    <a:pt x="4341" y="54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Rectangle 9">
              <a:extLst>
                <a:ext uri="{FF2B5EF4-FFF2-40B4-BE49-F238E27FC236}">
                  <a16:creationId xmlns:a16="http://schemas.microsoft.com/office/drawing/2014/main" id="{236D08A2-35C3-4CF2-9E9D-BD72F7E4E21C}"/>
                </a:ext>
              </a:extLst>
            </p:cNvPr>
            <p:cNvSpPr>
              <a:spLocks noChangeArrowheads="1"/>
            </p:cNvSpPr>
            <p:nvPr userDrawn="1"/>
          </p:nvSpPr>
          <p:spPr bwMode="gray">
            <a:xfrm>
              <a:off x="5319713" y="2224088"/>
              <a:ext cx="190500" cy="792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Rectangle 10">
              <a:extLst>
                <a:ext uri="{FF2B5EF4-FFF2-40B4-BE49-F238E27FC236}">
                  <a16:creationId xmlns:a16="http://schemas.microsoft.com/office/drawing/2014/main" id="{E94E7FE4-248A-4EDF-B2D0-3CF717CF5893}"/>
                </a:ext>
              </a:extLst>
            </p:cNvPr>
            <p:cNvSpPr>
              <a:spLocks noChangeArrowheads="1"/>
            </p:cNvSpPr>
            <p:nvPr userDrawn="1"/>
          </p:nvSpPr>
          <p:spPr bwMode="gray">
            <a:xfrm>
              <a:off x="4291013" y="2625725"/>
              <a:ext cx="795337" cy="169863"/>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33" name="Ryhmä 32">
            <a:extLst>
              <a:ext uri="{FF2B5EF4-FFF2-40B4-BE49-F238E27FC236}">
                <a16:creationId xmlns:a16="http://schemas.microsoft.com/office/drawing/2014/main" id="{6131A96E-419B-4084-A301-7A1D244D92F7}"/>
              </a:ext>
            </a:extLst>
          </p:cNvPr>
          <p:cNvGrpSpPr/>
          <p:nvPr userDrawn="1"/>
        </p:nvGrpSpPr>
        <p:grpSpPr>
          <a:xfrm>
            <a:off x="6159500" y="2016125"/>
            <a:ext cx="2232025" cy="1014413"/>
            <a:chOff x="6159500" y="2016125"/>
            <a:chExt cx="2232025" cy="1014413"/>
          </a:xfrm>
        </p:grpSpPr>
        <p:sp>
          <p:nvSpPr>
            <p:cNvPr id="19" name="Freeform 11">
              <a:extLst>
                <a:ext uri="{FF2B5EF4-FFF2-40B4-BE49-F238E27FC236}">
                  <a16:creationId xmlns:a16="http://schemas.microsoft.com/office/drawing/2014/main" id="{1B152CC0-F675-4BE2-9C34-248FF6087DFD}"/>
                </a:ext>
              </a:extLst>
            </p:cNvPr>
            <p:cNvSpPr>
              <a:spLocks/>
            </p:cNvSpPr>
            <p:nvPr userDrawn="1"/>
          </p:nvSpPr>
          <p:spPr bwMode="gray">
            <a:xfrm>
              <a:off x="6159500" y="2033588"/>
              <a:ext cx="271462" cy="407988"/>
            </a:xfrm>
            <a:custGeom>
              <a:avLst/>
              <a:gdLst>
                <a:gd name="T0" fmla="*/ 529 w 1509"/>
                <a:gd name="T1" fmla="*/ 410 h 2257"/>
                <a:gd name="T2" fmla="*/ 0 w 1509"/>
                <a:gd name="T3" fmla="*/ 410 h 2257"/>
                <a:gd name="T4" fmla="*/ 0 w 1509"/>
                <a:gd name="T5" fmla="*/ 0 h 2257"/>
                <a:gd name="T6" fmla="*/ 1509 w 1509"/>
                <a:gd name="T7" fmla="*/ 0 h 2257"/>
                <a:gd name="T8" fmla="*/ 1509 w 1509"/>
                <a:gd name="T9" fmla="*/ 410 h 2257"/>
                <a:gd name="T10" fmla="*/ 983 w 1509"/>
                <a:gd name="T11" fmla="*/ 410 h 2257"/>
                <a:gd name="T12" fmla="*/ 983 w 1509"/>
                <a:gd name="T13" fmla="*/ 2257 h 2257"/>
                <a:gd name="T14" fmla="*/ 529 w 1509"/>
                <a:gd name="T15" fmla="*/ 2257 h 2257"/>
                <a:gd name="T16" fmla="*/ 529 w 1509"/>
                <a:gd name="T17" fmla="*/ 41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9" h="2257">
                  <a:moveTo>
                    <a:pt x="529" y="410"/>
                  </a:moveTo>
                  <a:lnTo>
                    <a:pt x="0" y="410"/>
                  </a:lnTo>
                  <a:lnTo>
                    <a:pt x="0" y="0"/>
                  </a:lnTo>
                  <a:lnTo>
                    <a:pt x="1509" y="0"/>
                  </a:lnTo>
                  <a:lnTo>
                    <a:pt x="1509" y="410"/>
                  </a:lnTo>
                  <a:lnTo>
                    <a:pt x="983" y="410"/>
                  </a:lnTo>
                  <a:lnTo>
                    <a:pt x="983" y="2257"/>
                  </a:lnTo>
                  <a:lnTo>
                    <a:pt x="529" y="2257"/>
                  </a:lnTo>
                  <a:lnTo>
                    <a:pt x="529" y="4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0" name="Freeform 12">
              <a:extLst>
                <a:ext uri="{FF2B5EF4-FFF2-40B4-BE49-F238E27FC236}">
                  <a16:creationId xmlns:a16="http://schemas.microsoft.com/office/drawing/2014/main" id="{0C2E79F9-5191-49CC-ACDB-1658B953ACA1}"/>
                </a:ext>
              </a:extLst>
            </p:cNvPr>
            <p:cNvSpPr>
              <a:spLocks noEditPoints="1"/>
            </p:cNvSpPr>
            <p:nvPr userDrawn="1"/>
          </p:nvSpPr>
          <p:spPr bwMode="gray">
            <a:xfrm>
              <a:off x="6457950" y="2128838"/>
              <a:ext cx="263525" cy="320675"/>
            </a:xfrm>
            <a:custGeom>
              <a:avLst/>
              <a:gdLst>
                <a:gd name="T0" fmla="*/ 738 w 1463"/>
                <a:gd name="T1" fmla="*/ 1425 h 1769"/>
                <a:gd name="T2" fmla="*/ 1028 w 1463"/>
                <a:gd name="T3" fmla="*/ 1192 h 1769"/>
                <a:gd name="T4" fmla="*/ 735 w 1463"/>
                <a:gd name="T5" fmla="*/ 957 h 1769"/>
                <a:gd name="T6" fmla="*/ 445 w 1463"/>
                <a:gd name="T7" fmla="*/ 1192 h 1769"/>
                <a:gd name="T8" fmla="*/ 738 w 1463"/>
                <a:gd name="T9" fmla="*/ 1425 h 1769"/>
                <a:gd name="T10" fmla="*/ 654 w 1463"/>
                <a:gd name="T11" fmla="*/ 648 h 1769"/>
                <a:gd name="T12" fmla="*/ 1018 w 1463"/>
                <a:gd name="T13" fmla="*/ 741 h 1769"/>
                <a:gd name="T14" fmla="*/ 1018 w 1463"/>
                <a:gd name="T15" fmla="*/ 632 h 1769"/>
                <a:gd name="T16" fmla="*/ 712 w 1463"/>
                <a:gd name="T17" fmla="*/ 383 h 1769"/>
                <a:gd name="T18" fmla="*/ 264 w 1463"/>
                <a:gd name="T19" fmla="*/ 503 h 1769"/>
                <a:gd name="T20" fmla="*/ 96 w 1463"/>
                <a:gd name="T21" fmla="*/ 200 h 1769"/>
                <a:gd name="T22" fmla="*/ 760 w 1463"/>
                <a:gd name="T23" fmla="*/ 0 h 1769"/>
                <a:gd name="T24" fmla="*/ 1463 w 1463"/>
                <a:gd name="T25" fmla="*/ 661 h 1769"/>
                <a:gd name="T26" fmla="*/ 1463 w 1463"/>
                <a:gd name="T27" fmla="*/ 1727 h 1769"/>
                <a:gd name="T28" fmla="*/ 1070 w 1463"/>
                <a:gd name="T29" fmla="*/ 1727 h 1769"/>
                <a:gd name="T30" fmla="*/ 1041 w 1463"/>
                <a:gd name="T31" fmla="*/ 1618 h 1769"/>
                <a:gd name="T32" fmla="*/ 632 w 1463"/>
                <a:gd name="T33" fmla="*/ 1769 h 1769"/>
                <a:gd name="T34" fmla="*/ 0 w 1463"/>
                <a:gd name="T35" fmla="*/ 1205 h 1769"/>
                <a:gd name="T36" fmla="*/ 654 w 1463"/>
                <a:gd name="T37" fmla="*/ 648 h 1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63" h="1769">
                  <a:moveTo>
                    <a:pt x="738" y="1425"/>
                  </a:moveTo>
                  <a:cubicBezTo>
                    <a:pt x="905" y="1425"/>
                    <a:pt x="1028" y="1334"/>
                    <a:pt x="1028" y="1192"/>
                  </a:cubicBezTo>
                  <a:cubicBezTo>
                    <a:pt x="1028" y="1044"/>
                    <a:pt x="905" y="957"/>
                    <a:pt x="735" y="957"/>
                  </a:cubicBezTo>
                  <a:cubicBezTo>
                    <a:pt x="564" y="957"/>
                    <a:pt x="445" y="1054"/>
                    <a:pt x="445" y="1192"/>
                  </a:cubicBezTo>
                  <a:cubicBezTo>
                    <a:pt x="445" y="1331"/>
                    <a:pt x="570" y="1425"/>
                    <a:pt x="738" y="1425"/>
                  </a:cubicBezTo>
                  <a:close/>
                  <a:moveTo>
                    <a:pt x="654" y="648"/>
                  </a:moveTo>
                  <a:cubicBezTo>
                    <a:pt x="825" y="648"/>
                    <a:pt x="957" y="699"/>
                    <a:pt x="1018" y="741"/>
                  </a:cubicBezTo>
                  <a:lnTo>
                    <a:pt x="1018" y="632"/>
                  </a:lnTo>
                  <a:cubicBezTo>
                    <a:pt x="1018" y="483"/>
                    <a:pt x="909" y="383"/>
                    <a:pt x="712" y="383"/>
                  </a:cubicBezTo>
                  <a:cubicBezTo>
                    <a:pt x="545" y="383"/>
                    <a:pt x="390" y="438"/>
                    <a:pt x="264" y="503"/>
                  </a:cubicBezTo>
                  <a:lnTo>
                    <a:pt x="96" y="200"/>
                  </a:lnTo>
                  <a:cubicBezTo>
                    <a:pt x="248" y="97"/>
                    <a:pt x="503" y="0"/>
                    <a:pt x="760" y="0"/>
                  </a:cubicBezTo>
                  <a:cubicBezTo>
                    <a:pt x="1302" y="0"/>
                    <a:pt x="1463" y="284"/>
                    <a:pt x="1463" y="661"/>
                  </a:cubicBezTo>
                  <a:lnTo>
                    <a:pt x="1463" y="1727"/>
                  </a:lnTo>
                  <a:lnTo>
                    <a:pt x="1070" y="1727"/>
                  </a:lnTo>
                  <a:lnTo>
                    <a:pt x="1041" y="1618"/>
                  </a:lnTo>
                  <a:cubicBezTo>
                    <a:pt x="954" y="1711"/>
                    <a:pt x="825" y="1769"/>
                    <a:pt x="632" y="1769"/>
                  </a:cubicBezTo>
                  <a:cubicBezTo>
                    <a:pt x="290" y="1769"/>
                    <a:pt x="0" y="1560"/>
                    <a:pt x="0" y="1205"/>
                  </a:cubicBezTo>
                  <a:cubicBezTo>
                    <a:pt x="0" y="873"/>
                    <a:pt x="261" y="648"/>
                    <a:pt x="654" y="64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1" name="Rectangle 13">
              <a:extLst>
                <a:ext uri="{FF2B5EF4-FFF2-40B4-BE49-F238E27FC236}">
                  <a16:creationId xmlns:a16="http://schemas.microsoft.com/office/drawing/2014/main" id="{8837897C-A12D-4ACE-AB08-987753DE9873}"/>
                </a:ext>
              </a:extLst>
            </p:cNvPr>
            <p:cNvSpPr>
              <a:spLocks noChangeArrowheads="1"/>
            </p:cNvSpPr>
            <p:nvPr userDrawn="1"/>
          </p:nvSpPr>
          <p:spPr bwMode="gray">
            <a:xfrm>
              <a:off x="6781800" y="2019300"/>
              <a:ext cx="79375" cy="42227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2" name="Freeform 14">
              <a:extLst>
                <a:ext uri="{FF2B5EF4-FFF2-40B4-BE49-F238E27FC236}">
                  <a16:creationId xmlns:a16="http://schemas.microsoft.com/office/drawing/2014/main" id="{73E8FE7C-7CAE-4428-B9E8-2D2E1234E642}"/>
                </a:ext>
              </a:extLst>
            </p:cNvPr>
            <p:cNvSpPr>
              <a:spLocks noEditPoints="1"/>
            </p:cNvSpPr>
            <p:nvPr userDrawn="1"/>
          </p:nvSpPr>
          <p:spPr bwMode="gray">
            <a:xfrm>
              <a:off x="6907213" y="2128838"/>
              <a:ext cx="328612" cy="320675"/>
            </a:xfrm>
            <a:custGeom>
              <a:avLst/>
              <a:gdLst>
                <a:gd name="T0" fmla="*/ 905 w 1814"/>
                <a:gd name="T1" fmla="*/ 1376 h 1769"/>
                <a:gd name="T2" fmla="*/ 1369 w 1814"/>
                <a:gd name="T3" fmla="*/ 890 h 1769"/>
                <a:gd name="T4" fmla="*/ 905 w 1814"/>
                <a:gd name="T5" fmla="*/ 393 h 1769"/>
                <a:gd name="T6" fmla="*/ 444 w 1814"/>
                <a:gd name="T7" fmla="*/ 890 h 1769"/>
                <a:gd name="T8" fmla="*/ 905 w 1814"/>
                <a:gd name="T9" fmla="*/ 1376 h 1769"/>
                <a:gd name="T10" fmla="*/ 905 w 1814"/>
                <a:gd name="T11" fmla="*/ 0 h 1769"/>
                <a:gd name="T12" fmla="*/ 1814 w 1814"/>
                <a:gd name="T13" fmla="*/ 890 h 1769"/>
                <a:gd name="T14" fmla="*/ 905 w 1814"/>
                <a:gd name="T15" fmla="*/ 1769 h 1769"/>
                <a:gd name="T16" fmla="*/ 0 w 1814"/>
                <a:gd name="T17" fmla="*/ 890 h 1769"/>
                <a:gd name="T18" fmla="*/ 905 w 1814"/>
                <a:gd name="T19" fmla="*/ 0 h 1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4" h="1769">
                  <a:moveTo>
                    <a:pt x="905" y="1376"/>
                  </a:moveTo>
                  <a:cubicBezTo>
                    <a:pt x="1173" y="1376"/>
                    <a:pt x="1369" y="1176"/>
                    <a:pt x="1369" y="890"/>
                  </a:cubicBezTo>
                  <a:cubicBezTo>
                    <a:pt x="1369" y="603"/>
                    <a:pt x="1173" y="393"/>
                    <a:pt x="905" y="393"/>
                  </a:cubicBezTo>
                  <a:cubicBezTo>
                    <a:pt x="638" y="393"/>
                    <a:pt x="444" y="599"/>
                    <a:pt x="444" y="890"/>
                  </a:cubicBezTo>
                  <a:cubicBezTo>
                    <a:pt x="444" y="1176"/>
                    <a:pt x="641" y="1376"/>
                    <a:pt x="905" y="1376"/>
                  </a:cubicBezTo>
                  <a:close/>
                  <a:moveTo>
                    <a:pt x="905" y="0"/>
                  </a:moveTo>
                  <a:cubicBezTo>
                    <a:pt x="1421" y="0"/>
                    <a:pt x="1814" y="380"/>
                    <a:pt x="1814" y="890"/>
                  </a:cubicBezTo>
                  <a:cubicBezTo>
                    <a:pt x="1814" y="1399"/>
                    <a:pt x="1434" y="1769"/>
                    <a:pt x="905" y="1769"/>
                  </a:cubicBezTo>
                  <a:cubicBezTo>
                    <a:pt x="380" y="1769"/>
                    <a:pt x="0" y="1399"/>
                    <a:pt x="0" y="890"/>
                  </a:cubicBezTo>
                  <a:cubicBezTo>
                    <a:pt x="0" y="377"/>
                    <a:pt x="393" y="0"/>
                    <a:pt x="90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3" name="Freeform 15">
              <a:extLst>
                <a:ext uri="{FF2B5EF4-FFF2-40B4-BE49-F238E27FC236}">
                  <a16:creationId xmlns:a16="http://schemas.microsoft.com/office/drawing/2014/main" id="{D9B90B88-F49D-4A5B-A930-EBE36ABEAF7E}"/>
                </a:ext>
              </a:extLst>
            </p:cNvPr>
            <p:cNvSpPr>
              <a:spLocks/>
            </p:cNvSpPr>
            <p:nvPr userDrawn="1"/>
          </p:nvSpPr>
          <p:spPr bwMode="gray">
            <a:xfrm>
              <a:off x="7278688" y="2136775"/>
              <a:ext cx="265112" cy="312738"/>
            </a:xfrm>
            <a:custGeom>
              <a:avLst/>
              <a:gdLst>
                <a:gd name="T0" fmla="*/ 0 w 1470"/>
                <a:gd name="T1" fmla="*/ 973 h 1727"/>
                <a:gd name="T2" fmla="*/ 0 w 1470"/>
                <a:gd name="T3" fmla="*/ 0 h 1727"/>
                <a:gd name="T4" fmla="*/ 445 w 1470"/>
                <a:gd name="T5" fmla="*/ 0 h 1727"/>
                <a:gd name="T6" fmla="*/ 445 w 1470"/>
                <a:gd name="T7" fmla="*/ 1025 h 1727"/>
                <a:gd name="T8" fmla="*/ 725 w 1470"/>
                <a:gd name="T9" fmla="*/ 1328 h 1727"/>
                <a:gd name="T10" fmla="*/ 1025 w 1470"/>
                <a:gd name="T11" fmla="*/ 1012 h 1727"/>
                <a:gd name="T12" fmla="*/ 1025 w 1470"/>
                <a:gd name="T13" fmla="*/ 0 h 1727"/>
                <a:gd name="T14" fmla="*/ 1470 w 1470"/>
                <a:gd name="T15" fmla="*/ 0 h 1727"/>
                <a:gd name="T16" fmla="*/ 1470 w 1470"/>
                <a:gd name="T17" fmla="*/ 1685 h 1727"/>
                <a:gd name="T18" fmla="*/ 1034 w 1470"/>
                <a:gd name="T19" fmla="*/ 1685 h 1727"/>
                <a:gd name="T20" fmla="*/ 1034 w 1470"/>
                <a:gd name="T21" fmla="*/ 1489 h 1727"/>
                <a:gd name="T22" fmla="*/ 583 w 1470"/>
                <a:gd name="T23" fmla="*/ 1727 h 1727"/>
                <a:gd name="T24" fmla="*/ 0 w 1470"/>
                <a:gd name="T25" fmla="*/ 973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0" h="1727">
                  <a:moveTo>
                    <a:pt x="0" y="973"/>
                  </a:moveTo>
                  <a:lnTo>
                    <a:pt x="0" y="0"/>
                  </a:lnTo>
                  <a:lnTo>
                    <a:pt x="445" y="0"/>
                  </a:lnTo>
                  <a:lnTo>
                    <a:pt x="445" y="1025"/>
                  </a:lnTo>
                  <a:cubicBezTo>
                    <a:pt x="445" y="1212"/>
                    <a:pt x="573" y="1328"/>
                    <a:pt x="725" y="1328"/>
                  </a:cubicBezTo>
                  <a:cubicBezTo>
                    <a:pt x="909" y="1328"/>
                    <a:pt x="1025" y="1192"/>
                    <a:pt x="1025" y="1012"/>
                  </a:cubicBezTo>
                  <a:lnTo>
                    <a:pt x="1025" y="0"/>
                  </a:lnTo>
                  <a:lnTo>
                    <a:pt x="1470" y="0"/>
                  </a:lnTo>
                  <a:lnTo>
                    <a:pt x="1470" y="1685"/>
                  </a:lnTo>
                  <a:lnTo>
                    <a:pt x="1034" y="1685"/>
                  </a:lnTo>
                  <a:lnTo>
                    <a:pt x="1034" y="1489"/>
                  </a:lnTo>
                  <a:cubicBezTo>
                    <a:pt x="963" y="1605"/>
                    <a:pt x="802" y="1727"/>
                    <a:pt x="583" y="1727"/>
                  </a:cubicBezTo>
                  <a:cubicBezTo>
                    <a:pt x="103" y="1727"/>
                    <a:pt x="0" y="1331"/>
                    <a:pt x="0" y="9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4" name="Freeform 16">
              <a:extLst>
                <a:ext uri="{FF2B5EF4-FFF2-40B4-BE49-F238E27FC236}">
                  <a16:creationId xmlns:a16="http://schemas.microsoft.com/office/drawing/2014/main" id="{299D71E6-445A-4AC3-B93D-503E771F92C6}"/>
                </a:ext>
              </a:extLst>
            </p:cNvPr>
            <p:cNvSpPr>
              <a:spLocks/>
            </p:cNvSpPr>
            <p:nvPr userDrawn="1"/>
          </p:nvSpPr>
          <p:spPr bwMode="gray">
            <a:xfrm>
              <a:off x="7583488" y="2128838"/>
              <a:ext cx="230187" cy="320675"/>
            </a:xfrm>
            <a:custGeom>
              <a:avLst/>
              <a:gdLst>
                <a:gd name="T0" fmla="*/ 0 w 1276"/>
                <a:gd name="T1" fmla="*/ 1457 h 1769"/>
                <a:gd name="T2" fmla="*/ 261 w 1276"/>
                <a:gd name="T3" fmla="*/ 1225 h 1769"/>
                <a:gd name="T4" fmla="*/ 648 w 1276"/>
                <a:gd name="T5" fmla="*/ 1408 h 1769"/>
                <a:gd name="T6" fmla="*/ 854 w 1276"/>
                <a:gd name="T7" fmla="*/ 1257 h 1769"/>
                <a:gd name="T8" fmla="*/ 58 w 1276"/>
                <a:gd name="T9" fmla="*/ 499 h 1769"/>
                <a:gd name="T10" fmla="*/ 670 w 1276"/>
                <a:gd name="T11" fmla="*/ 0 h 1769"/>
                <a:gd name="T12" fmla="*/ 1247 w 1276"/>
                <a:gd name="T13" fmla="*/ 300 h 1769"/>
                <a:gd name="T14" fmla="*/ 954 w 1276"/>
                <a:gd name="T15" fmla="*/ 519 h 1769"/>
                <a:gd name="T16" fmla="*/ 651 w 1276"/>
                <a:gd name="T17" fmla="*/ 358 h 1769"/>
                <a:gd name="T18" fmla="*/ 477 w 1276"/>
                <a:gd name="T19" fmla="*/ 493 h 1769"/>
                <a:gd name="T20" fmla="*/ 1276 w 1276"/>
                <a:gd name="T21" fmla="*/ 1234 h 1769"/>
                <a:gd name="T22" fmla="*/ 628 w 1276"/>
                <a:gd name="T23" fmla="*/ 1769 h 1769"/>
                <a:gd name="T24" fmla="*/ 0 w 1276"/>
                <a:gd name="T25" fmla="*/ 1457 h 1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 h="1769">
                  <a:moveTo>
                    <a:pt x="0" y="1457"/>
                  </a:moveTo>
                  <a:lnTo>
                    <a:pt x="261" y="1225"/>
                  </a:lnTo>
                  <a:cubicBezTo>
                    <a:pt x="345" y="1321"/>
                    <a:pt x="458" y="1408"/>
                    <a:pt x="648" y="1408"/>
                  </a:cubicBezTo>
                  <a:cubicBezTo>
                    <a:pt x="773" y="1408"/>
                    <a:pt x="854" y="1354"/>
                    <a:pt x="854" y="1257"/>
                  </a:cubicBezTo>
                  <a:cubicBezTo>
                    <a:pt x="854" y="999"/>
                    <a:pt x="58" y="1099"/>
                    <a:pt x="58" y="499"/>
                  </a:cubicBezTo>
                  <a:cubicBezTo>
                    <a:pt x="58" y="187"/>
                    <a:pt x="325" y="0"/>
                    <a:pt x="670" y="0"/>
                  </a:cubicBezTo>
                  <a:cubicBezTo>
                    <a:pt x="989" y="0"/>
                    <a:pt x="1167" y="168"/>
                    <a:pt x="1247" y="300"/>
                  </a:cubicBezTo>
                  <a:lnTo>
                    <a:pt x="954" y="519"/>
                  </a:lnTo>
                  <a:cubicBezTo>
                    <a:pt x="902" y="454"/>
                    <a:pt x="809" y="358"/>
                    <a:pt x="651" y="358"/>
                  </a:cubicBezTo>
                  <a:cubicBezTo>
                    <a:pt x="548" y="358"/>
                    <a:pt x="477" y="409"/>
                    <a:pt x="477" y="493"/>
                  </a:cubicBezTo>
                  <a:cubicBezTo>
                    <a:pt x="477" y="761"/>
                    <a:pt x="1276" y="632"/>
                    <a:pt x="1276" y="1234"/>
                  </a:cubicBezTo>
                  <a:cubicBezTo>
                    <a:pt x="1276" y="1563"/>
                    <a:pt x="993" y="1769"/>
                    <a:pt x="628" y="1769"/>
                  </a:cubicBezTo>
                  <a:cubicBezTo>
                    <a:pt x="296" y="1769"/>
                    <a:pt x="90" y="1602"/>
                    <a:pt x="0" y="14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5" name="Freeform 17">
              <a:extLst>
                <a:ext uri="{FF2B5EF4-FFF2-40B4-BE49-F238E27FC236}">
                  <a16:creationId xmlns:a16="http://schemas.microsoft.com/office/drawing/2014/main" id="{1D1FA3BA-2F9E-4E46-9FEE-C9CD17110B8E}"/>
                </a:ext>
              </a:extLst>
            </p:cNvPr>
            <p:cNvSpPr>
              <a:spLocks noEditPoints="1"/>
            </p:cNvSpPr>
            <p:nvPr userDrawn="1"/>
          </p:nvSpPr>
          <p:spPr bwMode="gray">
            <a:xfrm>
              <a:off x="7945438" y="2016125"/>
              <a:ext cx="142875" cy="536575"/>
            </a:xfrm>
            <a:custGeom>
              <a:avLst/>
              <a:gdLst>
                <a:gd name="T0" fmla="*/ 528 w 789"/>
                <a:gd name="T1" fmla="*/ 0 h 2962"/>
                <a:gd name="T2" fmla="*/ 789 w 789"/>
                <a:gd name="T3" fmla="*/ 255 h 2962"/>
                <a:gd name="T4" fmla="*/ 528 w 789"/>
                <a:gd name="T5" fmla="*/ 509 h 2962"/>
                <a:gd name="T6" fmla="*/ 270 w 789"/>
                <a:gd name="T7" fmla="*/ 255 h 2962"/>
                <a:gd name="T8" fmla="*/ 528 w 789"/>
                <a:gd name="T9" fmla="*/ 0 h 2962"/>
                <a:gd name="T10" fmla="*/ 309 w 789"/>
                <a:gd name="T11" fmla="*/ 661 h 2962"/>
                <a:gd name="T12" fmla="*/ 754 w 789"/>
                <a:gd name="T13" fmla="*/ 661 h 2962"/>
                <a:gd name="T14" fmla="*/ 754 w 789"/>
                <a:gd name="T15" fmla="*/ 2369 h 2962"/>
                <a:gd name="T16" fmla="*/ 109 w 789"/>
                <a:gd name="T17" fmla="*/ 2962 h 2962"/>
                <a:gd name="T18" fmla="*/ 0 w 789"/>
                <a:gd name="T19" fmla="*/ 2956 h 2962"/>
                <a:gd name="T20" fmla="*/ 0 w 789"/>
                <a:gd name="T21" fmla="*/ 2579 h 2962"/>
                <a:gd name="T22" fmla="*/ 77 w 789"/>
                <a:gd name="T23" fmla="*/ 2585 h 2962"/>
                <a:gd name="T24" fmla="*/ 309 w 789"/>
                <a:gd name="T25" fmla="*/ 2350 h 2962"/>
                <a:gd name="T26" fmla="*/ 309 w 789"/>
                <a:gd name="T27" fmla="*/ 661 h 2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9" h="2962">
                  <a:moveTo>
                    <a:pt x="528" y="0"/>
                  </a:moveTo>
                  <a:cubicBezTo>
                    <a:pt x="676" y="0"/>
                    <a:pt x="789" y="110"/>
                    <a:pt x="789" y="255"/>
                  </a:cubicBezTo>
                  <a:cubicBezTo>
                    <a:pt x="789" y="400"/>
                    <a:pt x="676" y="509"/>
                    <a:pt x="528" y="509"/>
                  </a:cubicBezTo>
                  <a:cubicBezTo>
                    <a:pt x="383" y="509"/>
                    <a:pt x="270" y="400"/>
                    <a:pt x="270" y="255"/>
                  </a:cubicBezTo>
                  <a:cubicBezTo>
                    <a:pt x="270" y="110"/>
                    <a:pt x="383" y="0"/>
                    <a:pt x="528" y="0"/>
                  </a:cubicBezTo>
                  <a:close/>
                  <a:moveTo>
                    <a:pt x="309" y="661"/>
                  </a:moveTo>
                  <a:lnTo>
                    <a:pt x="754" y="661"/>
                  </a:lnTo>
                  <a:lnTo>
                    <a:pt x="754" y="2369"/>
                  </a:lnTo>
                  <a:cubicBezTo>
                    <a:pt x="754" y="2814"/>
                    <a:pt x="473" y="2962"/>
                    <a:pt x="109" y="2962"/>
                  </a:cubicBezTo>
                  <a:cubicBezTo>
                    <a:pt x="58" y="2962"/>
                    <a:pt x="0" y="2956"/>
                    <a:pt x="0" y="2956"/>
                  </a:cubicBezTo>
                  <a:lnTo>
                    <a:pt x="0" y="2579"/>
                  </a:lnTo>
                  <a:cubicBezTo>
                    <a:pt x="0" y="2579"/>
                    <a:pt x="45" y="2585"/>
                    <a:pt x="77" y="2585"/>
                  </a:cubicBezTo>
                  <a:cubicBezTo>
                    <a:pt x="238" y="2585"/>
                    <a:pt x="309" y="2501"/>
                    <a:pt x="309" y="2350"/>
                  </a:cubicBezTo>
                  <a:lnTo>
                    <a:pt x="309" y="66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6" name="Freeform 18">
              <a:extLst>
                <a:ext uri="{FF2B5EF4-FFF2-40B4-BE49-F238E27FC236}">
                  <a16:creationId xmlns:a16="http://schemas.microsoft.com/office/drawing/2014/main" id="{478C6C4D-425E-40B0-A099-57304BC14121}"/>
                </a:ext>
              </a:extLst>
            </p:cNvPr>
            <p:cNvSpPr>
              <a:spLocks noEditPoints="1"/>
            </p:cNvSpPr>
            <p:nvPr userDrawn="1"/>
          </p:nvSpPr>
          <p:spPr bwMode="gray">
            <a:xfrm>
              <a:off x="8128000" y="2128838"/>
              <a:ext cx="263525" cy="320675"/>
            </a:xfrm>
            <a:custGeom>
              <a:avLst/>
              <a:gdLst>
                <a:gd name="T0" fmla="*/ 655 w 1464"/>
                <a:gd name="T1" fmla="*/ 648 h 1769"/>
                <a:gd name="T2" fmla="*/ 1019 w 1464"/>
                <a:gd name="T3" fmla="*/ 741 h 1769"/>
                <a:gd name="T4" fmla="*/ 1019 w 1464"/>
                <a:gd name="T5" fmla="*/ 632 h 1769"/>
                <a:gd name="T6" fmla="*/ 713 w 1464"/>
                <a:gd name="T7" fmla="*/ 383 h 1769"/>
                <a:gd name="T8" fmla="*/ 265 w 1464"/>
                <a:gd name="T9" fmla="*/ 503 h 1769"/>
                <a:gd name="T10" fmla="*/ 97 w 1464"/>
                <a:gd name="T11" fmla="*/ 200 h 1769"/>
                <a:gd name="T12" fmla="*/ 761 w 1464"/>
                <a:gd name="T13" fmla="*/ 0 h 1769"/>
                <a:gd name="T14" fmla="*/ 1464 w 1464"/>
                <a:gd name="T15" fmla="*/ 661 h 1769"/>
                <a:gd name="T16" fmla="*/ 1464 w 1464"/>
                <a:gd name="T17" fmla="*/ 1727 h 1769"/>
                <a:gd name="T18" fmla="*/ 1071 w 1464"/>
                <a:gd name="T19" fmla="*/ 1727 h 1769"/>
                <a:gd name="T20" fmla="*/ 1042 w 1464"/>
                <a:gd name="T21" fmla="*/ 1618 h 1769"/>
                <a:gd name="T22" fmla="*/ 632 w 1464"/>
                <a:gd name="T23" fmla="*/ 1769 h 1769"/>
                <a:gd name="T24" fmla="*/ 0 w 1464"/>
                <a:gd name="T25" fmla="*/ 1205 h 1769"/>
                <a:gd name="T26" fmla="*/ 655 w 1464"/>
                <a:gd name="T27" fmla="*/ 648 h 1769"/>
                <a:gd name="T28" fmla="*/ 739 w 1464"/>
                <a:gd name="T29" fmla="*/ 1425 h 1769"/>
                <a:gd name="T30" fmla="*/ 1029 w 1464"/>
                <a:gd name="T31" fmla="*/ 1192 h 1769"/>
                <a:gd name="T32" fmla="*/ 735 w 1464"/>
                <a:gd name="T33" fmla="*/ 957 h 1769"/>
                <a:gd name="T34" fmla="*/ 445 w 1464"/>
                <a:gd name="T35" fmla="*/ 1192 h 1769"/>
                <a:gd name="T36" fmla="*/ 739 w 1464"/>
                <a:gd name="T37" fmla="*/ 1425 h 1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64" h="1769">
                  <a:moveTo>
                    <a:pt x="655" y="648"/>
                  </a:moveTo>
                  <a:cubicBezTo>
                    <a:pt x="826" y="648"/>
                    <a:pt x="958" y="699"/>
                    <a:pt x="1019" y="741"/>
                  </a:cubicBezTo>
                  <a:lnTo>
                    <a:pt x="1019" y="632"/>
                  </a:lnTo>
                  <a:cubicBezTo>
                    <a:pt x="1019" y="483"/>
                    <a:pt x="909" y="383"/>
                    <a:pt x="713" y="383"/>
                  </a:cubicBezTo>
                  <a:cubicBezTo>
                    <a:pt x="545" y="383"/>
                    <a:pt x="390" y="438"/>
                    <a:pt x="265" y="503"/>
                  </a:cubicBezTo>
                  <a:lnTo>
                    <a:pt x="97" y="200"/>
                  </a:lnTo>
                  <a:cubicBezTo>
                    <a:pt x="249" y="97"/>
                    <a:pt x="503" y="0"/>
                    <a:pt x="761" y="0"/>
                  </a:cubicBezTo>
                  <a:cubicBezTo>
                    <a:pt x="1303" y="0"/>
                    <a:pt x="1464" y="284"/>
                    <a:pt x="1464" y="661"/>
                  </a:cubicBezTo>
                  <a:lnTo>
                    <a:pt x="1464" y="1727"/>
                  </a:lnTo>
                  <a:lnTo>
                    <a:pt x="1071" y="1727"/>
                  </a:lnTo>
                  <a:lnTo>
                    <a:pt x="1042" y="1618"/>
                  </a:lnTo>
                  <a:cubicBezTo>
                    <a:pt x="955" y="1711"/>
                    <a:pt x="826" y="1769"/>
                    <a:pt x="632" y="1769"/>
                  </a:cubicBezTo>
                  <a:cubicBezTo>
                    <a:pt x="291" y="1769"/>
                    <a:pt x="0" y="1560"/>
                    <a:pt x="0" y="1205"/>
                  </a:cubicBezTo>
                  <a:cubicBezTo>
                    <a:pt x="0" y="873"/>
                    <a:pt x="262" y="648"/>
                    <a:pt x="655" y="648"/>
                  </a:cubicBezTo>
                  <a:close/>
                  <a:moveTo>
                    <a:pt x="739" y="1425"/>
                  </a:moveTo>
                  <a:cubicBezTo>
                    <a:pt x="906" y="1425"/>
                    <a:pt x="1029" y="1334"/>
                    <a:pt x="1029" y="1192"/>
                  </a:cubicBezTo>
                  <a:cubicBezTo>
                    <a:pt x="1029" y="1044"/>
                    <a:pt x="906" y="957"/>
                    <a:pt x="735" y="957"/>
                  </a:cubicBezTo>
                  <a:cubicBezTo>
                    <a:pt x="564" y="957"/>
                    <a:pt x="445" y="1054"/>
                    <a:pt x="445" y="1192"/>
                  </a:cubicBezTo>
                  <a:cubicBezTo>
                    <a:pt x="445" y="1331"/>
                    <a:pt x="571" y="1425"/>
                    <a:pt x="739" y="14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7" name="Freeform 19">
              <a:extLst>
                <a:ext uri="{FF2B5EF4-FFF2-40B4-BE49-F238E27FC236}">
                  <a16:creationId xmlns:a16="http://schemas.microsoft.com/office/drawing/2014/main" id="{00889FCC-5C4E-4A51-B24F-BEA3FE81830F}"/>
                </a:ext>
              </a:extLst>
            </p:cNvPr>
            <p:cNvSpPr>
              <a:spLocks/>
            </p:cNvSpPr>
            <p:nvPr userDrawn="1"/>
          </p:nvSpPr>
          <p:spPr bwMode="gray">
            <a:xfrm>
              <a:off x="6194425" y="2709863"/>
              <a:ext cx="265112" cy="312738"/>
            </a:xfrm>
            <a:custGeom>
              <a:avLst/>
              <a:gdLst>
                <a:gd name="T0" fmla="*/ 1470 w 1470"/>
                <a:gd name="T1" fmla="*/ 755 h 1728"/>
                <a:gd name="T2" fmla="*/ 1470 w 1470"/>
                <a:gd name="T3" fmla="*/ 1728 h 1728"/>
                <a:gd name="T4" fmla="*/ 1025 w 1470"/>
                <a:gd name="T5" fmla="*/ 1728 h 1728"/>
                <a:gd name="T6" fmla="*/ 1025 w 1470"/>
                <a:gd name="T7" fmla="*/ 703 h 1728"/>
                <a:gd name="T8" fmla="*/ 745 w 1470"/>
                <a:gd name="T9" fmla="*/ 400 h 1728"/>
                <a:gd name="T10" fmla="*/ 445 w 1470"/>
                <a:gd name="T11" fmla="*/ 716 h 1728"/>
                <a:gd name="T12" fmla="*/ 445 w 1470"/>
                <a:gd name="T13" fmla="*/ 1728 h 1728"/>
                <a:gd name="T14" fmla="*/ 0 w 1470"/>
                <a:gd name="T15" fmla="*/ 1728 h 1728"/>
                <a:gd name="T16" fmla="*/ 0 w 1470"/>
                <a:gd name="T17" fmla="*/ 42 h 1728"/>
                <a:gd name="T18" fmla="*/ 435 w 1470"/>
                <a:gd name="T19" fmla="*/ 42 h 1728"/>
                <a:gd name="T20" fmla="*/ 435 w 1470"/>
                <a:gd name="T21" fmla="*/ 239 h 1728"/>
                <a:gd name="T22" fmla="*/ 886 w 1470"/>
                <a:gd name="T23" fmla="*/ 0 h 1728"/>
                <a:gd name="T24" fmla="*/ 1470 w 1470"/>
                <a:gd name="T25" fmla="*/ 755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0" h="1728">
                  <a:moveTo>
                    <a:pt x="1470" y="755"/>
                  </a:moveTo>
                  <a:lnTo>
                    <a:pt x="1470" y="1728"/>
                  </a:lnTo>
                  <a:lnTo>
                    <a:pt x="1025" y="1728"/>
                  </a:lnTo>
                  <a:lnTo>
                    <a:pt x="1025" y="703"/>
                  </a:lnTo>
                  <a:cubicBezTo>
                    <a:pt x="1025" y="516"/>
                    <a:pt x="896" y="400"/>
                    <a:pt x="745" y="400"/>
                  </a:cubicBezTo>
                  <a:cubicBezTo>
                    <a:pt x="561" y="400"/>
                    <a:pt x="445" y="535"/>
                    <a:pt x="445" y="716"/>
                  </a:cubicBezTo>
                  <a:lnTo>
                    <a:pt x="445" y="1728"/>
                  </a:lnTo>
                  <a:lnTo>
                    <a:pt x="0" y="1728"/>
                  </a:lnTo>
                  <a:lnTo>
                    <a:pt x="0" y="42"/>
                  </a:lnTo>
                  <a:lnTo>
                    <a:pt x="435" y="42"/>
                  </a:lnTo>
                  <a:lnTo>
                    <a:pt x="435" y="239"/>
                  </a:lnTo>
                  <a:cubicBezTo>
                    <a:pt x="506" y="123"/>
                    <a:pt x="667" y="0"/>
                    <a:pt x="886" y="0"/>
                  </a:cubicBezTo>
                  <a:cubicBezTo>
                    <a:pt x="1367" y="0"/>
                    <a:pt x="1470" y="397"/>
                    <a:pt x="1470" y="75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8" name="Freeform 20">
              <a:extLst>
                <a:ext uri="{FF2B5EF4-FFF2-40B4-BE49-F238E27FC236}">
                  <a16:creationId xmlns:a16="http://schemas.microsoft.com/office/drawing/2014/main" id="{3E125740-67C6-4E12-9A2C-EE0AA7C306A9}"/>
                </a:ext>
              </a:extLst>
            </p:cNvPr>
            <p:cNvSpPr>
              <a:spLocks/>
            </p:cNvSpPr>
            <p:nvPr userDrawn="1"/>
          </p:nvSpPr>
          <p:spPr bwMode="gray">
            <a:xfrm>
              <a:off x="6518275" y="2717800"/>
              <a:ext cx="265112" cy="312738"/>
            </a:xfrm>
            <a:custGeom>
              <a:avLst/>
              <a:gdLst>
                <a:gd name="T0" fmla="*/ 0 w 1470"/>
                <a:gd name="T1" fmla="*/ 974 h 1728"/>
                <a:gd name="T2" fmla="*/ 0 w 1470"/>
                <a:gd name="T3" fmla="*/ 0 h 1728"/>
                <a:gd name="T4" fmla="*/ 445 w 1470"/>
                <a:gd name="T5" fmla="*/ 0 h 1728"/>
                <a:gd name="T6" fmla="*/ 445 w 1470"/>
                <a:gd name="T7" fmla="*/ 1025 h 1728"/>
                <a:gd name="T8" fmla="*/ 725 w 1470"/>
                <a:gd name="T9" fmla="*/ 1328 h 1728"/>
                <a:gd name="T10" fmla="*/ 1025 w 1470"/>
                <a:gd name="T11" fmla="*/ 1012 h 1728"/>
                <a:gd name="T12" fmla="*/ 1025 w 1470"/>
                <a:gd name="T13" fmla="*/ 0 h 1728"/>
                <a:gd name="T14" fmla="*/ 1470 w 1470"/>
                <a:gd name="T15" fmla="*/ 0 h 1728"/>
                <a:gd name="T16" fmla="*/ 1470 w 1470"/>
                <a:gd name="T17" fmla="*/ 1686 h 1728"/>
                <a:gd name="T18" fmla="*/ 1035 w 1470"/>
                <a:gd name="T19" fmla="*/ 1686 h 1728"/>
                <a:gd name="T20" fmla="*/ 1035 w 1470"/>
                <a:gd name="T21" fmla="*/ 1489 h 1728"/>
                <a:gd name="T22" fmla="*/ 583 w 1470"/>
                <a:gd name="T23" fmla="*/ 1728 h 1728"/>
                <a:gd name="T24" fmla="*/ 0 w 1470"/>
                <a:gd name="T25" fmla="*/ 974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0" h="1728">
                  <a:moveTo>
                    <a:pt x="0" y="974"/>
                  </a:moveTo>
                  <a:lnTo>
                    <a:pt x="0" y="0"/>
                  </a:lnTo>
                  <a:lnTo>
                    <a:pt x="445" y="0"/>
                  </a:lnTo>
                  <a:lnTo>
                    <a:pt x="445" y="1025"/>
                  </a:lnTo>
                  <a:cubicBezTo>
                    <a:pt x="445" y="1212"/>
                    <a:pt x="574" y="1328"/>
                    <a:pt x="725" y="1328"/>
                  </a:cubicBezTo>
                  <a:cubicBezTo>
                    <a:pt x="909" y="1328"/>
                    <a:pt x="1025" y="1193"/>
                    <a:pt x="1025" y="1012"/>
                  </a:cubicBezTo>
                  <a:lnTo>
                    <a:pt x="1025" y="0"/>
                  </a:lnTo>
                  <a:lnTo>
                    <a:pt x="1470" y="0"/>
                  </a:lnTo>
                  <a:lnTo>
                    <a:pt x="1470" y="1686"/>
                  </a:lnTo>
                  <a:lnTo>
                    <a:pt x="1035" y="1686"/>
                  </a:lnTo>
                  <a:lnTo>
                    <a:pt x="1035" y="1489"/>
                  </a:lnTo>
                  <a:cubicBezTo>
                    <a:pt x="964" y="1605"/>
                    <a:pt x="803" y="1728"/>
                    <a:pt x="583" y="1728"/>
                  </a:cubicBezTo>
                  <a:cubicBezTo>
                    <a:pt x="103" y="1728"/>
                    <a:pt x="0" y="1331"/>
                    <a:pt x="0" y="97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9" name="Freeform 21">
              <a:extLst>
                <a:ext uri="{FF2B5EF4-FFF2-40B4-BE49-F238E27FC236}">
                  <a16:creationId xmlns:a16="http://schemas.microsoft.com/office/drawing/2014/main" id="{0DDDE2EB-B4F7-4169-9B23-A95BC4E8E8D1}"/>
                </a:ext>
              </a:extLst>
            </p:cNvPr>
            <p:cNvSpPr>
              <a:spLocks noEditPoints="1"/>
            </p:cNvSpPr>
            <p:nvPr userDrawn="1"/>
          </p:nvSpPr>
          <p:spPr bwMode="gray">
            <a:xfrm>
              <a:off x="6826250" y="2709863"/>
              <a:ext cx="328612" cy="320675"/>
            </a:xfrm>
            <a:custGeom>
              <a:avLst/>
              <a:gdLst>
                <a:gd name="T0" fmla="*/ 906 w 1815"/>
                <a:gd name="T1" fmla="*/ 0 h 1770"/>
                <a:gd name="T2" fmla="*/ 1815 w 1815"/>
                <a:gd name="T3" fmla="*/ 890 h 1770"/>
                <a:gd name="T4" fmla="*/ 906 w 1815"/>
                <a:gd name="T5" fmla="*/ 1770 h 1770"/>
                <a:gd name="T6" fmla="*/ 0 w 1815"/>
                <a:gd name="T7" fmla="*/ 890 h 1770"/>
                <a:gd name="T8" fmla="*/ 906 w 1815"/>
                <a:gd name="T9" fmla="*/ 0 h 1770"/>
                <a:gd name="T10" fmla="*/ 906 w 1815"/>
                <a:gd name="T11" fmla="*/ 1377 h 1770"/>
                <a:gd name="T12" fmla="*/ 1370 w 1815"/>
                <a:gd name="T13" fmla="*/ 890 h 1770"/>
                <a:gd name="T14" fmla="*/ 906 w 1815"/>
                <a:gd name="T15" fmla="*/ 394 h 1770"/>
                <a:gd name="T16" fmla="*/ 445 w 1815"/>
                <a:gd name="T17" fmla="*/ 890 h 1770"/>
                <a:gd name="T18" fmla="*/ 906 w 1815"/>
                <a:gd name="T19" fmla="*/ 137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5" h="1770">
                  <a:moveTo>
                    <a:pt x="906" y="0"/>
                  </a:moveTo>
                  <a:cubicBezTo>
                    <a:pt x="1422" y="0"/>
                    <a:pt x="1815" y="381"/>
                    <a:pt x="1815" y="890"/>
                  </a:cubicBezTo>
                  <a:cubicBezTo>
                    <a:pt x="1815" y="1399"/>
                    <a:pt x="1435" y="1770"/>
                    <a:pt x="906" y="1770"/>
                  </a:cubicBezTo>
                  <a:cubicBezTo>
                    <a:pt x="381" y="1770"/>
                    <a:pt x="0" y="1399"/>
                    <a:pt x="0" y="890"/>
                  </a:cubicBezTo>
                  <a:cubicBezTo>
                    <a:pt x="0" y="377"/>
                    <a:pt x="394" y="0"/>
                    <a:pt x="906" y="0"/>
                  </a:cubicBezTo>
                  <a:close/>
                  <a:moveTo>
                    <a:pt x="906" y="1377"/>
                  </a:moveTo>
                  <a:cubicBezTo>
                    <a:pt x="1174" y="1377"/>
                    <a:pt x="1370" y="1177"/>
                    <a:pt x="1370" y="890"/>
                  </a:cubicBezTo>
                  <a:cubicBezTo>
                    <a:pt x="1370" y="603"/>
                    <a:pt x="1174" y="394"/>
                    <a:pt x="906" y="394"/>
                  </a:cubicBezTo>
                  <a:cubicBezTo>
                    <a:pt x="639" y="394"/>
                    <a:pt x="445" y="600"/>
                    <a:pt x="445" y="890"/>
                  </a:cubicBezTo>
                  <a:cubicBezTo>
                    <a:pt x="445" y="1177"/>
                    <a:pt x="642" y="1377"/>
                    <a:pt x="906" y="137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30" name="Freeform 22">
              <a:extLst>
                <a:ext uri="{FF2B5EF4-FFF2-40B4-BE49-F238E27FC236}">
                  <a16:creationId xmlns:a16="http://schemas.microsoft.com/office/drawing/2014/main" id="{20A1AD4D-A9D1-4010-8D0A-52CB2DAD39F8}"/>
                </a:ext>
              </a:extLst>
            </p:cNvPr>
            <p:cNvSpPr>
              <a:spLocks/>
            </p:cNvSpPr>
            <p:nvPr userDrawn="1"/>
          </p:nvSpPr>
          <p:spPr bwMode="gray">
            <a:xfrm>
              <a:off x="7200900" y="2709863"/>
              <a:ext cx="161925" cy="312738"/>
            </a:xfrm>
            <a:custGeom>
              <a:avLst/>
              <a:gdLst>
                <a:gd name="T0" fmla="*/ 899 w 899"/>
                <a:gd name="T1" fmla="*/ 452 h 1728"/>
                <a:gd name="T2" fmla="*/ 445 w 899"/>
                <a:gd name="T3" fmla="*/ 993 h 1728"/>
                <a:gd name="T4" fmla="*/ 445 w 899"/>
                <a:gd name="T5" fmla="*/ 1728 h 1728"/>
                <a:gd name="T6" fmla="*/ 0 w 899"/>
                <a:gd name="T7" fmla="*/ 1728 h 1728"/>
                <a:gd name="T8" fmla="*/ 0 w 899"/>
                <a:gd name="T9" fmla="*/ 42 h 1728"/>
                <a:gd name="T10" fmla="*/ 435 w 899"/>
                <a:gd name="T11" fmla="*/ 42 h 1728"/>
                <a:gd name="T12" fmla="*/ 435 w 899"/>
                <a:gd name="T13" fmla="*/ 287 h 1728"/>
                <a:gd name="T14" fmla="*/ 899 w 899"/>
                <a:gd name="T15" fmla="*/ 0 h 1728"/>
                <a:gd name="T16" fmla="*/ 899 w 899"/>
                <a:gd name="T17" fmla="*/ 452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9" h="1728">
                  <a:moveTo>
                    <a:pt x="899" y="452"/>
                  </a:moveTo>
                  <a:cubicBezTo>
                    <a:pt x="567" y="452"/>
                    <a:pt x="445" y="658"/>
                    <a:pt x="445" y="993"/>
                  </a:cubicBezTo>
                  <a:lnTo>
                    <a:pt x="445" y="1728"/>
                  </a:lnTo>
                  <a:lnTo>
                    <a:pt x="0" y="1728"/>
                  </a:lnTo>
                  <a:lnTo>
                    <a:pt x="0" y="42"/>
                  </a:lnTo>
                  <a:lnTo>
                    <a:pt x="435" y="42"/>
                  </a:lnTo>
                  <a:lnTo>
                    <a:pt x="435" y="287"/>
                  </a:lnTo>
                  <a:cubicBezTo>
                    <a:pt x="509" y="120"/>
                    <a:pt x="677" y="0"/>
                    <a:pt x="899" y="0"/>
                  </a:cubicBezTo>
                  <a:lnTo>
                    <a:pt x="899" y="4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31" name="Freeform 23">
              <a:extLst>
                <a:ext uri="{FF2B5EF4-FFF2-40B4-BE49-F238E27FC236}">
                  <a16:creationId xmlns:a16="http://schemas.microsoft.com/office/drawing/2014/main" id="{536F46DB-652C-4113-85C2-166999775940}"/>
                </a:ext>
              </a:extLst>
            </p:cNvPr>
            <p:cNvSpPr>
              <a:spLocks noEditPoints="1"/>
            </p:cNvSpPr>
            <p:nvPr userDrawn="1"/>
          </p:nvSpPr>
          <p:spPr bwMode="gray">
            <a:xfrm>
              <a:off x="7381875" y="2709863"/>
              <a:ext cx="296862" cy="320675"/>
            </a:xfrm>
            <a:custGeom>
              <a:avLst/>
              <a:gdLst>
                <a:gd name="T0" fmla="*/ 825 w 1643"/>
                <a:gd name="T1" fmla="*/ 0 h 1770"/>
                <a:gd name="T2" fmla="*/ 1643 w 1643"/>
                <a:gd name="T3" fmla="*/ 900 h 1770"/>
                <a:gd name="T4" fmla="*/ 1640 w 1643"/>
                <a:gd name="T5" fmla="*/ 996 h 1770"/>
                <a:gd name="T6" fmla="*/ 454 w 1643"/>
                <a:gd name="T7" fmla="*/ 996 h 1770"/>
                <a:gd name="T8" fmla="*/ 892 w 1643"/>
                <a:gd name="T9" fmla="*/ 1383 h 1770"/>
                <a:gd name="T10" fmla="*/ 1302 w 1643"/>
                <a:gd name="T11" fmla="*/ 1177 h 1770"/>
                <a:gd name="T12" fmla="*/ 1595 w 1643"/>
                <a:gd name="T13" fmla="*/ 1399 h 1770"/>
                <a:gd name="T14" fmla="*/ 886 w 1643"/>
                <a:gd name="T15" fmla="*/ 1770 h 1770"/>
                <a:gd name="T16" fmla="*/ 0 w 1643"/>
                <a:gd name="T17" fmla="*/ 890 h 1770"/>
                <a:gd name="T18" fmla="*/ 825 w 1643"/>
                <a:gd name="T19" fmla="*/ 0 h 1770"/>
                <a:gd name="T20" fmla="*/ 1192 w 1643"/>
                <a:gd name="T21" fmla="*/ 706 h 1770"/>
                <a:gd name="T22" fmla="*/ 831 w 1643"/>
                <a:gd name="T23" fmla="*/ 365 h 1770"/>
                <a:gd name="T24" fmla="*/ 467 w 1643"/>
                <a:gd name="T25" fmla="*/ 706 h 1770"/>
                <a:gd name="T26" fmla="*/ 1192 w 1643"/>
                <a:gd name="T27" fmla="*/ 706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43" h="1770">
                  <a:moveTo>
                    <a:pt x="825" y="0"/>
                  </a:moveTo>
                  <a:cubicBezTo>
                    <a:pt x="1347" y="0"/>
                    <a:pt x="1643" y="348"/>
                    <a:pt x="1643" y="900"/>
                  </a:cubicBezTo>
                  <a:cubicBezTo>
                    <a:pt x="1643" y="932"/>
                    <a:pt x="1643" y="964"/>
                    <a:pt x="1640" y="996"/>
                  </a:cubicBezTo>
                  <a:lnTo>
                    <a:pt x="454" y="996"/>
                  </a:lnTo>
                  <a:cubicBezTo>
                    <a:pt x="464" y="1222"/>
                    <a:pt x="644" y="1383"/>
                    <a:pt x="892" y="1383"/>
                  </a:cubicBezTo>
                  <a:cubicBezTo>
                    <a:pt x="1121" y="1383"/>
                    <a:pt x="1253" y="1248"/>
                    <a:pt x="1302" y="1177"/>
                  </a:cubicBezTo>
                  <a:lnTo>
                    <a:pt x="1595" y="1399"/>
                  </a:lnTo>
                  <a:cubicBezTo>
                    <a:pt x="1530" y="1518"/>
                    <a:pt x="1305" y="1770"/>
                    <a:pt x="886" y="1770"/>
                  </a:cubicBezTo>
                  <a:cubicBezTo>
                    <a:pt x="344" y="1770"/>
                    <a:pt x="0" y="1396"/>
                    <a:pt x="0" y="890"/>
                  </a:cubicBezTo>
                  <a:cubicBezTo>
                    <a:pt x="0" y="381"/>
                    <a:pt x="344" y="0"/>
                    <a:pt x="825" y="0"/>
                  </a:cubicBezTo>
                  <a:close/>
                  <a:moveTo>
                    <a:pt x="1192" y="706"/>
                  </a:moveTo>
                  <a:cubicBezTo>
                    <a:pt x="1182" y="500"/>
                    <a:pt x="1034" y="365"/>
                    <a:pt x="831" y="365"/>
                  </a:cubicBezTo>
                  <a:cubicBezTo>
                    <a:pt x="622" y="365"/>
                    <a:pt x="486" y="513"/>
                    <a:pt x="467" y="706"/>
                  </a:cubicBezTo>
                  <a:lnTo>
                    <a:pt x="1192" y="7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32" name="Freeform 24">
              <a:extLst>
                <a:ext uri="{FF2B5EF4-FFF2-40B4-BE49-F238E27FC236}">
                  <a16:creationId xmlns:a16="http://schemas.microsoft.com/office/drawing/2014/main" id="{D2313C9D-A60B-4460-B00F-F7957F38FAEA}"/>
                </a:ext>
              </a:extLst>
            </p:cNvPr>
            <p:cNvSpPr>
              <a:spLocks/>
            </p:cNvSpPr>
            <p:nvPr userDrawn="1"/>
          </p:nvSpPr>
          <p:spPr bwMode="gray">
            <a:xfrm>
              <a:off x="7697788" y="2654300"/>
              <a:ext cx="171450" cy="373063"/>
            </a:xfrm>
            <a:custGeom>
              <a:avLst/>
              <a:gdLst>
                <a:gd name="T0" fmla="*/ 180 w 947"/>
                <a:gd name="T1" fmla="*/ 0 h 2062"/>
                <a:gd name="T2" fmla="*/ 619 w 947"/>
                <a:gd name="T3" fmla="*/ 0 h 2062"/>
                <a:gd name="T4" fmla="*/ 619 w 947"/>
                <a:gd name="T5" fmla="*/ 354 h 2062"/>
                <a:gd name="T6" fmla="*/ 935 w 947"/>
                <a:gd name="T7" fmla="*/ 354 h 2062"/>
                <a:gd name="T8" fmla="*/ 935 w 947"/>
                <a:gd name="T9" fmla="*/ 715 h 2062"/>
                <a:gd name="T10" fmla="*/ 619 w 947"/>
                <a:gd name="T11" fmla="*/ 715 h 2062"/>
                <a:gd name="T12" fmla="*/ 619 w 947"/>
                <a:gd name="T13" fmla="*/ 1366 h 2062"/>
                <a:gd name="T14" fmla="*/ 867 w 947"/>
                <a:gd name="T15" fmla="*/ 1669 h 2062"/>
                <a:gd name="T16" fmla="*/ 947 w 947"/>
                <a:gd name="T17" fmla="*/ 1666 h 2062"/>
                <a:gd name="T18" fmla="*/ 947 w 947"/>
                <a:gd name="T19" fmla="*/ 2046 h 2062"/>
                <a:gd name="T20" fmla="*/ 757 w 947"/>
                <a:gd name="T21" fmla="*/ 2062 h 2062"/>
                <a:gd name="T22" fmla="*/ 177 w 947"/>
                <a:gd name="T23" fmla="*/ 1379 h 2062"/>
                <a:gd name="T24" fmla="*/ 177 w 947"/>
                <a:gd name="T25" fmla="*/ 715 h 2062"/>
                <a:gd name="T26" fmla="*/ 0 w 947"/>
                <a:gd name="T27" fmla="*/ 715 h 2062"/>
                <a:gd name="T28" fmla="*/ 0 w 947"/>
                <a:gd name="T29" fmla="*/ 354 h 2062"/>
                <a:gd name="T30" fmla="*/ 180 w 947"/>
                <a:gd name="T31" fmla="*/ 354 h 2062"/>
                <a:gd name="T32" fmla="*/ 180 w 947"/>
                <a:gd name="T33" fmla="*/ 0 h 2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7" h="2062">
                  <a:moveTo>
                    <a:pt x="180" y="0"/>
                  </a:moveTo>
                  <a:lnTo>
                    <a:pt x="619" y="0"/>
                  </a:lnTo>
                  <a:lnTo>
                    <a:pt x="619" y="354"/>
                  </a:lnTo>
                  <a:lnTo>
                    <a:pt x="935" y="354"/>
                  </a:lnTo>
                  <a:lnTo>
                    <a:pt x="935" y="715"/>
                  </a:lnTo>
                  <a:lnTo>
                    <a:pt x="619" y="715"/>
                  </a:lnTo>
                  <a:lnTo>
                    <a:pt x="619" y="1366"/>
                  </a:lnTo>
                  <a:cubicBezTo>
                    <a:pt x="619" y="1618"/>
                    <a:pt x="696" y="1669"/>
                    <a:pt x="867" y="1669"/>
                  </a:cubicBezTo>
                  <a:cubicBezTo>
                    <a:pt x="896" y="1669"/>
                    <a:pt x="912" y="1669"/>
                    <a:pt x="947" y="1666"/>
                  </a:cubicBezTo>
                  <a:lnTo>
                    <a:pt x="947" y="2046"/>
                  </a:lnTo>
                  <a:cubicBezTo>
                    <a:pt x="947" y="2046"/>
                    <a:pt x="880" y="2062"/>
                    <a:pt x="757" y="2062"/>
                  </a:cubicBezTo>
                  <a:cubicBezTo>
                    <a:pt x="354" y="2062"/>
                    <a:pt x="177" y="1837"/>
                    <a:pt x="177" y="1379"/>
                  </a:cubicBezTo>
                  <a:lnTo>
                    <a:pt x="177" y="715"/>
                  </a:lnTo>
                  <a:lnTo>
                    <a:pt x="0" y="715"/>
                  </a:lnTo>
                  <a:lnTo>
                    <a:pt x="0" y="354"/>
                  </a:lnTo>
                  <a:lnTo>
                    <a:pt x="180" y="354"/>
                  </a:lnTo>
                  <a:lnTo>
                    <a:pt x="18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37" name="bg object 17">
            <a:extLst>
              <a:ext uri="{FF2B5EF4-FFF2-40B4-BE49-F238E27FC236}">
                <a16:creationId xmlns:a16="http://schemas.microsoft.com/office/drawing/2014/main" id="{256E829A-87AA-4A78-9E8D-F26F3DA694F5}"/>
              </a:ext>
            </a:extLst>
          </p:cNvPr>
          <p:cNvSpPr/>
          <p:nvPr userDrawn="1"/>
        </p:nvSpPr>
        <p:spPr>
          <a:xfrm>
            <a:off x="1816" y="0"/>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00FF00"/>
          </a:solidFill>
        </p:spPr>
        <p:txBody>
          <a:bodyPr wrap="square" lIns="0" tIns="0" rIns="0" bIns="0" rtlCol="0"/>
          <a:lstStyle/>
          <a:p>
            <a:endParaRPr sz="662">
              <a:solidFill>
                <a:schemeClr val="tx2"/>
              </a:solidFill>
            </a:endParaRPr>
          </a:p>
        </p:txBody>
      </p:sp>
      <p:sp>
        <p:nvSpPr>
          <p:cNvPr id="38" name="bg object 18">
            <a:extLst>
              <a:ext uri="{FF2B5EF4-FFF2-40B4-BE49-F238E27FC236}">
                <a16:creationId xmlns:a16="http://schemas.microsoft.com/office/drawing/2014/main" id="{C774188B-54F6-40E2-B93E-6F227F71324D}"/>
              </a:ext>
            </a:extLst>
          </p:cNvPr>
          <p:cNvSpPr/>
          <p:nvPr userDrawn="1"/>
        </p:nvSpPr>
        <p:spPr>
          <a:xfrm>
            <a:off x="10627200" y="6481536"/>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00FF00"/>
          </a:solidFill>
        </p:spPr>
        <p:txBody>
          <a:bodyPr wrap="square" lIns="0" tIns="0" rIns="0" bIns="0" rtlCol="0"/>
          <a:lstStyle/>
          <a:p>
            <a:endParaRPr sz="662">
              <a:solidFill>
                <a:schemeClr val="tx2"/>
              </a:solidFill>
            </a:endParaRPr>
          </a:p>
        </p:txBody>
      </p:sp>
    </p:spTree>
    <p:extLst>
      <p:ext uri="{BB962C8B-B14F-4D97-AF65-F5344CB8AC3E}">
        <p14:creationId xmlns:p14="http://schemas.microsoft.com/office/powerpoint/2010/main" val="2188050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loitus kuvalla">
    <p:bg>
      <p:bgPr>
        <a:solidFill>
          <a:srgbClr val="300F5E"/>
        </a:solidFill>
        <a:effectLst/>
      </p:bgPr>
    </p:bg>
    <p:spTree>
      <p:nvGrpSpPr>
        <p:cNvPr id="1" name=""/>
        <p:cNvGrpSpPr/>
        <p:nvPr/>
      </p:nvGrpSpPr>
      <p:grpSpPr>
        <a:xfrm>
          <a:off x="0" y="0"/>
          <a:ext cx="0" cy="0"/>
          <a:chOff x="0" y="0"/>
          <a:chExt cx="0" cy="0"/>
        </a:xfrm>
      </p:grpSpPr>
      <p:sp>
        <p:nvSpPr>
          <p:cNvPr id="35" name="Kuvan paikkamerkki 2">
            <a:extLst>
              <a:ext uri="{FF2B5EF4-FFF2-40B4-BE49-F238E27FC236}">
                <a16:creationId xmlns:a16="http://schemas.microsoft.com/office/drawing/2014/main" id="{0F6A036A-1DCE-4446-A18D-585921154ABD}"/>
              </a:ext>
            </a:extLst>
          </p:cNvPr>
          <p:cNvSpPr>
            <a:spLocks noGrp="1"/>
          </p:cNvSpPr>
          <p:nvPr>
            <p:ph type="pic" idx="13"/>
          </p:nvPr>
        </p:nvSpPr>
        <p:spPr>
          <a:xfrm>
            <a:off x="-1588" y="0"/>
            <a:ext cx="12193588"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565275 w 12192000"/>
              <a:gd name="connsiteY1" fmla="*/ 0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1588 w 12193588"/>
              <a:gd name="connsiteY0" fmla="*/ 0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88 w 12193588"/>
              <a:gd name="connsiteY6" fmla="*/ 0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588 w 12193588"/>
              <a:gd name="connsiteY5" fmla="*/ 6858000 h 6858000"/>
              <a:gd name="connsiteX6" fmla="*/ 0 w 12193588"/>
              <a:gd name="connsiteY6" fmla="*/ 374650 h 6858000"/>
              <a:gd name="connsiteX7" fmla="*/ 1566863 w 12193588"/>
              <a:gd name="connsiteY7"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8313 w 12193588"/>
              <a:gd name="connsiteY4" fmla="*/ 6486525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6726 w 12193588"/>
              <a:gd name="connsiteY4" fmla="*/ 6484938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8" h="6858000">
                <a:moveTo>
                  <a:pt x="1566863" y="373062"/>
                </a:moveTo>
                <a:cubicBezTo>
                  <a:pt x="1567392" y="250825"/>
                  <a:pt x="1566334" y="122237"/>
                  <a:pt x="1566863" y="0"/>
                </a:cubicBezTo>
                <a:lnTo>
                  <a:pt x="12193588" y="0"/>
                </a:lnTo>
                <a:lnTo>
                  <a:pt x="12193588" y="6483350"/>
                </a:lnTo>
                <a:lnTo>
                  <a:pt x="10626726" y="6484938"/>
                </a:lnTo>
                <a:lnTo>
                  <a:pt x="10626726" y="6856413"/>
                </a:lnTo>
                <a:lnTo>
                  <a:pt x="1588" y="6858000"/>
                </a:lnTo>
                <a:cubicBezTo>
                  <a:pt x="1059" y="4696883"/>
                  <a:pt x="529" y="2535767"/>
                  <a:pt x="0" y="374650"/>
                </a:cubicBezTo>
                <a:lnTo>
                  <a:pt x="1566863" y="373062"/>
                </a:lnTo>
                <a:close/>
              </a:path>
            </a:pathLst>
          </a:custGeom>
          <a:solidFill>
            <a:schemeClr val="bg1">
              <a:lumMod val="95000"/>
            </a:schemeClr>
          </a:solidFill>
          <a:ln w="1270">
            <a:noFill/>
          </a:ln>
        </p:spPr>
        <p:txBody>
          <a:bodyPr anchor="ctr" anchorCtr="0"/>
          <a:lstStyle>
            <a:lvl1pPr marL="0" indent="0" algn="ctr">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Date Placeholder 3" hidden="1"/>
          <p:cNvSpPr>
            <a:spLocks noGrp="1"/>
          </p:cNvSpPr>
          <p:nvPr>
            <p:ph type="dt" sz="half" idx="10"/>
          </p:nvPr>
        </p:nvSpPr>
        <p:spPr>
          <a:xfrm>
            <a:off x="459616" y="6375522"/>
            <a:ext cx="882074" cy="216048"/>
          </a:xfrm>
          <a:prstGeom prst="rect">
            <a:avLst/>
          </a:prstGeom>
        </p:spPr>
        <p:txBody>
          <a:bodyPr/>
          <a:lstStyle/>
          <a:p>
            <a:fld id="{A80E2194-D0C3-44E4-8759-FF8158259CF3}" type="datetime1">
              <a:rPr lang="fi-FI" smtClean="0"/>
              <a:t>20.7.2024</a:t>
            </a:fld>
            <a:endParaRPr lang="fi-FI"/>
          </a:p>
        </p:txBody>
      </p:sp>
      <p:sp>
        <p:nvSpPr>
          <p:cNvPr id="5" name="Footer Placeholder 4" hidden="1"/>
          <p:cNvSpPr>
            <a:spLocks noGrp="1"/>
          </p:cNvSpPr>
          <p:nvPr>
            <p:ph type="ftr" sz="quarter" idx="11"/>
          </p:nvPr>
        </p:nvSpPr>
        <p:spPr>
          <a:xfrm>
            <a:off x="1388009" y="6375522"/>
            <a:ext cx="2881313" cy="215899"/>
          </a:xfrm>
          <a:prstGeom prst="rect">
            <a:avLst/>
          </a:prstGeom>
        </p:spPr>
        <p:txBody>
          <a:bodyPr/>
          <a:lstStyle/>
          <a:p>
            <a:endParaRPr lang="fi-FI"/>
          </a:p>
        </p:txBody>
      </p:sp>
      <p:sp>
        <p:nvSpPr>
          <p:cNvPr id="6" name="Slide Number Placeholder 5" hidden="1"/>
          <p:cNvSpPr>
            <a:spLocks noGrp="1"/>
          </p:cNvSpPr>
          <p:nvPr>
            <p:ph type="sldNum" sz="quarter" idx="12"/>
          </p:nvPr>
        </p:nvSpPr>
        <p:spPr>
          <a:xfrm>
            <a:off x="499531" y="6375522"/>
            <a:ext cx="719137" cy="215900"/>
          </a:xfrm>
          <a:prstGeom prst="rect">
            <a:avLst/>
          </a:prstGeom>
        </p:spPr>
        <p:txBody>
          <a:bodyPr/>
          <a:lstStyle/>
          <a:p>
            <a:fld id="{FFFEBCAA-439F-41B8-BD49-91774E008E46}" type="slidenum">
              <a:rPr lang="fi-FI" smtClean="0"/>
              <a:t>‹#›</a:t>
            </a:fld>
            <a:endParaRPr lang="fi-FI"/>
          </a:p>
        </p:txBody>
      </p:sp>
      <p:sp>
        <p:nvSpPr>
          <p:cNvPr id="11" name="Subtitle 2"/>
          <p:cNvSpPr>
            <a:spLocks noGrp="1"/>
          </p:cNvSpPr>
          <p:nvPr>
            <p:ph type="subTitle" idx="1" hasCustomPrompt="1"/>
          </p:nvPr>
        </p:nvSpPr>
        <p:spPr>
          <a:xfrm>
            <a:off x="3792263" y="5014647"/>
            <a:ext cx="5846118" cy="1133937"/>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dirty="0"/>
          </a:p>
        </p:txBody>
      </p:sp>
      <p:sp>
        <p:nvSpPr>
          <p:cNvPr id="3" name="Title 2"/>
          <p:cNvSpPr>
            <a:spLocks noGrp="1"/>
          </p:cNvSpPr>
          <p:nvPr>
            <p:ph type="title" hasCustomPrompt="1"/>
          </p:nvPr>
        </p:nvSpPr>
        <p:spPr>
          <a:xfrm>
            <a:off x="3798277" y="3751270"/>
            <a:ext cx="5840104" cy="1065936"/>
          </a:xfrm>
        </p:spPr>
        <p:txBody>
          <a:bodyPr anchor="t" anchorCtr="0"/>
          <a:lstStyle>
            <a:lvl1pPr>
              <a:defRPr sz="3500">
                <a:solidFill>
                  <a:schemeClr val="bg1"/>
                </a:solidFill>
              </a:defRPr>
            </a:lvl1pPr>
          </a:lstStyle>
          <a:p>
            <a:r>
              <a:rPr lang="en-GB" dirty="0"/>
              <a:t>Click to edit Master title style</a:t>
            </a:r>
            <a:endParaRPr lang="en-US" dirty="0"/>
          </a:p>
        </p:txBody>
      </p:sp>
      <p:sp>
        <p:nvSpPr>
          <p:cNvPr id="12" name="AutoShape 3">
            <a:extLst>
              <a:ext uri="{FF2B5EF4-FFF2-40B4-BE49-F238E27FC236}">
                <a16:creationId xmlns:a16="http://schemas.microsoft.com/office/drawing/2014/main" id="{3CEEF440-6EE0-4102-B817-42297AE2D6AF}"/>
              </a:ext>
            </a:extLst>
          </p:cNvPr>
          <p:cNvSpPr>
            <a:spLocks noChangeAspect="1" noChangeArrowheads="1" noTextEdit="1"/>
          </p:cNvSpPr>
          <p:nvPr userDrawn="1"/>
        </p:nvSpPr>
        <p:spPr bwMode="gray">
          <a:xfrm>
            <a:off x="3563938" y="2009775"/>
            <a:ext cx="4833937"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7" name="bg object 17">
            <a:extLst>
              <a:ext uri="{FF2B5EF4-FFF2-40B4-BE49-F238E27FC236}">
                <a16:creationId xmlns:a16="http://schemas.microsoft.com/office/drawing/2014/main" id="{256E829A-87AA-4A78-9E8D-F26F3DA694F5}"/>
              </a:ext>
            </a:extLst>
          </p:cNvPr>
          <p:cNvSpPr/>
          <p:nvPr userDrawn="1"/>
        </p:nvSpPr>
        <p:spPr>
          <a:xfrm>
            <a:off x="1816" y="0"/>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00FF00"/>
          </a:solidFill>
        </p:spPr>
        <p:txBody>
          <a:bodyPr wrap="square" lIns="0" tIns="0" rIns="0" bIns="0" rtlCol="0"/>
          <a:lstStyle/>
          <a:p>
            <a:endParaRPr sz="662">
              <a:solidFill>
                <a:schemeClr val="tx2"/>
              </a:solidFill>
            </a:endParaRPr>
          </a:p>
        </p:txBody>
      </p:sp>
      <p:sp>
        <p:nvSpPr>
          <p:cNvPr id="38" name="bg object 18">
            <a:extLst>
              <a:ext uri="{FF2B5EF4-FFF2-40B4-BE49-F238E27FC236}">
                <a16:creationId xmlns:a16="http://schemas.microsoft.com/office/drawing/2014/main" id="{C774188B-54F6-40E2-B93E-6F227F71324D}"/>
              </a:ext>
            </a:extLst>
          </p:cNvPr>
          <p:cNvSpPr/>
          <p:nvPr userDrawn="1"/>
        </p:nvSpPr>
        <p:spPr>
          <a:xfrm>
            <a:off x="10627200" y="6481536"/>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00FF00"/>
          </a:solidFill>
        </p:spPr>
        <p:txBody>
          <a:bodyPr wrap="square" lIns="0" tIns="0" rIns="0" bIns="0" rtlCol="0"/>
          <a:lstStyle/>
          <a:p>
            <a:endParaRPr sz="662">
              <a:solidFill>
                <a:schemeClr val="tx2"/>
              </a:solidFill>
            </a:endParaRPr>
          </a:p>
        </p:txBody>
      </p:sp>
      <p:sp>
        <p:nvSpPr>
          <p:cNvPr id="7" name="Tekstin paikkamerkki 6">
            <a:extLst>
              <a:ext uri="{FF2B5EF4-FFF2-40B4-BE49-F238E27FC236}">
                <a16:creationId xmlns:a16="http://schemas.microsoft.com/office/drawing/2014/main" id="{9FDE2BCA-1C52-4720-A4A0-47E36E051C24}"/>
              </a:ext>
            </a:extLst>
          </p:cNvPr>
          <p:cNvSpPr>
            <a:spLocks noGrp="1"/>
          </p:cNvSpPr>
          <p:nvPr>
            <p:ph type="body" sz="quarter" idx="14" hasCustomPrompt="1"/>
          </p:nvPr>
        </p:nvSpPr>
        <p:spPr>
          <a:xfrm>
            <a:off x="4979060" y="1418195"/>
            <a:ext cx="2242800" cy="993600"/>
          </a:xfrm>
          <a:blipFill>
            <a:blip r:embed="rId2"/>
            <a:stretch>
              <a:fillRect/>
            </a:stretch>
          </a:blipFill>
        </p:spPr>
        <p:txBody>
          <a:bodyPr anchor="ctr" anchorCtr="0"/>
          <a:lstStyle>
            <a:lvl1pPr marL="0" indent="0" algn="ctr">
              <a:buNone/>
              <a:defRPr sz="100"/>
            </a:lvl1pPr>
          </a:lstStyle>
          <a:p>
            <a:pPr lvl="0"/>
            <a:r>
              <a:rPr lang="fi-FI" dirty="0"/>
              <a:t> </a:t>
            </a:r>
          </a:p>
        </p:txBody>
      </p:sp>
    </p:spTree>
    <p:extLst>
      <p:ext uri="{BB962C8B-B14F-4D97-AF65-F5344CB8AC3E}">
        <p14:creationId xmlns:p14="http://schemas.microsoft.com/office/powerpoint/2010/main" val="3046912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opetus">
    <p:bg>
      <p:bgPr>
        <a:solidFill>
          <a:srgbClr val="300F5E"/>
        </a:solidFill>
        <a:effectLst/>
      </p:bgPr>
    </p:bg>
    <p:spTree>
      <p:nvGrpSpPr>
        <p:cNvPr id="1" name=""/>
        <p:cNvGrpSpPr/>
        <p:nvPr/>
      </p:nvGrpSpPr>
      <p:grpSpPr>
        <a:xfrm>
          <a:off x="0" y="0"/>
          <a:ext cx="0" cy="0"/>
          <a:chOff x="0" y="0"/>
          <a:chExt cx="0" cy="0"/>
        </a:xfrm>
      </p:grpSpPr>
      <p:sp>
        <p:nvSpPr>
          <p:cNvPr id="11" name="Title 2"/>
          <p:cNvSpPr>
            <a:spLocks noGrp="1"/>
          </p:cNvSpPr>
          <p:nvPr>
            <p:ph type="title" hasCustomPrompt="1"/>
          </p:nvPr>
        </p:nvSpPr>
        <p:spPr>
          <a:xfrm>
            <a:off x="531628" y="964051"/>
            <a:ext cx="11165244" cy="831398"/>
          </a:xfrm>
        </p:spPr>
        <p:txBody>
          <a:bodyPr anchor="b"/>
          <a:lstStyle>
            <a:lvl1pPr algn="ctr">
              <a:defRPr sz="3700">
                <a:solidFill>
                  <a:schemeClr val="bg1"/>
                </a:solidFill>
              </a:defRPr>
            </a:lvl1pPr>
          </a:lstStyle>
          <a:p>
            <a:r>
              <a:rPr lang="fi-FI" dirty="0"/>
              <a:t>Lisää otsikko</a:t>
            </a:r>
            <a:endParaRPr lang="en-US" dirty="0"/>
          </a:p>
        </p:txBody>
      </p:sp>
      <p:sp>
        <p:nvSpPr>
          <p:cNvPr id="5" name="Tekstin paikkamerkki 4">
            <a:extLst>
              <a:ext uri="{FF2B5EF4-FFF2-40B4-BE49-F238E27FC236}">
                <a16:creationId xmlns:a16="http://schemas.microsoft.com/office/drawing/2014/main" id="{2BEA0781-3560-40B8-919A-D982B5725CE2}"/>
              </a:ext>
            </a:extLst>
          </p:cNvPr>
          <p:cNvSpPr>
            <a:spLocks noGrp="1"/>
          </p:cNvSpPr>
          <p:nvPr>
            <p:ph type="body" sz="quarter" idx="10"/>
          </p:nvPr>
        </p:nvSpPr>
        <p:spPr>
          <a:xfrm>
            <a:off x="942662" y="5011615"/>
            <a:ext cx="2785272" cy="882334"/>
          </a:xfrm>
        </p:spPr>
        <p:txBody>
          <a:bodyPr/>
          <a:lstStyle>
            <a:lvl1pPr marL="0" indent="0" algn="ctr">
              <a:spcBef>
                <a:spcPts val="0"/>
              </a:spcBef>
              <a:buNone/>
              <a:defRPr sz="1650">
                <a:solidFill>
                  <a:schemeClr val="bg1"/>
                </a:solidFill>
              </a:defRPr>
            </a:lvl1pPr>
            <a:lvl2pPr marL="0" indent="0" algn="ctr">
              <a:buNone/>
              <a:defRPr sz="1650">
                <a:solidFill>
                  <a:schemeClr val="bg1"/>
                </a:solidFill>
              </a:defRPr>
            </a:lvl2pPr>
            <a:lvl3pPr marL="266700" indent="0" algn="ctr">
              <a:buNone/>
              <a:defRPr sz="1650">
                <a:solidFill>
                  <a:schemeClr val="bg1"/>
                </a:solidFill>
              </a:defRPr>
            </a:lvl3pPr>
            <a:lvl4pPr marL="539750" indent="0" algn="ctr">
              <a:buNone/>
              <a:defRPr sz="1650">
                <a:solidFill>
                  <a:schemeClr val="bg1"/>
                </a:solidFill>
              </a:defRPr>
            </a:lvl4pPr>
            <a:lvl5pPr marL="806450" indent="0" algn="ctr">
              <a:buNone/>
              <a:defRPr sz="1650">
                <a:solidFill>
                  <a:schemeClr val="bg1"/>
                </a:solidFill>
              </a:defRPr>
            </a:lvl5pPr>
          </a:lstStyle>
          <a:p>
            <a:pPr lvl="0"/>
            <a:r>
              <a:rPr lang="fi-FI"/>
              <a:t>Muokkaa tekstin perustyylejä napsauttamalla</a:t>
            </a:r>
          </a:p>
        </p:txBody>
      </p:sp>
      <p:sp>
        <p:nvSpPr>
          <p:cNvPr id="10" name="Kuvan paikkamerkki 9">
            <a:extLst>
              <a:ext uri="{FF2B5EF4-FFF2-40B4-BE49-F238E27FC236}">
                <a16:creationId xmlns:a16="http://schemas.microsoft.com/office/drawing/2014/main" id="{0DFEEC4B-ED94-42D0-B84C-08B22653CE5F}"/>
              </a:ext>
            </a:extLst>
          </p:cNvPr>
          <p:cNvSpPr>
            <a:spLocks noGrp="1" noChangeAspect="1"/>
          </p:cNvSpPr>
          <p:nvPr>
            <p:ph type="pic" sz="quarter" idx="11"/>
          </p:nvPr>
        </p:nvSpPr>
        <p:spPr>
          <a:xfrm>
            <a:off x="1381944" y="2484776"/>
            <a:ext cx="1944000" cy="1944000"/>
          </a:xfrm>
          <a:prstGeom prst="ellipse">
            <a:avLst/>
          </a:prstGeom>
          <a:solidFill>
            <a:schemeClr val="bg1">
              <a:lumMod val="95000"/>
            </a:schemeClr>
          </a:solidFill>
          <a:ln w="12700">
            <a:solidFill>
              <a:srgbClr val="00FF00"/>
            </a:solidFill>
          </a:ln>
        </p:spPr>
        <p:txBody>
          <a:bodyPr anchor="ctr" anchorCtr="0"/>
          <a:lstStyle>
            <a:lvl1pPr marL="0" indent="0" algn="ctr">
              <a:buNone/>
              <a:defRPr sz="1600" i="1">
                <a:solidFill>
                  <a:schemeClr val="tx2"/>
                </a:solidFill>
              </a:defRPr>
            </a:lvl1pPr>
          </a:lstStyle>
          <a:p>
            <a:r>
              <a:rPr lang="fi-FI"/>
              <a:t>Lisää kuva napsauttamalla kuvaketta</a:t>
            </a:r>
            <a:endParaRPr lang="fi-FI" dirty="0"/>
          </a:p>
        </p:txBody>
      </p:sp>
      <p:sp>
        <p:nvSpPr>
          <p:cNvPr id="12" name="Tekstin paikkamerkki 4">
            <a:extLst>
              <a:ext uri="{FF2B5EF4-FFF2-40B4-BE49-F238E27FC236}">
                <a16:creationId xmlns:a16="http://schemas.microsoft.com/office/drawing/2014/main" id="{5B7140B5-5E43-4CFD-AE51-A4DE7329919C}"/>
              </a:ext>
            </a:extLst>
          </p:cNvPr>
          <p:cNvSpPr>
            <a:spLocks noGrp="1"/>
          </p:cNvSpPr>
          <p:nvPr>
            <p:ph type="body" sz="quarter" idx="12"/>
          </p:nvPr>
        </p:nvSpPr>
        <p:spPr>
          <a:xfrm>
            <a:off x="4665911" y="5011615"/>
            <a:ext cx="2785272" cy="882334"/>
          </a:xfrm>
        </p:spPr>
        <p:txBody>
          <a:bodyPr/>
          <a:lstStyle>
            <a:lvl1pPr marL="0" indent="0" algn="ctr">
              <a:spcBef>
                <a:spcPts val="0"/>
              </a:spcBef>
              <a:buNone/>
              <a:defRPr sz="1650">
                <a:solidFill>
                  <a:schemeClr val="bg1"/>
                </a:solidFill>
              </a:defRPr>
            </a:lvl1pPr>
            <a:lvl2pPr marL="0" indent="0" algn="ctr">
              <a:buNone/>
              <a:defRPr sz="1650">
                <a:solidFill>
                  <a:schemeClr val="bg1"/>
                </a:solidFill>
              </a:defRPr>
            </a:lvl2pPr>
            <a:lvl3pPr marL="266700" indent="0" algn="ctr">
              <a:buNone/>
              <a:defRPr sz="1650">
                <a:solidFill>
                  <a:schemeClr val="bg1"/>
                </a:solidFill>
              </a:defRPr>
            </a:lvl3pPr>
            <a:lvl4pPr marL="539750" indent="0" algn="ctr">
              <a:buNone/>
              <a:defRPr sz="1650">
                <a:solidFill>
                  <a:schemeClr val="bg1"/>
                </a:solidFill>
              </a:defRPr>
            </a:lvl4pPr>
            <a:lvl5pPr marL="806450" indent="0" algn="ctr">
              <a:buNone/>
              <a:defRPr sz="1650">
                <a:solidFill>
                  <a:schemeClr val="bg1"/>
                </a:solidFill>
              </a:defRPr>
            </a:lvl5pPr>
          </a:lstStyle>
          <a:p>
            <a:pPr lvl="0"/>
            <a:r>
              <a:rPr lang="fi-FI"/>
              <a:t>Muokkaa tekstin perustyylejä napsauttamalla</a:t>
            </a:r>
          </a:p>
        </p:txBody>
      </p:sp>
      <p:sp>
        <p:nvSpPr>
          <p:cNvPr id="13" name="Kuvan paikkamerkki 9">
            <a:extLst>
              <a:ext uri="{FF2B5EF4-FFF2-40B4-BE49-F238E27FC236}">
                <a16:creationId xmlns:a16="http://schemas.microsoft.com/office/drawing/2014/main" id="{6A2033D9-B272-4370-9A68-BDEE382F4054}"/>
              </a:ext>
            </a:extLst>
          </p:cNvPr>
          <p:cNvSpPr>
            <a:spLocks noGrp="1" noChangeAspect="1"/>
          </p:cNvSpPr>
          <p:nvPr>
            <p:ph type="pic" sz="quarter" idx="13"/>
          </p:nvPr>
        </p:nvSpPr>
        <p:spPr>
          <a:xfrm>
            <a:off x="5105193" y="2484776"/>
            <a:ext cx="1944000" cy="1944000"/>
          </a:xfrm>
          <a:prstGeom prst="ellipse">
            <a:avLst/>
          </a:prstGeom>
          <a:solidFill>
            <a:schemeClr val="bg1">
              <a:lumMod val="95000"/>
            </a:schemeClr>
          </a:solidFill>
          <a:ln w="12700">
            <a:solidFill>
              <a:srgbClr val="00FF00"/>
            </a:solidFill>
          </a:ln>
        </p:spPr>
        <p:txBody>
          <a:bodyPr anchor="ctr" anchorCtr="0"/>
          <a:lstStyle>
            <a:lvl1pPr marL="0" indent="0" algn="ctr">
              <a:buNone/>
              <a:defRPr sz="1600" i="1">
                <a:solidFill>
                  <a:schemeClr val="tx2"/>
                </a:solidFill>
              </a:defRPr>
            </a:lvl1pPr>
          </a:lstStyle>
          <a:p>
            <a:r>
              <a:rPr lang="fi-FI"/>
              <a:t>Lisää kuva napsauttamalla kuvaketta</a:t>
            </a:r>
          </a:p>
        </p:txBody>
      </p:sp>
      <p:sp>
        <p:nvSpPr>
          <p:cNvPr id="14" name="Tekstin paikkamerkki 4">
            <a:extLst>
              <a:ext uri="{FF2B5EF4-FFF2-40B4-BE49-F238E27FC236}">
                <a16:creationId xmlns:a16="http://schemas.microsoft.com/office/drawing/2014/main" id="{21413A21-45A3-4B2E-93AC-5442D640CA1B}"/>
              </a:ext>
            </a:extLst>
          </p:cNvPr>
          <p:cNvSpPr>
            <a:spLocks noGrp="1"/>
          </p:cNvSpPr>
          <p:nvPr>
            <p:ph type="body" sz="quarter" idx="14"/>
          </p:nvPr>
        </p:nvSpPr>
        <p:spPr>
          <a:xfrm>
            <a:off x="8421985" y="5011615"/>
            <a:ext cx="2785272" cy="882334"/>
          </a:xfrm>
        </p:spPr>
        <p:txBody>
          <a:bodyPr/>
          <a:lstStyle>
            <a:lvl1pPr marL="0" indent="0" algn="ctr">
              <a:spcBef>
                <a:spcPts val="0"/>
              </a:spcBef>
              <a:buNone/>
              <a:defRPr sz="1650">
                <a:solidFill>
                  <a:schemeClr val="bg1"/>
                </a:solidFill>
              </a:defRPr>
            </a:lvl1pPr>
            <a:lvl2pPr marL="0" indent="0" algn="ctr">
              <a:buNone/>
              <a:defRPr sz="1650">
                <a:solidFill>
                  <a:schemeClr val="bg1"/>
                </a:solidFill>
              </a:defRPr>
            </a:lvl2pPr>
            <a:lvl3pPr marL="266700" indent="0" algn="ctr">
              <a:buNone/>
              <a:defRPr sz="1650">
                <a:solidFill>
                  <a:schemeClr val="bg1"/>
                </a:solidFill>
              </a:defRPr>
            </a:lvl3pPr>
            <a:lvl4pPr marL="539750" indent="0" algn="ctr">
              <a:buNone/>
              <a:defRPr sz="1650">
                <a:solidFill>
                  <a:schemeClr val="bg1"/>
                </a:solidFill>
              </a:defRPr>
            </a:lvl4pPr>
            <a:lvl5pPr marL="806450" indent="0" algn="ctr">
              <a:buNone/>
              <a:defRPr sz="1650">
                <a:solidFill>
                  <a:schemeClr val="bg1"/>
                </a:solidFill>
              </a:defRPr>
            </a:lvl5pPr>
          </a:lstStyle>
          <a:p>
            <a:pPr lvl="0"/>
            <a:r>
              <a:rPr lang="fi-FI"/>
              <a:t>Muokkaa tekstin perustyylejä napsauttamalla</a:t>
            </a:r>
          </a:p>
        </p:txBody>
      </p:sp>
      <p:sp>
        <p:nvSpPr>
          <p:cNvPr id="15" name="Kuvan paikkamerkki 9">
            <a:extLst>
              <a:ext uri="{FF2B5EF4-FFF2-40B4-BE49-F238E27FC236}">
                <a16:creationId xmlns:a16="http://schemas.microsoft.com/office/drawing/2014/main" id="{5600DE09-C756-4774-94BD-58104E0290C7}"/>
              </a:ext>
            </a:extLst>
          </p:cNvPr>
          <p:cNvSpPr>
            <a:spLocks noGrp="1" noChangeAspect="1"/>
          </p:cNvSpPr>
          <p:nvPr>
            <p:ph type="pic" sz="quarter" idx="15"/>
          </p:nvPr>
        </p:nvSpPr>
        <p:spPr>
          <a:xfrm>
            <a:off x="8861267" y="2484776"/>
            <a:ext cx="1944000" cy="1944000"/>
          </a:xfrm>
          <a:prstGeom prst="ellipse">
            <a:avLst/>
          </a:prstGeom>
          <a:solidFill>
            <a:schemeClr val="bg1">
              <a:lumMod val="95000"/>
            </a:schemeClr>
          </a:solidFill>
          <a:ln w="12700">
            <a:solidFill>
              <a:srgbClr val="00FF00"/>
            </a:solidFill>
          </a:ln>
        </p:spPr>
        <p:txBody>
          <a:bodyPr anchor="ctr" anchorCtr="0"/>
          <a:lstStyle>
            <a:lvl1pPr marL="0" indent="0" algn="ctr">
              <a:buNone/>
              <a:defRPr sz="1600" i="1">
                <a:solidFill>
                  <a:schemeClr val="tx2"/>
                </a:solidFill>
              </a:defRPr>
            </a:lvl1pPr>
          </a:lstStyle>
          <a:p>
            <a:r>
              <a:rPr lang="fi-FI"/>
              <a:t>Lisää kuva napsauttamalla kuvaketta</a:t>
            </a:r>
            <a:endParaRPr lang="fi-FI" dirty="0"/>
          </a:p>
        </p:txBody>
      </p:sp>
      <p:pic>
        <p:nvPicPr>
          <p:cNvPr id="16" name="Kuva 15">
            <a:extLst>
              <a:ext uri="{FF2B5EF4-FFF2-40B4-BE49-F238E27FC236}">
                <a16:creationId xmlns:a16="http://schemas.microsoft.com/office/drawing/2014/main" id="{F44CE3CA-DF41-4C64-84CB-BE8A1D09D5B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82718" y="229796"/>
            <a:ext cx="681990" cy="300990"/>
          </a:xfrm>
          <a:prstGeom prst="rect">
            <a:avLst/>
          </a:prstGeom>
        </p:spPr>
      </p:pic>
      <p:sp>
        <p:nvSpPr>
          <p:cNvPr id="17" name="Tekstin paikkamerkki 4">
            <a:extLst>
              <a:ext uri="{FF2B5EF4-FFF2-40B4-BE49-F238E27FC236}">
                <a16:creationId xmlns:a16="http://schemas.microsoft.com/office/drawing/2014/main" id="{9C4BB5F3-5F24-4C5D-AEE5-3DA644D728A9}"/>
              </a:ext>
            </a:extLst>
          </p:cNvPr>
          <p:cNvSpPr>
            <a:spLocks noGrp="1"/>
          </p:cNvSpPr>
          <p:nvPr>
            <p:ph type="body" sz="quarter" idx="16" hasCustomPrompt="1"/>
          </p:nvPr>
        </p:nvSpPr>
        <p:spPr>
          <a:xfrm>
            <a:off x="942662" y="4695092"/>
            <a:ext cx="2785272" cy="316523"/>
          </a:xfrm>
        </p:spPr>
        <p:txBody>
          <a:bodyPr/>
          <a:lstStyle>
            <a:lvl1pPr marL="0" indent="0" algn="ctr">
              <a:spcBef>
                <a:spcPts val="0"/>
              </a:spcBef>
              <a:buNone/>
              <a:defRPr sz="1650" b="1">
                <a:solidFill>
                  <a:srgbClr val="00FF00"/>
                </a:solidFill>
              </a:defRPr>
            </a:lvl1pPr>
            <a:lvl2pPr marL="0" indent="0" algn="ctr">
              <a:buNone/>
              <a:defRPr sz="1650">
                <a:solidFill>
                  <a:schemeClr val="bg1"/>
                </a:solidFill>
              </a:defRPr>
            </a:lvl2pPr>
            <a:lvl3pPr marL="266700" indent="0" algn="ctr">
              <a:buNone/>
              <a:defRPr sz="1650">
                <a:solidFill>
                  <a:schemeClr val="bg1"/>
                </a:solidFill>
              </a:defRPr>
            </a:lvl3pPr>
            <a:lvl4pPr marL="539750" indent="0" algn="ctr">
              <a:buNone/>
              <a:defRPr sz="1650">
                <a:solidFill>
                  <a:schemeClr val="bg1"/>
                </a:solidFill>
              </a:defRPr>
            </a:lvl4pPr>
            <a:lvl5pPr marL="806450" indent="0" algn="ctr">
              <a:buNone/>
              <a:defRPr sz="1650">
                <a:solidFill>
                  <a:schemeClr val="bg1"/>
                </a:solidFill>
              </a:defRPr>
            </a:lvl5pPr>
          </a:lstStyle>
          <a:p>
            <a:pPr lvl="0"/>
            <a:r>
              <a:rPr lang="fi-FI" dirty="0"/>
              <a:t>Etunimi Sukunimi</a:t>
            </a:r>
          </a:p>
        </p:txBody>
      </p:sp>
      <p:sp>
        <p:nvSpPr>
          <p:cNvPr id="18" name="Tekstin paikkamerkki 4">
            <a:extLst>
              <a:ext uri="{FF2B5EF4-FFF2-40B4-BE49-F238E27FC236}">
                <a16:creationId xmlns:a16="http://schemas.microsoft.com/office/drawing/2014/main" id="{8C86C225-5742-4B85-BAF8-1FE7E4CA52D8}"/>
              </a:ext>
            </a:extLst>
          </p:cNvPr>
          <p:cNvSpPr>
            <a:spLocks noGrp="1"/>
          </p:cNvSpPr>
          <p:nvPr>
            <p:ph type="body" sz="quarter" idx="17" hasCustomPrompt="1"/>
          </p:nvPr>
        </p:nvSpPr>
        <p:spPr>
          <a:xfrm>
            <a:off x="4665911" y="4695092"/>
            <a:ext cx="2785272" cy="316523"/>
          </a:xfrm>
        </p:spPr>
        <p:txBody>
          <a:bodyPr/>
          <a:lstStyle>
            <a:lvl1pPr marL="0" indent="0" algn="ctr">
              <a:spcBef>
                <a:spcPts val="0"/>
              </a:spcBef>
              <a:buNone/>
              <a:defRPr sz="1650" b="1">
                <a:solidFill>
                  <a:srgbClr val="00FF00"/>
                </a:solidFill>
              </a:defRPr>
            </a:lvl1pPr>
            <a:lvl2pPr marL="0" indent="0" algn="ctr">
              <a:buNone/>
              <a:defRPr sz="1650">
                <a:solidFill>
                  <a:schemeClr val="bg1"/>
                </a:solidFill>
              </a:defRPr>
            </a:lvl2pPr>
            <a:lvl3pPr marL="266700" indent="0" algn="ctr">
              <a:buNone/>
              <a:defRPr sz="1650">
                <a:solidFill>
                  <a:schemeClr val="bg1"/>
                </a:solidFill>
              </a:defRPr>
            </a:lvl3pPr>
            <a:lvl4pPr marL="539750" indent="0" algn="ctr">
              <a:buNone/>
              <a:defRPr sz="1650">
                <a:solidFill>
                  <a:schemeClr val="bg1"/>
                </a:solidFill>
              </a:defRPr>
            </a:lvl4pPr>
            <a:lvl5pPr marL="806450" indent="0" algn="ctr">
              <a:buNone/>
              <a:defRPr sz="1650">
                <a:solidFill>
                  <a:schemeClr val="bg1"/>
                </a:solidFill>
              </a:defRPr>
            </a:lvl5pPr>
          </a:lstStyle>
          <a:p>
            <a:pPr lvl="0"/>
            <a:r>
              <a:rPr lang="fi-FI" dirty="0"/>
              <a:t>Etunimi Sukunimi</a:t>
            </a:r>
          </a:p>
        </p:txBody>
      </p:sp>
      <p:sp>
        <p:nvSpPr>
          <p:cNvPr id="19" name="Tekstin paikkamerkki 4">
            <a:extLst>
              <a:ext uri="{FF2B5EF4-FFF2-40B4-BE49-F238E27FC236}">
                <a16:creationId xmlns:a16="http://schemas.microsoft.com/office/drawing/2014/main" id="{6AB8ADDE-3C08-4EC6-AAFC-8B8673048A28}"/>
              </a:ext>
            </a:extLst>
          </p:cNvPr>
          <p:cNvSpPr>
            <a:spLocks noGrp="1"/>
          </p:cNvSpPr>
          <p:nvPr>
            <p:ph type="body" sz="quarter" idx="18" hasCustomPrompt="1"/>
          </p:nvPr>
        </p:nvSpPr>
        <p:spPr>
          <a:xfrm>
            <a:off x="8421985" y="4695092"/>
            <a:ext cx="2785272" cy="316523"/>
          </a:xfrm>
        </p:spPr>
        <p:txBody>
          <a:bodyPr/>
          <a:lstStyle>
            <a:lvl1pPr marL="0" indent="0" algn="ctr">
              <a:spcBef>
                <a:spcPts val="0"/>
              </a:spcBef>
              <a:buNone/>
              <a:defRPr sz="1650" b="1">
                <a:solidFill>
                  <a:srgbClr val="00FF00"/>
                </a:solidFill>
              </a:defRPr>
            </a:lvl1pPr>
            <a:lvl2pPr marL="0" indent="0" algn="ctr">
              <a:buNone/>
              <a:defRPr sz="1650">
                <a:solidFill>
                  <a:schemeClr val="bg1"/>
                </a:solidFill>
              </a:defRPr>
            </a:lvl2pPr>
            <a:lvl3pPr marL="266700" indent="0" algn="ctr">
              <a:buNone/>
              <a:defRPr sz="1650">
                <a:solidFill>
                  <a:schemeClr val="bg1"/>
                </a:solidFill>
              </a:defRPr>
            </a:lvl3pPr>
            <a:lvl4pPr marL="539750" indent="0" algn="ctr">
              <a:buNone/>
              <a:defRPr sz="1650">
                <a:solidFill>
                  <a:schemeClr val="bg1"/>
                </a:solidFill>
              </a:defRPr>
            </a:lvl4pPr>
            <a:lvl5pPr marL="806450" indent="0" algn="ctr">
              <a:buNone/>
              <a:defRPr sz="1650">
                <a:solidFill>
                  <a:schemeClr val="bg1"/>
                </a:solidFill>
              </a:defRPr>
            </a:lvl5pPr>
          </a:lstStyle>
          <a:p>
            <a:pPr lvl="0"/>
            <a:r>
              <a:rPr lang="fi-FI" dirty="0"/>
              <a:t>Etunimi Sukunimi</a:t>
            </a:r>
          </a:p>
        </p:txBody>
      </p:sp>
    </p:spTree>
    <p:extLst>
      <p:ext uri="{BB962C8B-B14F-4D97-AF65-F5344CB8AC3E}">
        <p14:creationId xmlns:p14="http://schemas.microsoft.com/office/powerpoint/2010/main" val="2989863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23048" y="1122362"/>
            <a:ext cx="8382000" cy="1800000"/>
          </a:xfrm>
        </p:spPr>
        <p:txBody>
          <a:bodyPr anchor="t" anchorCtr="0"/>
          <a:lstStyle>
            <a:lvl1pPr algn="l">
              <a:defRPr sz="6500">
                <a:solidFill>
                  <a:schemeClr val="tx2"/>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23048" y="4155142"/>
            <a:ext cx="8382000" cy="1250576"/>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7" name="Päivämäärän paikkamerkki 6">
            <a:extLst>
              <a:ext uri="{FF2B5EF4-FFF2-40B4-BE49-F238E27FC236}">
                <a16:creationId xmlns:a16="http://schemas.microsoft.com/office/drawing/2014/main" id="{ED134F8E-4153-4C13-8B3F-12F9BDF07385}"/>
              </a:ext>
            </a:extLst>
          </p:cNvPr>
          <p:cNvSpPr>
            <a:spLocks noGrp="1"/>
          </p:cNvSpPr>
          <p:nvPr>
            <p:ph type="dt" sz="half" idx="10"/>
          </p:nvPr>
        </p:nvSpPr>
        <p:spPr/>
        <p:txBody>
          <a:bodyPr/>
          <a:lstStyle>
            <a:lvl1pPr>
              <a:defRPr>
                <a:solidFill>
                  <a:schemeClr val="tx2"/>
                </a:solidFill>
              </a:defRPr>
            </a:lvl1pPr>
          </a:lstStyle>
          <a:p>
            <a:fld id="{C1910FA6-69AA-48E7-A44F-27E4E7080B13}" type="datetime1">
              <a:rPr lang="fi-FI" smtClean="0"/>
              <a:t>20.7.2024</a:t>
            </a:fld>
            <a:endParaRPr lang="fi-FI" dirty="0"/>
          </a:p>
        </p:txBody>
      </p:sp>
      <p:sp>
        <p:nvSpPr>
          <p:cNvPr id="8" name="Alatunnisteen paikkamerkki 7">
            <a:extLst>
              <a:ext uri="{FF2B5EF4-FFF2-40B4-BE49-F238E27FC236}">
                <a16:creationId xmlns:a16="http://schemas.microsoft.com/office/drawing/2014/main" id="{2742299B-DAD2-4F25-A9B7-A0CE23149785}"/>
              </a:ext>
            </a:extLst>
          </p:cNvPr>
          <p:cNvSpPr>
            <a:spLocks noGrp="1"/>
          </p:cNvSpPr>
          <p:nvPr>
            <p:ph type="ftr" sz="quarter" idx="11"/>
          </p:nvPr>
        </p:nvSpPr>
        <p:spPr/>
        <p:txBody>
          <a:bodyPr/>
          <a:lstStyle>
            <a:lvl1pPr>
              <a:defRPr>
                <a:solidFill>
                  <a:schemeClr val="tx2"/>
                </a:solidFill>
              </a:defRPr>
            </a:lvl1pPr>
          </a:lstStyle>
          <a:p>
            <a:endParaRPr lang="fi-FI" dirty="0"/>
          </a:p>
        </p:txBody>
      </p:sp>
      <p:sp>
        <p:nvSpPr>
          <p:cNvPr id="9" name="Dian numeron paikkamerkki 8">
            <a:extLst>
              <a:ext uri="{FF2B5EF4-FFF2-40B4-BE49-F238E27FC236}">
                <a16:creationId xmlns:a16="http://schemas.microsoft.com/office/drawing/2014/main" id="{06B18C79-4C54-48B8-9FDB-ACA81B27F76A}"/>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38397881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Otsikkodia 2">
    <p:bg>
      <p:bgPr>
        <a:solidFill>
          <a:srgbClr val="300F5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23048" y="1122362"/>
            <a:ext cx="8382000" cy="1800000"/>
          </a:xfrm>
        </p:spPr>
        <p:txBody>
          <a:bodyPr anchor="t" anchorCtr="0"/>
          <a:lstStyle>
            <a:lvl1pPr algn="l">
              <a:defRPr sz="6500">
                <a:solidFill>
                  <a:srgbClr val="EC008C"/>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23048" y="4155142"/>
            <a:ext cx="8382000" cy="125057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7" name="Päivämäärän paikkamerkki 6">
            <a:extLst>
              <a:ext uri="{FF2B5EF4-FFF2-40B4-BE49-F238E27FC236}">
                <a16:creationId xmlns:a16="http://schemas.microsoft.com/office/drawing/2014/main" id="{ED134F8E-4153-4C13-8B3F-12F9BDF07385}"/>
              </a:ext>
            </a:extLst>
          </p:cNvPr>
          <p:cNvSpPr>
            <a:spLocks noGrp="1"/>
          </p:cNvSpPr>
          <p:nvPr>
            <p:ph type="dt" sz="half" idx="10"/>
          </p:nvPr>
        </p:nvSpPr>
        <p:spPr/>
        <p:txBody>
          <a:bodyPr/>
          <a:lstStyle>
            <a:lvl1pPr>
              <a:defRPr>
                <a:solidFill>
                  <a:schemeClr val="bg1"/>
                </a:solidFill>
              </a:defRPr>
            </a:lvl1pPr>
          </a:lstStyle>
          <a:p>
            <a:fld id="{D6D295BC-3F59-4CEC-BB26-9043D313EA1A}" type="datetime1">
              <a:rPr lang="fi-FI" smtClean="0"/>
              <a:t>20.7.2024</a:t>
            </a:fld>
            <a:endParaRPr lang="fi-FI" dirty="0"/>
          </a:p>
        </p:txBody>
      </p:sp>
      <p:sp>
        <p:nvSpPr>
          <p:cNvPr id="8" name="Alatunnisteen paikkamerkki 7">
            <a:extLst>
              <a:ext uri="{FF2B5EF4-FFF2-40B4-BE49-F238E27FC236}">
                <a16:creationId xmlns:a16="http://schemas.microsoft.com/office/drawing/2014/main" id="{2742299B-DAD2-4F25-A9B7-A0CE23149785}"/>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9" name="Dian numeron paikkamerkki 8">
            <a:extLst>
              <a:ext uri="{FF2B5EF4-FFF2-40B4-BE49-F238E27FC236}">
                <a16:creationId xmlns:a16="http://schemas.microsoft.com/office/drawing/2014/main" id="{06B18C79-4C54-48B8-9FDB-ACA81B27F76A}"/>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pic>
        <p:nvPicPr>
          <p:cNvPr id="19" name="Kuva 18">
            <a:extLst>
              <a:ext uri="{FF2B5EF4-FFF2-40B4-BE49-F238E27FC236}">
                <a16:creationId xmlns:a16="http://schemas.microsoft.com/office/drawing/2014/main" id="{2A6594E4-22A4-4E90-BD04-2EA71EA209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82718" y="229796"/>
            <a:ext cx="681990" cy="300990"/>
          </a:xfrm>
          <a:prstGeom prst="rect">
            <a:avLst/>
          </a:prstGeom>
        </p:spPr>
      </p:pic>
    </p:spTree>
    <p:extLst>
      <p:ext uri="{BB962C8B-B14F-4D97-AF65-F5344CB8AC3E}">
        <p14:creationId xmlns:p14="http://schemas.microsoft.com/office/powerpoint/2010/main" val="296124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Otsikkodia 2">
    <p:bg>
      <p:bgPr>
        <a:solidFill>
          <a:srgbClr val="300F5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23048" y="1122362"/>
            <a:ext cx="8382000" cy="1800000"/>
          </a:xfrm>
        </p:spPr>
        <p:txBody>
          <a:bodyPr anchor="t" anchorCtr="0"/>
          <a:lstStyle>
            <a:lvl1pPr algn="l">
              <a:defRPr sz="6500">
                <a:solidFill>
                  <a:srgbClr val="00FF00"/>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23048" y="4155142"/>
            <a:ext cx="8382000" cy="125057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7" name="Päivämäärän paikkamerkki 6">
            <a:extLst>
              <a:ext uri="{FF2B5EF4-FFF2-40B4-BE49-F238E27FC236}">
                <a16:creationId xmlns:a16="http://schemas.microsoft.com/office/drawing/2014/main" id="{ED134F8E-4153-4C13-8B3F-12F9BDF07385}"/>
              </a:ext>
            </a:extLst>
          </p:cNvPr>
          <p:cNvSpPr>
            <a:spLocks noGrp="1"/>
          </p:cNvSpPr>
          <p:nvPr>
            <p:ph type="dt" sz="half" idx="10"/>
          </p:nvPr>
        </p:nvSpPr>
        <p:spPr/>
        <p:txBody>
          <a:bodyPr/>
          <a:lstStyle>
            <a:lvl1pPr>
              <a:defRPr>
                <a:solidFill>
                  <a:schemeClr val="bg1"/>
                </a:solidFill>
              </a:defRPr>
            </a:lvl1pPr>
          </a:lstStyle>
          <a:p>
            <a:fld id="{5855B4B5-9F2F-4793-88DE-221029F89E75}" type="datetime1">
              <a:rPr lang="fi-FI" smtClean="0"/>
              <a:t>20.7.2024</a:t>
            </a:fld>
            <a:endParaRPr lang="fi-FI" dirty="0"/>
          </a:p>
        </p:txBody>
      </p:sp>
      <p:sp>
        <p:nvSpPr>
          <p:cNvPr id="8" name="Alatunnisteen paikkamerkki 7">
            <a:extLst>
              <a:ext uri="{FF2B5EF4-FFF2-40B4-BE49-F238E27FC236}">
                <a16:creationId xmlns:a16="http://schemas.microsoft.com/office/drawing/2014/main" id="{2742299B-DAD2-4F25-A9B7-A0CE23149785}"/>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9" name="Dian numeron paikkamerkki 8">
            <a:extLst>
              <a:ext uri="{FF2B5EF4-FFF2-40B4-BE49-F238E27FC236}">
                <a16:creationId xmlns:a16="http://schemas.microsoft.com/office/drawing/2014/main" id="{06B18C79-4C54-48B8-9FDB-ACA81B27F76A}"/>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pic>
        <p:nvPicPr>
          <p:cNvPr id="19" name="Kuva 18">
            <a:extLst>
              <a:ext uri="{FF2B5EF4-FFF2-40B4-BE49-F238E27FC236}">
                <a16:creationId xmlns:a16="http://schemas.microsoft.com/office/drawing/2014/main" id="{2A6594E4-22A4-4E90-BD04-2EA71EA209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82718" y="229796"/>
            <a:ext cx="681990" cy="300990"/>
          </a:xfrm>
          <a:prstGeom prst="rect">
            <a:avLst/>
          </a:prstGeom>
        </p:spPr>
      </p:pic>
    </p:spTree>
    <p:extLst>
      <p:ext uri="{BB962C8B-B14F-4D97-AF65-F5344CB8AC3E}">
        <p14:creationId xmlns:p14="http://schemas.microsoft.com/office/powerpoint/2010/main" val="3090706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tsikkodia kuvalla">
    <p:bg>
      <p:bgPr>
        <a:solidFill>
          <a:srgbClr val="300F5E"/>
        </a:solidFill>
        <a:effectLst/>
      </p:bgPr>
    </p:bg>
    <p:spTree>
      <p:nvGrpSpPr>
        <p:cNvPr id="1" name=""/>
        <p:cNvGrpSpPr/>
        <p:nvPr/>
      </p:nvGrpSpPr>
      <p:grpSpPr>
        <a:xfrm>
          <a:off x="0" y="0"/>
          <a:ext cx="0" cy="0"/>
          <a:chOff x="0" y="0"/>
          <a:chExt cx="0" cy="0"/>
        </a:xfrm>
      </p:grpSpPr>
      <p:sp>
        <p:nvSpPr>
          <p:cNvPr id="19" name="Kuvan paikkamerkki 2">
            <a:extLst>
              <a:ext uri="{FF2B5EF4-FFF2-40B4-BE49-F238E27FC236}">
                <a16:creationId xmlns:a16="http://schemas.microsoft.com/office/drawing/2014/main" id="{49E40927-BBBE-4635-B5B1-51EB35CA63CE}"/>
              </a:ext>
            </a:extLst>
          </p:cNvPr>
          <p:cNvSpPr>
            <a:spLocks noGrp="1"/>
          </p:cNvSpPr>
          <p:nvPr>
            <p:ph type="pic" idx="13"/>
          </p:nvPr>
        </p:nvSpPr>
        <p:spPr>
          <a:xfrm>
            <a:off x="-1588" y="0"/>
            <a:ext cx="12193588"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565275 w 12192000"/>
              <a:gd name="connsiteY1" fmla="*/ 0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1588 w 12193588"/>
              <a:gd name="connsiteY0" fmla="*/ 0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88 w 12193588"/>
              <a:gd name="connsiteY6" fmla="*/ 0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588 w 12193588"/>
              <a:gd name="connsiteY5" fmla="*/ 6858000 h 6858000"/>
              <a:gd name="connsiteX6" fmla="*/ 0 w 12193588"/>
              <a:gd name="connsiteY6" fmla="*/ 374650 h 6858000"/>
              <a:gd name="connsiteX7" fmla="*/ 1566863 w 12193588"/>
              <a:gd name="connsiteY7"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8313 w 12193588"/>
              <a:gd name="connsiteY4" fmla="*/ 6486525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6726 w 12193588"/>
              <a:gd name="connsiteY4" fmla="*/ 6484938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8" h="6858000">
                <a:moveTo>
                  <a:pt x="1566863" y="373062"/>
                </a:moveTo>
                <a:cubicBezTo>
                  <a:pt x="1567392" y="250825"/>
                  <a:pt x="1566334" y="122237"/>
                  <a:pt x="1566863" y="0"/>
                </a:cubicBezTo>
                <a:lnTo>
                  <a:pt x="12193588" y="0"/>
                </a:lnTo>
                <a:lnTo>
                  <a:pt x="12193588" y="6483350"/>
                </a:lnTo>
                <a:lnTo>
                  <a:pt x="10626726" y="6484938"/>
                </a:lnTo>
                <a:lnTo>
                  <a:pt x="10626726" y="6856413"/>
                </a:lnTo>
                <a:lnTo>
                  <a:pt x="1588" y="6858000"/>
                </a:lnTo>
                <a:cubicBezTo>
                  <a:pt x="1059" y="4696883"/>
                  <a:pt x="529" y="2535767"/>
                  <a:pt x="0" y="374650"/>
                </a:cubicBezTo>
                <a:lnTo>
                  <a:pt x="1566863" y="373062"/>
                </a:lnTo>
                <a:close/>
              </a:path>
            </a:pathLst>
          </a:custGeom>
          <a:solidFill>
            <a:schemeClr val="bg1">
              <a:lumMod val="95000"/>
            </a:schemeClr>
          </a:solidFill>
          <a:ln w="1270">
            <a:noFill/>
          </a:ln>
        </p:spPr>
        <p:txBody>
          <a:bodyPr anchor="ctr" anchorCtr="0"/>
          <a:lstStyle>
            <a:lvl1pPr marL="0" indent="0" algn="ctr">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23048" y="1122361"/>
            <a:ext cx="8382000" cy="1800000"/>
          </a:xfrm>
        </p:spPr>
        <p:txBody>
          <a:bodyPr anchor="t" anchorCtr="0"/>
          <a:lstStyle>
            <a:lvl1pPr algn="l">
              <a:defRPr sz="6500">
                <a:solidFill>
                  <a:srgbClr val="EC008C"/>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23048" y="4155142"/>
            <a:ext cx="8382000" cy="125057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7" name="Päivämäärän paikkamerkki 6">
            <a:extLst>
              <a:ext uri="{FF2B5EF4-FFF2-40B4-BE49-F238E27FC236}">
                <a16:creationId xmlns:a16="http://schemas.microsoft.com/office/drawing/2014/main" id="{ED134F8E-4153-4C13-8B3F-12F9BDF07385}"/>
              </a:ext>
            </a:extLst>
          </p:cNvPr>
          <p:cNvSpPr>
            <a:spLocks noGrp="1"/>
          </p:cNvSpPr>
          <p:nvPr>
            <p:ph type="dt" sz="half" idx="10"/>
          </p:nvPr>
        </p:nvSpPr>
        <p:spPr/>
        <p:txBody>
          <a:bodyPr/>
          <a:lstStyle>
            <a:lvl1pPr>
              <a:defRPr>
                <a:solidFill>
                  <a:schemeClr val="bg1"/>
                </a:solidFill>
              </a:defRPr>
            </a:lvl1pPr>
          </a:lstStyle>
          <a:p>
            <a:fld id="{B942EF68-F33F-4DCE-87EF-621C4942B7C2}" type="datetime1">
              <a:rPr lang="fi-FI" smtClean="0"/>
              <a:t>20.7.2024</a:t>
            </a:fld>
            <a:endParaRPr lang="fi-FI" dirty="0"/>
          </a:p>
        </p:txBody>
      </p:sp>
      <p:sp>
        <p:nvSpPr>
          <p:cNvPr id="8" name="Alatunnisteen paikkamerkki 7">
            <a:extLst>
              <a:ext uri="{FF2B5EF4-FFF2-40B4-BE49-F238E27FC236}">
                <a16:creationId xmlns:a16="http://schemas.microsoft.com/office/drawing/2014/main" id="{2742299B-DAD2-4F25-A9B7-A0CE23149785}"/>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9" name="Dian numeron paikkamerkki 8">
            <a:extLst>
              <a:ext uri="{FF2B5EF4-FFF2-40B4-BE49-F238E27FC236}">
                <a16:creationId xmlns:a16="http://schemas.microsoft.com/office/drawing/2014/main" id="{06B18C79-4C54-48B8-9FDB-ACA81B27F76A}"/>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sp>
        <p:nvSpPr>
          <p:cNvPr id="5" name="Tekstin paikkamerkki 4">
            <a:extLst>
              <a:ext uri="{FF2B5EF4-FFF2-40B4-BE49-F238E27FC236}">
                <a16:creationId xmlns:a16="http://schemas.microsoft.com/office/drawing/2014/main" id="{D76CBE87-96CE-43D0-8BBC-FE2F1F99865F}"/>
              </a:ext>
            </a:extLst>
          </p:cNvPr>
          <p:cNvSpPr>
            <a:spLocks noGrp="1"/>
          </p:cNvSpPr>
          <p:nvPr>
            <p:ph type="body" sz="quarter" idx="14" hasCustomPrompt="1"/>
          </p:nvPr>
        </p:nvSpPr>
        <p:spPr>
          <a:xfrm>
            <a:off x="11282400" y="230400"/>
            <a:ext cx="680400" cy="302400"/>
          </a:xfrm>
          <a:blipFill>
            <a:blip r:embed="rId2"/>
            <a:stretch>
              <a:fillRect/>
            </a:stretch>
          </a:blipFill>
        </p:spPr>
        <p:txBody>
          <a:bodyPr anchor="ctr" anchorCtr="0"/>
          <a:lstStyle>
            <a:lvl1pPr marL="0" indent="0" algn="ctr">
              <a:buNone/>
              <a:defRPr sz="200"/>
            </a:lvl1pPr>
          </a:lstStyle>
          <a:p>
            <a:pPr lvl="0"/>
            <a:r>
              <a:rPr lang="fi-FI" dirty="0"/>
              <a:t> </a:t>
            </a:r>
          </a:p>
        </p:txBody>
      </p:sp>
    </p:spTree>
    <p:extLst>
      <p:ext uri="{BB962C8B-B14F-4D97-AF65-F5344CB8AC3E}">
        <p14:creationId xmlns:p14="http://schemas.microsoft.com/office/powerpoint/2010/main" val="42638387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41F9EC0B-4296-4D71-999C-AB70F1E75FFC}" type="datetime1">
              <a:rPr lang="fi-FI" smtClean="0"/>
              <a:t>20.7.2024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lvl1pPr algn="l">
              <a:defRPr/>
            </a:lvl1pPr>
          </a:lstStyle>
          <a:p>
            <a:endParaRPr lang="fi-FI" dirty="0"/>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3849016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300F5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lvl1pP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lvl1pPr>
              <a:defRPr>
                <a:solidFill>
                  <a:schemeClr val="bg1"/>
                </a:solidFill>
              </a:defRPr>
            </a:lvl1pPr>
          </a:lstStyle>
          <a:p>
            <a:fld id="{32E062D4-2A27-45B0-8274-B0FACF46B5C7}" type="datetime1">
              <a:rPr lang="fi-FI" smtClean="0"/>
              <a:t>20.7.2024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lvl1pPr algn="l">
              <a:defRPr>
                <a:solidFill>
                  <a:schemeClr val="bg1"/>
                </a:solidFill>
              </a:defRPr>
            </a:lvl1pPr>
          </a:lstStyle>
          <a:p>
            <a:endParaRPr lang="fi-FI" dirty="0"/>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pic>
        <p:nvPicPr>
          <p:cNvPr id="7" name="Kuva 6">
            <a:extLst>
              <a:ext uri="{FF2B5EF4-FFF2-40B4-BE49-F238E27FC236}">
                <a16:creationId xmlns:a16="http://schemas.microsoft.com/office/drawing/2014/main" id="{923F98A4-CC5E-47EB-9896-4CF379FE23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82718" y="229796"/>
            <a:ext cx="681990" cy="300990"/>
          </a:xfrm>
          <a:prstGeom prst="rect">
            <a:avLst/>
          </a:prstGeom>
        </p:spPr>
      </p:pic>
    </p:spTree>
    <p:extLst>
      <p:ext uri="{BB962C8B-B14F-4D97-AF65-F5344CB8AC3E}">
        <p14:creationId xmlns:p14="http://schemas.microsoft.com/office/powerpoint/2010/main" val="21713931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5"/>
            <a:ext cx="4788000" cy="41400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80121" y="2088775"/>
            <a:ext cx="4788000" cy="41400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Päivämäärän paikkamerkki 7">
            <a:extLst>
              <a:ext uri="{FF2B5EF4-FFF2-40B4-BE49-F238E27FC236}">
                <a16:creationId xmlns:a16="http://schemas.microsoft.com/office/drawing/2014/main" id="{82DC5404-9034-4C91-B457-4039C06959C4}"/>
              </a:ext>
            </a:extLst>
          </p:cNvPr>
          <p:cNvSpPr>
            <a:spLocks noGrp="1"/>
          </p:cNvSpPr>
          <p:nvPr>
            <p:ph type="dt" sz="half" idx="14"/>
          </p:nvPr>
        </p:nvSpPr>
        <p:spPr/>
        <p:txBody>
          <a:bodyPr/>
          <a:lstStyle/>
          <a:p>
            <a:fld id="{02DD4430-C6B8-4541-A6AC-3417A22A973A}" type="datetime1">
              <a:rPr lang="fi-FI" smtClean="0"/>
              <a:t>20.7.2024</a:t>
            </a:fld>
            <a:endParaRPr lang="fi-FI" dirty="0"/>
          </a:p>
        </p:txBody>
      </p:sp>
      <p:sp>
        <p:nvSpPr>
          <p:cNvPr id="9" name="Alatunnisteen paikkamerkki 8">
            <a:extLst>
              <a:ext uri="{FF2B5EF4-FFF2-40B4-BE49-F238E27FC236}">
                <a16:creationId xmlns:a16="http://schemas.microsoft.com/office/drawing/2014/main" id="{519D6948-8DF2-4DF1-8401-5A30EEFD8F58}"/>
              </a:ext>
            </a:extLst>
          </p:cNvPr>
          <p:cNvSpPr>
            <a:spLocks noGrp="1"/>
          </p:cNvSpPr>
          <p:nvPr>
            <p:ph type="ftr" sz="quarter" idx="15"/>
          </p:nvPr>
        </p:nvSpPr>
        <p:spPr/>
        <p:txBody>
          <a:bodyPr/>
          <a:lstStyle/>
          <a:p>
            <a:endParaRPr lang="fi-FI" dirty="0"/>
          </a:p>
        </p:txBody>
      </p:sp>
      <p:sp>
        <p:nvSpPr>
          <p:cNvPr id="10" name="Dian numeron paikkamerkki 9">
            <a:extLst>
              <a:ext uri="{FF2B5EF4-FFF2-40B4-BE49-F238E27FC236}">
                <a16:creationId xmlns:a16="http://schemas.microsoft.com/office/drawing/2014/main" id="{4D95326F-A8EB-4CEA-88E4-97AFAE86A3D2}"/>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957434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787462"/>
            <a:ext cx="4788000" cy="34413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78800" y="2787462"/>
            <a:ext cx="4788000" cy="34413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Tekstin paikkamerkki 2">
            <a:extLst>
              <a:ext uri="{FF2B5EF4-FFF2-40B4-BE49-F238E27FC236}">
                <a16:creationId xmlns:a16="http://schemas.microsoft.com/office/drawing/2014/main" id="{7192C681-E03B-42EF-93CB-62882EDFB5DC}"/>
              </a:ext>
            </a:extLst>
          </p:cNvPr>
          <p:cNvSpPr>
            <a:spLocks noGrp="1"/>
          </p:cNvSpPr>
          <p:nvPr>
            <p:ph type="body" idx="14"/>
          </p:nvPr>
        </p:nvSpPr>
        <p:spPr>
          <a:xfrm>
            <a:off x="627527" y="2088775"/>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9" name="Tekstin paikkamerkki 4">
            <a:extLst>
              <a:ext uri="{FF2B5EF4-FFF2-40B4-BE49-F238E27FC236}">
                <a16:creationId xmlns:a16="http://schemas.microsoft.com/office/drawing/2014/main" id="{AE17FF42-CA18-47DE-941E-A9A99DC8E864}"/>
              </a:ext>
            </a:extLst>
          </p:cNvPr>
          <p:cNvSpPr>
            <a:spLocks noGrp="1"/>
          </p:cNvSpPr>
          <p:nvPr>
            <p:ph type="body" sz="quarter" idx="3"/>
          </p:nvPr>
        </p:nvSpPr>
        <p:spPr>
          <a:xfrm>
            <a:off x="6778800" y="2088775"/>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11" name="Päivämäärän paikkamerkki 10">
            <a:extLst>
              <a:ext uri="{FF2B5EF4-FFF2-40B4-BE49-F238E27FC236}">
                <a16:creationId xmlns:a16="http://schemas.microsoft.com/office/drawing/2014/main" id="{EF38D506-1637-4E50-8177-47445F24CC22}"/>
              </a:ext>
            </a:extLst>
          </p:cNvPr>
          <p:cNvSpPr>
            <a:spLocks noGrp="1"/>
          </p:cNvSpPr>
          <p:nvPr>
            <p:ph type="dt" sz="half" idx="15"/>
          </p:nvPr>
        </p:nvSpPr>
        <p:spPr/>
        <p:txBody>
          <a:bodyPr/>
          <a:lstStyle/>
          <a:p>
            <a:fld id="{D7EBBD35-9528-463E-9FFF-86E1303862A0}" type="datetime1">
              <a:rPr lang="fi-FI" smtClean="0"/>
              <a:t>20.7.2024</a:t>
            </a:fld>
            <a:endParaRPr lang="fi-FI" dirty="0"/>
          </a:p>
        </p:txBody>
      </p:sp>
      <p:sp>
        <p:nvSpPr>
          <p:cNvPr id="12" name="Alatunnisteen paikkamerkki 11">
            <a:extLst>
              <a:ext uri="{FF2B5EF4-FFF2-40B4-BE49-F238E27FC236}">
                <a16:creationId xmlns:a16="http://schemas.microsoft.com/office/drawing/2014/main" id="{5A95C55B-EA85-413D-9A4B-92385D9622EB}"/>
              </a:ext>
            </a:extLst>
          </p:cNvPr>
          <p:cNvSpPr>
            <a:spLocks noGrp="1"/>
          </p:cNvSpPr>
          <p:nvPr>
            <p:ph type="ftr" sz="quarter" idx="16"/>
          </p:nvPr>
        </p:nvSpPr>
        <p:spPr/>
        <p:txBody>
          <a:bodyPr/>
          <a:lstStyle/>
          <a:p>
            <a:endParaRPr lang="fi-FI" dirty="0"/>
          </a:p>
        </p:txBody>
      </p:sp>
      <p:sp>
        <p:nvSpPr>
          <p:cNvPr id="13" name="Dian numeron paikkamerkki 12">
            <a:extLst>
              <a:ext uri="{FF2B5EF4-FFF2-40B4-BE49-F238E27FC236}">
                <a16:creationId xmlns:a16="http://schemas.microsoft.com/office/drawing/2014/main" id="{35C8A7D7-FBE4-4B84-9B26-1D75839ACB10}"/>
              </a:ext>
            </a:extLst>
          </p:cNvPr>
          <p:cNvSpPr>
            <a:spLocks noGrp="1"/>
          </p:cNvSpPr>
          <p:nvPr>
            <p:ph type="sldNum" sz="quarter" idx="17"/>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5865746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taatti">
    <p:spTree>
      <p:nvGrpSpPr>
        <p:cNvPr id="1" name=""/>
        <p:cNvGrpSpPr/>
        <p:nvPr/>
      </p:nvGrpSpPr>
      <p:grpSpPr>
        <a:xfrm>
          <a:off x="0" y="0"/>
          <a:ext cx="0" cy="0"/>
          <a:chOff x="0" y="0"/>
          <a:chExt cx="0" cy="0"/>
        </a:xfrm>
      </p:grpSpPr>
      <p:sp>
        <p:nvSpPr>
          <p:cNvPr id="11" name="bg object 17">
            <a:extLst>
              <a:ext uri="{FF2B5EF4-FFF2-40B4-BE49-F238E27FC236}">
                <a16:creationId xmlns:a16="http://schemas.microsoft.com/office/drawing/2014/main" id="{10E1F50E-0267-4791-8536-AF37549E4D86}"/>
              </a:ext>
            </a:extLst>
          </p:cNvPr>
          <p:cNvSpPr/>
          <p:nvPr userDrawn="1"/>
        </p:nvSpPr>
        <p:spPr>
          <a:xfrm>
            <a:off x="0" y="0"/>
            <a:ext cx="5760000" cy="6858000"/>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300F5E"/>
          </a:solidFill>
        </p:spPr>
        <p:txBody>
          <a:bodyPr wrap="square" lIns="0" tIns="0" rIns="0" bIns="0" rtlCol="0"/>
          <a:lstStyle/>
          <a:p>
            <a:endParaRPr sz="662">
              <a:solidFill>
                <a:schemeClr val="tx2"/>
              </a:solidFill>
            </a:endParaRP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27527" y="627529"/>
            <a:ext cx="4788000" cy="1344706"/>
          </a:xfrm>
        </p:spPr>
        <p:txBody>
          <a:bodyPr/>
          <a:lstStyle>
            <a:lvl1pP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6"/>
            <a:ext cx="4788000" cy="4140000"/>
          </a:xfrm>
        </p:spPr>
        <p:txBody>
          <a:bodyPr/>
          <a:lstStyle>
            <a:lvl1pPr>
              <a:defRPr>
                <a:solidFill>
                  <a:schemeClr val="bg1"/>
                </a:solidFill>
              </a:defRPr>
            </a:lvl1pPr>
            <a:lvl2pPr>
              <a:defRPr>
                <a:solidFill>
                  <a:schemeClr val="bg1"/>
                </a:solidFill>
              </a:defRPr>
            </a:lvl2pPr>
            <a:lvl3pPr>
              <a:defRPr sz="1400" i="1">
                <a:solidFill>
                  <a:schemeClr val="bg1"/>
                </a:solidFill>
              </a:defRPr>
            </a:lvl3pPr>
          </a:lstStyle>
          <a:p>
            <a:pPr lvl="0"/>
            <a:r>
              <a:rPr lang="fi-FI" dirty="0"/>
              <a:t>Muokkaa tekstin perustyylejä napsauttamalla</a:t>
            </a:r>
          </a:p>
          <a:p>
            <a:pPr lvl="1"/>
            <a:r>
              <a:rPr lang="fi-FI" dirty="0"/>
              <a:t>toinen taso</a:t>
            </a:r>
          </a:p>
          <a:p>
            <a:pPr lvl="2"/>
            <a:r>
              <a:rPr lang="fi-FI" dirty="0"/>
              <a:t>kolmas taso</a:t>
            </a:r>
          </a:p>
        </p:txBody>
      </p:sp>
      <p:sp>
        <p:nvSpPr>
          <p:cNvPr id="10" name="bg object 17">
            <a:extLst>
              <a:ext uri="{FF2B5EF4-FFF2-40B4-BE49-F238E27FC236}">
                <a16:creationId xmlns:a16="http://schemas.microsoft.com/office/drawing/2014/main" id="{044F0693-F2B2-47CE-A1C8-8F69BF485420}"/>
              </a:ext>
            </a:extLst>
          </p:cNvPr>
          <p:cNvSpPr/>
          <p:nvPr userDrawn="1"/>
        </p:nvSpPr>
        <p:spPr>
          <a:xfrm>
            <a:off x="1816" y="0"/>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EC008C"/>
          </a:solidFill>
        </p:spPr>
        <p:txBody>
          <a:bodyPr wrap="square" lIns="0" tIns="0" rIns="0" bIns="0" rtlCol="0"/>
          <a:lstStyle/>
          <a:p>
            <a:endParaRPr sz="662">
              <a:solidFill>
                <a:schemeClr val="tx2"/>
              </a:solidFill>
            </a:endParaRPr>
          </a:p>
        </p:txBody>
      </p:sp>
      <p:sp>
        <p:nvSpPr>
          <p:cNvPr id="12" name="Päivämäärän paikkamerkki 11">
            <a:extLst>
              <a:ext uri="{FF2B5EF4-FFF2-40B4-BE49-F238E27FC236}">
                <a16:creationId xmlns:a16="http://schemas.microsoft.com/office/drawing/2014/main" id="{5FA0B536-51B5-42B5-9A90-720C45616BE8}"/>
              </a:ext>
            </a:extLst>
          </p:cNvPr>
          <p:cNvSpPr>
            <a:spLocks noGrp="1"/>
          </p:cNvSpPr>
          <p:nvPr>
            <p:ph type="dt" sz="half" idx="14"/>
          </p:nvPr>
        </p:nvSpPr>
        <p:spPr/>
        <p:txBody>
          <a:bodyPr/>
          <a:lstStyle>
            <a:lvl1pPr>
              <a:defRPr>
                <a:solidFill>
                  <a:schemeClr val="bg1"/>
                </a:solidFill>
              </a:defRPr>
            </a:lvl1pPr>
          </a:lstStyle>
          <a:p>
            <a:fld id="{61913CB5-8B44-46D2-8A1B-DB95D4012BBD}" type="datetime1">
              <a:rPr lang="fi-FI" smtClean="0"/>
              <a:t>20.7.2024</a:t>
            </a:fld>
            <a:endParaRPr lang="fi-FI" dirty="0"/>
          </a:p>
        </p:txBody>
      </p:sp>
      <p:sp>
        <p:nvSpPr>
          <p:cNvPr id="13" name="Alatunnisteen paikkamerkki 12">
            <a:extLst>
              <a:ext uri="{FF2B5EF4-FFF2-40B4-BE49-F238E27FC236}">
                <a16:creationId xmlns:a16="http://schemas.microsoft.com/office/drawing/2014/main" id="{4A453BAB-6625-4571-BA7C-CF2D406E0ED3}"/>
              </a:ext>
            </a:extLst>
          </p:cNvPr>
          <p:cNvSpPr>
            <a:spLocks noGrp="1"/>
          </p:cNvSpPr>
          <p:nvPr>
            <p:ph type="ftr" sz="quarter" idx="15"/>
          </p:nvPr>
        </p:nvSpPr>
        <p:spPr/>
        <p:txBody>
          <a:bodyPr/>
          <a:lstStyle>
            <a:lvl1pPr>
              <a:defRPr>
                <a:solidFill>
                  <a:schemeClr val="bg1"/>
                </a:solidFill>
              </a:defRPr>
            </a:lvl1pPr>
          </a:lstStyle>
          <a:p>
            <a:endParaRPr lang="fi-FI" dirty="0"/>
          </a:p>
        </p:txBody>
      </p:sp>
      <p:sp>
        <p:nvSpPr>
          <p:cNvPr id="14" name="Dian numeron paikkamerkki 13">
            <a:extLst>
              <a:ext uri="{FF2B5EF4-FFF2-40B4-BE49-F238E27FC236}">
                <a16:creationId xmlns:a16="http://schemas.microsoft.com/office/drawing/2014/main" id="{6DF42E4B-7E90-4EE9-9768-36D84536F37A}"/>
              </a:ext>
            </a:extLst>
          </p:cNvPr>
          <p:cNvSpPr>
            <a:spLocks noGrp="1"/>
          </p:cNvSpPr>
          <p:nvPr>
            <p:ph type="sldNum" sz="quarter" idx="16"/>
          </p:nvPr>
        </p:nvSpPr>
        <p:spPr/>
        <p:txBody>
          <a:bodyPr/>
          <a:lstStyle>
            <a:lvl1pPr>
              <a:defRPr>
                <a:solidFill>
                  <a:schemeClr val="bg1"/>
                </a:solidFill>
              </a:defRPr>
            </a:lvl1pPr>
          </a:lstStyle>
          <a:p>
            <a:fld id="{CCD26548-A701-4132-A0A2-A9B09A70FF4B}" type="slidenum">
              <a:rPr lang="fi-FI" smtClean="0"/>
              <a:pPr/>
              <a:t>‹#›</a:t>
            </a:fld>
            <a:endParaRPr lang="fi-FI"/>
          </a:p>
        </p:txBody>
      </p:sp>
      <p:sp>
        <p:nvSpPr>
          <p:cNvPr id="15" name="object 16">
            <a:extLst>
              <a:ext uri="{FF2B5EF4-FFF2-40B4-BE49-F238E27FC236}">
                <a16:creationId xmlns:a16="http://schemas.microsoft.com/office/drawing/2014/main" id="{2C192306-D59C-43DE-921E-D5C26A781D16}"/>
              </a:ext>
            </a:extLst>
          </p:cNvPr>
          <p:cNvSpPr/>
          <p:nvPr userDrawn="1"/>
        </p:nvSpPr>
        <p:spPr>
          <a:xfrm>
            <a:off x="6414269" y="2425530"/>
            <a:ext cx="584142" cy="505975"/>
          </a:xfrm>
          <a:custGeom>
            <a:avLst/>
            <a:gdLst/>
            <a:ahLst/>
            <a:cxnLst/>
            <a:rect l="l" t="t" r="r" b="b"/>
            <a:pathLst>
              <a:path w="963295" h="834389">
                <a:moveTo>
                  <a:pt x="963237" y="0"/>
                </a:moveTo>
                <a:lnTo>
                  <a:pt x="518434" y="0"/>
                </a:lnTo>
                <a:lnTo>
                  <a:pt x="518434" y="413107"/>
                </a:lnTo>
                <a:lnTo>
                  <a:pt x="731119" y="413107"/>
                </a:lnTo>
                <a:lnTo>
                  <a:pt x="726079" y="449181"/>
                </a:lnTo>
                <a:lnTo>
                  <a:pt x="701027" y="513860"/>
                </a:lnTo>
                <a:lnTo>
                  <a:pt x="653986" y="569844"/>
                </a:lnTo>
                <a:lnTo>
                  <a:pt x="617881" y="597293"/>
                </a:lnTo>
                <a:lnTo>
                  <a:pt x="572698" y="624808"/>
                </a:lnTo>
                <a:lnTo>
                  <a:pt x="518434" y="652388"/>
                </a:lnTo>
                <a:lnTo>
                  <a:pt x="614557" y="834393"/>
                </a:lnTo>
                <a:lnTo>
                  <a:pt x="666896" y="809913"/>
                </a:lnTo>
                <a:lnTo>
                  <a:pt x="714643" y="784390"/>
                </a:lnTo>
                <a:lnTo>
                  <a:pt x="757798" y="757825"/>
                </a:lnTo>
                <a:lnTo>
                  <a:pt x="796362" y="730216"/>
                </a:lnTo>
                <a:lnTo>
                  <a:pt x="830334" y="701565"/>
                </a:lnTo>
                <a:lnTo>
                  <a:pt x="859716" y="671870"/>
                </a:lnTo>
                <a:lnTo>
                  <a:pt x="884507" y="641132"/>
                </a:lnTo>
                <a:lnTo>
                  <a:pt x="908568" y="602442"/>
                </a:lnTo>
                <a:lnTo>
                  <a:pt x="928252" y="559323"/>
                </a:lnTo>
                <a:lnTo>
                  <a:pt x="943560" y="511774"/>
                </a:lnTo>
                <a:lnTo>
                  <a:pt x="954492" y="459797"/>
                </a:lnTo>
                <a:lnTo>
                  <a:pt x="961051" y="403390"/>
                </a:lnTo>
                <a:lnTo>
                  <a:pt x="963237" y="342555"/>
                </a:lnTo>
                <a:lnTo>
                  <a:pt x="963237" y="0"/>
                </a:lnTo>
                <a:close/>
              </a:path>
              <a:path w="963295" h="834389">
                <a:moveTo>
                  <a:pt x="444813" y="0"/>
                </a:moveTo>
                <a:lnTo>
                  <a:pt x="0" y="0"/>
                </a:lnTo>
                <a:lnTo>
                  <a:pt x="0" y="413107"/>
                </a:lnTo>
                <a:lnTo>
                  <a:pt x="212695" y="413107"/>
                </a:lnTo>
                <a:lnTo>
                  <a:pt x="207649" y="449181"/>
                </a:lnTo>
                <a:lnTo>
                  <a:pt x="182597" y="513860"/>
                </a:lnTo>
                <a:lnTo>
                  <a:pt x="135561" y="569844"/>
                </a:lnTo>
                <a:lnTo>
                  <a:pt x="99452" y="597293"/>
                </a:lnTo>
                <a:lnTo>
                  <a:pt x="54265" y="624808"/>
                </a:lnTo>
                <a:lnTo>
                  <a:pt x="0" y="652388"/>
                </a:lnTo>
                <a:lnTo>
                  <a:pt x="96122" y="834393"/>
                </a:lnTo>
                <a:lnTo>
                  <a:pt x="148462" y="809913"/>
                </a:lnTo>
                <a:lnTo>
                  <a:pt x="196210" y="784390"/>
                </a:lnTo>
                <a:lnTo>
                  <a:pt x="239367" y="757825"/>
                </a:lnTo>
                <a:lnTo>
                  <a:pt x="277932" y="730216"/>
                </a:lnTo>
                <a:lnTo>
                  <a:pt x="311904" y="701565"/>
                </a:lnTo>
                <a:lnTo>
                  <a:pt x="341284" y="671870"/>
                </a:lnTo>
                <a:lnTo>
                  <a:pt x="366072" y="641132"/>
                </a:lnTo>
                <a:lnTo>
                  <a:pt x="390134" y="602442"/>
                </a:lnTo>
                <a:lnTo>
                  <a:pt x="409820" y="559323"/>
                </a:lnTo>
                <a:lnTo>
                  <a:pt x="425131" y="511774"/>
                </a:lnTo>
                <a:lnTo>
                  <a:pt x="436066" y="459797"/>
                </a:lnTo>
                <a:lnTo>
                  <a:pt x="442626" y="403390"/>
                </a:lnTo>
                <a:lnTo>
                  <a:pt x="444813" y="342555"/>
                </a:lnTo>
                <a:lnTo>
                  <a:pt x="444813" y="0"/>
                </a:lnTo>
                <a:close/>
              </a:path>
            </a:pathLst>
          </a:custGeom>
          <a:solidFill>
            <a:srgbClr val="EC008C"/>
          </a:solidFill>
        </p:spPr>
        <p:txBody>
          <a:bodyPr wrap="square" lIns="0" tIns="0" rIns="0" bIns="0" rtlCol="0"/>
          <a:lstStyle/>
          <a:p>
            <a:endParaRPr sz="662"/>
          </a:p>
        </p:txBody>
      </p:sp>
      <p:sp>
        <p:nvSpPr>
          <p:cNvPr id="8" name="Tekstin paikkamerkki 7">
            <a:extLst>
              <a:ext uri="{FF2B5EF4-FFF2-40B4-BE49-F238E27FC236}">
                <a16:creationId xmlns:a16="http://schemas.microsoft.com/office/drawing/2014/main" id="{A0441B94-046F-42EE-B6D3-728E122FE52B}"/>
              </a:ext>
            </a:extLst>
          </p:cNvPr>
          <p:cNvSpPr>
            <a:spLocks noGrp="1"/>
          </p:cNvSpPr>
          <p:nvPr>
            <p:ph type="body" sz="quarter" idx="17"/>
          </p:nvPr>
        </p:nvSpPr>
        <p:spPr>
          <a:xfrm>
            <a:off x="6998410" y="2944906"/>
            <a:ext cx="4566527" cy="1671918"/>
          </a:xfrm>
        </p:spPr>
        <p:txBody>
          <a:bodyPr/>
          <a:lstStyle>
            <a:lvl1pPr marL="0" indent="0">
              <a:buNone/>
              <a:defRPr sz="2500" i="1"/>
            </a:lvl1pPr>
          </a:lstStyle>
          <a:p>
            <a:pPr lvl="0"/>
            <a:r>
              <a:rPr lang="fi-FI" dirty="0"/>
              <a:t>Muokkaa tekstin perustyylejä napsauttamalla</a:t>
            </a:r>
          </a:p>
        </p:txBody>
      </p:sp>
      <p:sp>
        <p:nvSpPr>
          <p:cNvPr id="17" name="Tekstin paikkamerkki 7">
            <a:extLst>
              <a:ext uri="{FF2B5EF4-FFF2-40B4-BE49-F238E27FC236}">
                <a16:creationId xmlns:a16="http://schemas.microsoft.com/office/drawing/2014/main" id="{D59F5E8B-07FA-4ABF-87A3-FCE2D77057FE}"/>
              </a:ext>
            </a:extLst>
          </p:cNvPr>
          <p:cNvSpPr>
            <a:spLocks noGrp="1"/>
          </p:cNvSpPr>
          <p:nvPr>
            <p:ph type="body" sz="quarter" idx="18"/>
          </p:nvPr>
        </p:nvSpPr>
        <p:spPr>
          <a:xfrm>
            <a:off x="6998410" y="4679577"/>
            <a:ext cx="4566527" cy="878728"/>
          </a:xfrm>
        </p:spPr>
        <p:txBody>
          <a:bodyPr/>
          <a:lstStyle>
            <a:lvl1pPr marL="285750" indent="-285750">
              <a:buClr>
                <a:schemeClr val="tx2"/>
              </a:buClr>
              <a:buFont typeface="Geomanist" panose="02000503000000020004" pitchFamily="50" charset="0"/>
              <a:buChar char="–"/>
              <a:defRPr/>
            </a:lvl1pPr>
          </a:lstStyle>
          <a:p>
            <a:pPr lvl="0"/>
            <a:r>
              <a:rPr lang="fi-FI" dirty="0"/>
              <a:t>Muokkaa tekstin perustyylejä napsauttamalla</a:t>
            </a:r>
          </a:p>
        </p:txBody>
      </p:sp>
    </p:spTree>
    <p:extLst>
      <p:ext uri="{BB962C8B-B14F-4D97-AF65-F5344CB8AC3E}">
        <p14:creationId xmlns:p14="http://schemas.microsoft.com/office/powerpoint/2010/main" val="30026665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uvatekstillinen sisältö">
    <p:spTree>
      <p:nvGrpSpPr>
        <p:cNvPr id="1" name=""/>
        <p:cNvGrpSpPr/>
        <p:nvPr/>
      </p:nvGrpSpPr>
      <p:grpSpPr>
        <a:xfrm>
          <a:off x="0" y="0"/>
          <a:ext cx="0" cy="0"/>
          <a:chOff x="0" y="0"/>
          <a:chExt cx="0" cy="0"/>
        </a:xfrm>
      </p:grpSpPr>
      <p:sp>
        <p:nvSpPr>
          <p:cNvPr id="11" name="bg object 17">
            <a:extLst>
              <a:ext uri="{FF2B5EF4-FFF2-40B4-BE49-F238E27FC236}">
                <a16:creationId xmlns:a16="http://schemas.microsoft.com/office/drawing/2014/main" id="{10E1F50E-0267-4791-8536-AF37549E4D86}"/>
              </a:ext>
            </a:extLst>
          </p:cNvPr>
          <p:cNvSpPr/>
          <p:nvPr userDrawn="1"/>
        </p:nvSpPr>
        <p:spPr>
          <a:xfrm>
            <a:off x="0" y="0"/>
            <a:ext cx="5760000" cy="6858000"/>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300F5E"/>
          </a:solidFill>
        </p:spPr>
        <p:txBody>
          <a:bodyPr wrap="square" lIns="0" tIns="0" rIns="0" bIns="0" rtlCol="0"/>
          <a:lstStyle/>
          <a:p>
            <a:endParaRPr sz="662">
              <a:solidFill>
                <a:schemeClr val="tx2"/>
              </a:solidFill>
            </a:endParaRP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27527" y="627529"/>
            <a:ext cx="4788000" cy="1344706"/>
          </a:xfrm>
        </p:spPr>
        <p:txBody>
          <a:bodyPr/>
          <a:lstStyle>
            <a:lvl1pP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6"/>
            <a:ext cx="4788000" cy="4140000"/>
          </a:xfrm>
        </p:spPr>
        <p:txBody>
          <a:bodyPr/>
          <a:lstStyle>
            <a:lvl1pPr>
              <a:defRPr>
                <a:solidFill>
                  <a:schemeClr val="bg1"/>
                </a:solidFill>
              </a:defRPr>
            </a:lvl1pPr>
            <a:lvl2pPr>
              <a:defRPr>
                <a:solidFill>
                  <a:schemeClr val="bg1"/>
                </a:solidFill>
              </a:defRPr>
            </a:lvl2pPr>
            <a:lvl3pPr>
              <a:defRPr sz="1400" i="1">
                <a:solidFill>
                  <a:schemeClr val="bg1"/>
                </a:solidFill>
              </a:defRPr>
            </a:lvl3pPr>
          </a:lstStyle>
          <a:p>
            <a:pPr lvl="0"/>
            <a:r>
              <a:rPr lang="fi-FI" dirty="0"/>
              <a:t>Muokkaa tekstin perustyylejä napsauttamalla</a:t>
            </a:r>
          </a:p>
          <a:p>
            <a:pPr lvl="1"/>
            <a:r>
              <a:rPr lang="fi-FI" dirty="0"/>
              <a:t>toinen taso</a:t>
            </a:r>
          </a:p>
          <a:p>
            <a:pPr lvl="2"/>
            <a:r>
              <a:rPr lang="fi-FI" dirty="0"/>
              <a:t>kolmas taso</a:t>
            </a:r>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78800" y="2088775"/>
            <a:ext cx="4788000" cy="41400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bg object 17">
            <a:extLst>
              <a:ext uri="{FF2B5EF4-FFF2-40B4-BE49-F238E27FC236}">
                <a16:creationId xmlns:a16="http://schemas.microsoft.com/office/drawing/2014/main" id="{044F0693-F2B2-47CE-A1C8-8F69BF485420}"/>
              </a:ext>
            </a:extLst>
          </p:cNvPr>
          <p:cNvSpPr/>
          <p:nvPr userDrawn="1"/>
        </p:nvSpPr>
        <p:spPr>
          <a:xfrm>
            <a:off x="1816" y="0"/>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EC008C"/>
          </a:solidFill>
        </p:spPr>
        <p:txBody>
          <a:bodyPr wrap="square" lIns="0" tIns="0" rIns="0" bIns="0" rtlCol="0"/>
          <a:lstStyle/>
          <a:p>
            <a:endParaRPr sz="662">
              <a:solidFill>
                <a:schemeClr val="tx2"/>
              </a:solidFill>
            </a:endParaRPr>
          </a:p>
        </p:txBody>
      </p:sp>
      <p:sp>
        <p:nvSpPr>
          <p:cNvPr id="12" name="Päivämäärän paikkamerkki 11">
            <a:extLst>
              <a:ext uri="{FF2B5EF4-FFF2-40B4-BE49-F238E27FC236}">
                <a16:creationId xmlns:a16="http://schemas.microsoft.com/office/drawing/2014/main" id="{5FA0B536-51B5-42B5-9A90-720C45616BE8}"/>
              </a:ext>
            </a:extLst>
          </p:cNvPr>
          <p:cNvSpPr>
            <a:spLocks noGrp="1"/>
          </p:cNvSpPr>
          <p:nvPr>
            <p:ph type="dt" sz="half" idx="14"/>
          </p:nvPr>
        </p:nvSpPr>
        <p:spPr/>
        <p:txBody>
          <a:bodyPr/>
          <a:lstStyle>
            <a:lvl1pPr>
              <a:defRPr>
                <a:solidFill>
                  <a:schemeClr val="bg1"/>
                </a:solidFill>
              </a:defRPr>
            </a:lvl1pPr>
          </a:lstStyle>
          <a:p>
            <a:fld id="{3C19E50D-295B-4071-85B9-AC920488E75C}" type="datetime1">
              <a:rPr lang="fi-FI" smtClean="0"/>
              <a:t>20.7.2024</a:t>
            </a:fld>
            <a:endParaRPr lang="fi-FI" dirty="0"/>
          </a:p>
        </p:txBody>
      </p:sp>
      <p:sp>
        <p:nvSpPr>
          <p:cNvPr id="13" name="Alatunnisteen paikkamerkki 12">
            <a:extLst>
              <a:ext uri="{FF2B5EF4-FFF2-40B4-BE49-F238E27FC236}">
                <a16:creationId xmlns:a16="http://schemas.microsoft.com/office/drawing/2014/main" id="{4A453BAB-6625-4571-BA7C-CF2D406E0ED3}"/>
              </a:ext>
            </a:extLst>
          </p:cNvPr>
          <p:cNvSpPr>
            <a:spLocks noGrp="1"/>
          </p:cNvSpPr>
          <p:nvPr>
            <p:ph type="ftr" sz="quarter" idx="15"/>
          </p:nvPr>
        </p:nvSpPr>
        <p:spPr/>
        <p:txBody>
          <a:bodyPr/>
          <a:lstStyle>
            <a:lvl1pPr>
              <a:defRPr>
                <a:solidFill>
                  <a:schemeClr val="bg1"/>
                </a:solidFill>
              </a:defRPr>
            </a:lvl1pPr>
          </a:lstStyle>
          <a:p>
            <a:endParaRPr lang="fi-FI" dirty="0"/>
          </a:p>
        </p:txBody>
      </p:sp>
      <p:sp>
        <p:nvSpPr>
          <p:cNvPr id="14" name="Dian numeron paikkamerkki 13">
            <a:extLst>
              <a:ext uri="{FF2B5EF4-FFF2-40B4-BE49-F238E27FC236}">
                <a16:creationId xmlns:a16="http://schemas.microsoft.com/office/drawing/2014/main" id="{6DF42E4B-7E90-4EE9-9768-36D84536F37A}"/>
              </a:ext>
            </a:extLst>
          </p:cNvPr>
          <p:cNvSpPr>
            <a:spLocks noGrp="1"/>
          </p:cNvSpPr>
          <p:nvPr>
            <p:ph type="sldNum" sz="quarter" idx="16"/>
          </p:nvPr>
        </p:nvSpPr>
        <p:spPr/>
        <p:txBody>
          <a:bodyPr/>
          <a:lstStyle>
            <a:lvl1pPr>
              <a:defRPr>
                <a:solidFill>
                  <a:schemeClr val="bg1"/>
                </a:solidFill>
              </a:defRPr>
            </a:lvl1pPr>
          </a:lstStyle>
          <a:p>
            <a:fld id="{CCD26548-A701-4132-A0A2-A9B09A70FF4B}" type="slidenum">
              <a:rPr lang="fi-FI" smtClean="0"/>
              <a:pPr/>
              <a:t>‹#›</a:t>
            </a:fld>
            <a:endParaRPr lang="fi-FI"/>
          </a:p>
        </p:txBody>
      </p:sp>
      <p:sp>
        <p:nvSpPr>
          <p:cNvPr id="15" name="Tekstin paikkamerkki 4">
            <a:extLst>
              <a:ext uri="{FF2B5EF4-FFF2-40B4-BE49-F238E27FC236}">
                <a16:creationId xmlns:a16="http://schemas.microsoft.com/office/drawing/2014/main" id="{88C1CA0A-F93C-4AFD-B68A-0BDB5CF3A1EF}"/>
              </a:ext>
            </a:extLst>
          </p:cNvPr>
          <p:cNvSpPr>
            <a:spLocks noGrp="1"/>
          </p:cNvSpPr>
          <p:nvPr>
            <p:ph type="body" sz="quarter" idx="3"/>
          </p:nvPr>
        </p:nvSpPr>
        <p:spPr>
          <a:xfrm>
            <a:off x="6778800" y="1452281"/>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Tree>
    <p:extLst>
      <p:ext uri="{BB962C8B-B14F-4D97-AF65-F5344CB8AC3E}">
        <p14:creationId xmlns:p14="http://schemas.microsoft.com/office/powerpoint/2010/main" val="37230286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8" name="Kuvan paikkamerkki 2">
            <a:extLst>
              <a:ext uri="{FF2B5EF4-FFF2-40B4-BE49-F238E27FC236}">
                <a16:creationId xmlns:a16="http://schemas.microsoft.com/office/drawing/2014/main" id="{21090C81-0F89-4209-9251-72ABE78F87F3}"/>
              </a:ext>
            </a:extLst>
          </p:cNvPr>
          <p:cNvSpPr>
            <a:spLocks noGrp="1"/>
          </p:cNvSpPr>
          <p:nvPr>
            <p:ph type="pic" idx="13"/>
          </p:nvPr>
        </p:nvSpPr>
        <p:spPr>
          <a:xfrm>
            <a:off x="-1588" y="-1588"/>
            <a:ext cx="5773738" cy="6859588"/>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565275 w 12192000"/>
              <a:gd name="connsiteY1" fmla="*/ 0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1588 w 12193588"/>
              <a:gd name="connsiteY0" fmla="*/ 0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88 w 12193588"/>
              <a:gd name="connsiteY6" fmla="*/ 0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588 w 12193588"/>
              <a:gd name="connsiteY5" fmla="*/ 6858000 h 6858000"/>
              <a:gd name="connsiteX6" fmla="*/ 0 w 12193588"/>
              <a:gd name="connsiteY6" fmla="*/ 374650 h 6858000"/>
              <a:gd name="connsiteX7" fmla="*/ 1566863 w 12193588"/>
              <a:gd name="connsiteY7"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8313 w 12193588"/>
              <a:gd name="connsiteY4" fmla="*/ 6486525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6726 w 12193588"/>
              <a:gd name="connsiteY4" fmla="*/ 6484938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10626726 w 12193588"/>
              <a:gd name="connsiteY5" fmla="*/ 6484938 h 6858000"/>
              <a:gd name="connsiteX6" fmla="*/ 10626726 w 12193588"/>
              <a:gd name="connsiteY6" fmla="*/ 6856413 h 6858000"/>
              <a:gd name="connsiteX7" fmla="*/ 1588 w 12193588"/>
              <a:gd name="connsiteY7" fmla="*/ 6858000 h 6858000"/>
              <a:gd name="connsiteX8" fmla="*/ 0 w 12193588"/>
              <a:gd name="connsiteY8" fmla="*/ 374650 h 6858000"/>
              <a:gd name="connsiteX9" fmla="*/ 1566863 w 12193588"/>
              <a:gd name="connsiteY9"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10626726 w 12193588"/>
              <a:gd name="connsiteY5" fmla="*/ 6484938 h 6858000"/>
              <a:gd name="connsiteX6" fmla="*/ 10626726 w 12193588"/>
              <a:gd name="connsiteY6" fmla="*/ 6856413 h 6858000"/>
              <a:gd name="connsiteX7" fmla="*/ 6097588 w 12193588"/>
              <a:gd name="connsiteY7" fmla="*/ 6858000 h 6858000"/>
              <a:gd name="connsiteX8" fmla="*/ 1588 w 12193588"/>
              <a:gd name="connsiteY8" fmla="*/ 6858000 h 6858000"/>
              <a:gd name="connsiteX9" fmla="*/ 0 w 12193588"/>
              <a:gd name="connsiteY9" fmla="*/ 374650 h 6858000"/>
              <a:gd name="connsiteX10" fmla="*/ 1566863 w 12193588"/>
              <a:gd name="connsiteY10"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10626726 w 12193588"/>
              <a:gd name="connsiteY5" fmla="*/ 6484938 h 6858000"/>
              <a:gd name="connsiteX6" fmla="*/ 6097588 w 12193588"/>
              <a:gd name="connsiteY6" fmla="*/ 6858000 h 6858000"/>
              <a:gd name="connsiteX7" fmla="*/ 1588 w 12193588"/>
              <a:gd name="connsiteY7" fmla="*/ 6858000 h 6858000"/>
              <a:gd name="connsiteX8" fmla="*/ 0 w 12193588"/>
              <a:gd name="connsiteY8" fmla="*/ 374650 h 6858000"/>
              <a:gd name="connsiteX9" fmla="*/ 1566863 w 12193588"/>
              <a:gd name="connsiteY9"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6097588 w 12193588"/>
              <a:gd name="connsiteY5" fmla="*/ 6858000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6097588 w 12193588"/>
              <a:gd name="connsiteY4" fmla="*/ 6858000 h 6858000"/>
              <a:gd name="connsiteX5" fmla="*/ 1588 w 12193588"/>
              <a:gd name="connsiteY5" fmla="*/ 6858000 h 6858000"/>
              <a:gd name="connsiteX6" fmla="*/ 0 w 12193588"/>
              <a:gd name="connsiteY6" fmla="*/ 374650 h 6858000"/>
              <a:gd name="connsiteX7" fmla="*/ 1566863 w 12193588"/>
              <a:gd name="connsiteY7" fmla="*/ 373062 h 6858000"/>
              <a:gd name="connsiteX0" fmla="*/ 1566863 w 6097588"/>
              <a:gd name="connsiteY0" fmla="*/ 373062 h 6858000"/>
              <a:gd name="connsiteX1" fmla="*/ 1566863 w 6097588"/>
              <a:gd name="connsiteY1" fmla="*/ 0 h 6858000"/>
              <a:gd name="connsiteX2" fmla="*/ 6097588 w 6097588"/>
              <a:gd name="connsiteY2" fmla="*/ 0 h 6858000"/>
              <a:gd name="connsiteX3" fmla="*/ 6097588 w 6097588"/>
              <a:gd name="connsiteY3" fmla="*/ 6858000 h 6858000"/>
              <a:gd name="connsiteX4" fmla="*/ 1588 w 6097588"/>
              <a:gd name="connsiteY4" fmla="*/ 6858000 h 6858000"/>
              <a:gd name="connsiteX5" fmla="*/ 0 w 6097588"/>
              <a:gd name="connsiteY5" fmla="*/ 374650 h 6858000"/>
              <a:gd name="connsiteX6" fmla="*/ 1566863 w 6097588"/>
              <a:gd name="connsiteY6" fmla="*/ 373062 h 6858000"/>
              <a:gd name="connsiteX0" fmla="*/ 1566863 w 6097588"/>
              <a:gd name="connsiteY0" fmla="*/ 374650 h 6859588"/>
              <a:gd name="connsiteX1" fmla="*/ 1566863 w 6097588"/>
              <a:gd name="connsiteY1" fmla="*/ 1588 h 6859588"/>
              <a:gd name="connsiteX2" fmla="*/ 5773738 w 6097588"/>
              <a:gd name="connsiteY2" fmla="*/ 0 h 6859588"/>
              <a:gd name="connsiteX3" fmla="*/ 6097588 w 6097588"/>
              <a:gd name="connsiteY3" fmla="*/ 1588 h 6859588"/>
              <a:gd name="connsiteX4" fmla="*/ 6097588 w 6097588"/>
              <a:gd name="connsiteY4" fmla="*/ 6859588 h 6859588"/>
              <a:gd name="connsiteX5" fmla="*/ 1588 w 6097588"/>
              <a:gd name="connsiteY5" fmla="*/ 6859588 h 6859588"/>
              <a:gd name="connsiteX6" fmla="*/ 0 w 6097588"/>
              <a:gd name="connsiteY6" fmla="*/ 376238 h 6859588"/>
              <a:gd name="connsiteX7" fmla="*/ 1566863 w 6097588"/>
              <a:gd name="connsiteY7" fmla="*/ 374650 h 6859588"/>
              <a:gd name="connsiteX0" fmla="*/ 1566863 w 6097588"/>
              <a:gd name="connsiteY0" fmla="*/ 374650 h 6859588"/>
              <a:gd name="connsiteX1" fmla="*/ 1566863 w 6097588"/>
              <a:gd name="connsiteY1" fmla="*/ 1588 h 6859588"/>
              <a:gd name="connsiteX2" fmla="*/ 5773738 w 6097588"/>
              <a:gd name="connsiteY2" fmla="*/ 0 h 6859588"/>
              <a:gd name="connsiteX3" fmla="*/ 6097588 w 6097588"/>
              <a:gd name="connsiteY3" fmla="*/ 1588 h 6859588"/>
              <a:gd name="connsiteX4" fmla="*/ 6097588 w 6097588"/>
              <a:gd name="connsiteY4" fmla="*/ 6859588 h 6859588"/>
              <a:gd name="connsiteX5" fmla="*/ 5772151 w 6097588"/>
              <a:gd name="connsiteY5" fmla="*/ 6859588 h 6859588"/>
              <a:gd name="connsiteX6" fmla="*/ 1588 w 6097588"/>
              <a:gd name="connsiteY6" fmla="*/ 6859588 h 6859588"/>
              <a:gd name="connsiteX7" fmla="*/ 0 w 6097588"/>
              <a:gd name="connsiteY7" fmla="*/ 376238 h 6859588"/>
              <a:gd name="connsiteX8" fmla="*/ 1566863 w 6097588"/>
              <a:gd name="connsiteY8" fmla="*/ 374650 h 6859588"/>
              <a:gd name="connsiteX0" fmla="*/ 1566863 w 6097588"/>
              <a:gd name="connsiteY0" fmla="*/ 374650 h 6859588"/>
              <a:gd name="connsiteX1" fmla="*/ 1566863 w 6097588"/>
              <a:gd name="connsiteY1" fmla="*/ 1588 h 6859588"/>
              <a:gd name="connsiteX2" fmla="*/ 5773738 w 6097588"/>
              <a:gd name="connsiteY2" fmla="*/ 0 h 6859588"/>
              <a:gd name="connsiteX3" fmla="*/ 6097588 w 6097588"/>
              <a:gd name="connsiteY3" fmla="*/ 1588 h 6859588"/>
              <a:gd name="connsiteX4" fmla="*/ 5772151 w 6097588"/>
              <a:gd name="connsiteY4" fmla="*/ 6859588 h 6859588"/>
              <a:gd name="connsiteX5" fmla="*/ 1588 w 6097588"/>
              <a:gd name="connsiteY5" fmla="*/ 6859588 h 6859588"/>
              <a:gd name="connsiteX6" fmla="*/ 0 w 6097588"/>
              <a:gd name="connsiteY6" fmla="*/ 376238 h 6859588"/>
              <a:gd name="connsiteX7" fmla="*/ 1566863 w 6097588"/>
              <a:gd name="connsiteY7" fmla="*/ 374650 h 6859588"/>
              <a:gd name="connsiteX0" fmla="*/ 1566863 w 5773738"/>
              <a:gd name="connsiteY0" fmla="*/ 374650 h 6859588"/>
              <a:gd name="connsiteX1" fmla="*/ 1566863 w 5773738"/>
              <a:gd name="connsiteY1" fmla="*/ 1588 h 6859588"/>
              <a:gd name="connsiteX2" fmla="*/ 5773738 w 5773738"/>
              <a:gd name="connsiteY2" fmla="*/ 0 h 6859588"/>
              <a:gd name="connsiteX3" fmla="*/ 5772151 w 5773738"/>
              <a:gd name="connsiteY3" fmla="*/ 6859588 h 6859588"/>
              <a:gd name="connsiteX4" fmla="*/ 1588 w 5773738"/>
              <a:gd name="connsiteY4" fmla="*/ 6859588 h 6859588"/>
              <a:gd name="connsiteX5" fmla="*/ 0 w 5773738"/>
              <a:gd name="connsiteY5" fmla="*/ 376238 h 6859588"/>
              <a:gd name="connsiteX6" fmla="*/ 1566863 w 5773738"/>
              <a:gd name="connsiteY6" fmla="*/ 374650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3738" h="6859588">
                <a:moveTo>
                  <a:pt x="1566863" y="374650"/>
                </a:moveTo>
                <a:cubicBezTo>
                  <a:pt x="1567392" y="252413"/>
                  <a:pt x="1566334" y="123825"/>
                  <a:pt x="1566863" y="1588"/>
                </a:cubicBezTo>
                <a:lnTo>
                  <a:pt x="5773738" y="0"/>
                </a:lnTo>
                <a:lnTo>
                  <a:pt x="5772151" y="6859588"/>
                </a:lnTo>
                <a:lnTo>
                  <a:pt x="1588" y="6859588"/>
                </a:lnTo>
                <a:cubicBezTo>
                  <a:pt x="1059" y="4698471"/>
                  <a:pt x="529" y="2537355"/>
                  <a:pt x="0" y="376238"/>
                </a:cubicBezTo>
                <a:lnTo>
                  <a:pt x="1566863" y="374650"/>
                </a:lnTo>
                <a:close/>
              </a:path>
            </a:pathLst>
          </a:custGeom>
          <a:solidFill>
            <a:schemeClr val="bg1">
              <a:lumMod val="95000"/>
            </a:schemeClr>
          </a:solidFill>
          <a:ln w="1270">
            <a:noFill/>
          </a:ln>
        </p:spPr>
        <p:txBody>
          <a:bodyPr anchor="ctr" anchorCtr="0"/>
          <a:lstStyle>
            <a:lvl1pPr marL="0" indent="0" algn="ctr">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27527" y="627529"/>
            <a:ext cx="4788000" cy="1344706"/>
          </a:xfrm>
        </p:spPr>
        <p:txBody>
          <a:bodyPr/>
          <a:lstStyle>
            <a:lvl1pP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6"/>
            <a:ext cx="4788000" cy="1093696"/>
          </a:xfrm>
        </p:spPr>
        <p:txBody>
          <a:bodyPr/>
          <a:lstStyle>
            <a:lvl1pPr>
              <a:defRPr>
                <a:solidFill>
                  <a:schemeClr val="bg1"/>
                </a:solidFill>
              </a:defRPr>
            </a:lvl1pPr>
            <a:lvl2pPr>
              <a:defRPr>
                <a:solidFill>
                  <a:schemeClr val="bg1"/>
                </a:solidFill>
              </a:defRPr>
            </a:lvl2pPr>
            <a:lvl3pPr>
              <a:defRPr sz="1400" i="1">
                <a:solidFill>
                  <a:schemeClr val="bg1"/>
                </a:solidFill>
              </a:defRPr>
            </a:lvl3pPr>
          </a:lstStyle>
          <a:p>
            <a:pPr lvl="0"/>
            <a:r>
              <a:rPr lang="fi-FI" dirty="0"/>
              <a:t>Muokkaa tekstin perustyylejä napsauttamalla</a:t>
            </a:r>
          </a:p>
          <a:p>
            <a:pPr lvl="1"/>
            <a:r>
              <a:rPr lang="fi-FI" dirty="0"/>
              <a:t>toinen taso</a:t>
            </a:r>
          </a:p>
          <a:p>
            <a:pPr lvl="2"/>
            <a:r>
              <a:rPr lang="fi-FI" dirty="0"/>
              <a:t>kolmas taso</a:t>
            </a:r>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78800" y="2088775"/>
            <a:ext cx="4788000" cy="41400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Päivämäärän paikkamerkki 8">
            <a:extLst>
              <a:ext uri="{FF2B5EF4-FFF2-40B4-BE49-F238E27FC236}">
                <a16:creationId xmlns:a16="http://schemas.microsoft.com/office/drawing/2014/main" id="{7FA0ABEB-59D7-40C3-8959-C4D289EE9725}"/>
              </a:ext>
            </a:extLst>
          </p:cNvPr>
          <p:cNvSpPr>
            <a:spLocks noGrp="1"/>
          </p:cNvSpPr>
          <p:nvPr>
            <p:ph type="dt" sz="half" idx="14"/>
          </p:nvPr>
        </p:nvSpPr>
        <p:spPr/>
        <p:txBody>
          <a:bodyPr/>
          <a:lstStyle/>
          <a:p>
            <a:fld id="{8D53D9C8-E6CC-4098-AF64-FB142BD6B637}" type="datetime1">
              <a:rPr lang="fi-FI" smtClean="0"/>
              <a:t>20.7.2024</a:t>
            </a:fld>
            <a:endParaRPr lang="fi-FI" dirty="0"/>
          </a:p>
        </p:txBody>
      </p:sp>
      <p:sp>
        <p:nvSpPr>
          <p:cNvPr id="10" name="Alatunnisteen paikkamerkki 9">
            <a:extLst>
              <a:ext uri="{FF2B5EF4-FFF2-40B4-BE49-F238E27FC236}">
                <a16:creationId xmlns:a16="http://schemas.microsoft.com/office/drawing/2014/main" id="{6C771D3B-1B78-4BF3-8366-A71AE54EC797}"/>
              </a:ext>
            </a:extLst>
          </p:cNvPr>
          <p:cNvSpPr>
            <a:spLocks noGrp="1"/>
          </p:cNvSpPr>
          <p:nvPr>
            <p:ph type="ftr" sz="quarter" idx="15"/>
          </p:nvPr>
        </p:nvSpPr>
        <p:spPr/>
        <p:txBody>
          <a:bodyPr/>
          <a:lstStyle/>
          <a:p>
            <a:endParaRPr lang="fi-FI" dirty="0"/>
          </a:p>
        </p:txBody>
      </p:sp>
      <p:sp>
        <p:nvSpPr>
          <p:cNvPr id="11" name="Dian numeron paikkamerkki 10">
            <a:extLst>
              <a:ext uri="{FF2B5EF4-FFF2-40B4-BE49-F238E27FC236}">
                <a16:creationId xmlns:a16="http://schemas.microsoft.com/office/drawing/2014/main" id="{F7DC38B2-50BB-465F-8860-8F3A15306479}"/>
              </a:ext>
            </a:extLst>
          </p:cNvPr>
          <p:cNvSpPr>
            <a:spLocks noGrp="1"/>
          </p:cNvSpPr>
          <p:nvPr>
            <p:ph type="sldNum" sz="quarter" idx="16"/>
          </p:nvPr>
        </p:nvSpPr>
        <p:spPr/>
        <p:txBody>
          <a:bodyPr/>
          <a:lstStyle/>
          <a:p>
            <a:fld id="{CCD26548-A701-4132-A0A2-A9B09A70FF4B}" type="slidenum">
              <a:rPr lang="fi-FI" smtClean="0"/>
              <a:pPr/>
              <a:t>‹#›</a:t>
            </a:fld>
            <a:endParaRPr lang="fi-FI"/>
          </a:p>
        </p:txBody>
      </p:sp>
      <p:sp>
        <p:nvSpPr>
          <p:cNvPr id="13" name="Tekstin paikkamerkki 4">
            <a:extLst>
              <a:ext uri="{FF2B5EF4-FFF2-40B4-BE49-F238E27FC236}">
                <a16:creationId xmlns:a16="http://schemas.microsoft.com/office/drawing/2014/main" id="{9952C0C8-62DB-4454-A068-B32810B43579}"/>
              </a:ext>
            </a:extLst>
          </p:cNvPr>
          <p:cNvSpPr>
            <a:spLocks noGrp="1"/>
          </p:cNvSpPr>
          <p:nvPr>
            <p:ph type="body" sz="quarter" idx="3"/>
          </p:nvPr>
        </p:nvSpPr>
        <p:spPr>
          <a:xfrm>
            <a:off x="6778800" y="1452281"/>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Tree>
    <p:extLst>
      <p:ext uri="{BB962C8B-B14F-4D97-AF65-F5344CB8AC3E}">
        <p14:creationId xmlns:p14="http://schemas.microsoft.com/office/powerpoint/2010/main" val="1085041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31850" y="1551361"/>
            <a:ext cx="10515600" cy="2100357"/>
          </a:xfrm>
        </p:spPr>
        <p:txBody>
          <a:bodyPr anchor="b"/>
          <a:lstStyle>
            <a:lvl1pP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31850" y="3872287"/>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7" name="Päivämäärän paikkamerkki 6">
            <a:extLst>
              <a:ext uri="{FF2B5EF4-FFF2-40B4-BE49-F238E27FC236}">
                <a16:creationId xmlns:a16="http://schemas.microsoft.com/office/drawing/2014/main" id="{C9F7C572-07A4-41F1-8FD4-672EFA0E4610}"/>
              </a:ext>
            </a:extLst>
          </p:cNvPr>
          <p:cNvSpPr>
            <a:spLocks noGrp="1"/>
          </p:cNvSpPr>
          <p:nvPr>
            <p:ph type="dt" sz="half" idx="10"/>
          </p:nvPr>
        </p:nvSpPr>
        <p:spPr/>
        <p:txBody>
          <a:bodyPr/>
          <a:lstStyle/>
          <a:p>
            <a:fld id="{89D30CBF-5E24-49D0-9441-CD3122BF65C2}" type="datetime1">
              <a:rPr lang="fi-FI" smtClean="0"/>
              <a:t>20.7.2024</a:t>
            </a:fld>
            <a:endParaRPr lang="fi-FI" dirty="0"/>
          </a:p>
        </p:txBody>
      </p:sp>
      <p:sp>
        <p:nvSpPr>
          <p:cNvPr id="8" name="Alatunnisteen paikkamerkki 7">
            <a:extLst>
              <a:ext uri="{FF2B5EF4-FFF2-40B4-BE49-F238E27FC236}">
                <a16:creationId xmlns:a16="http://schemas.microsoft.com/office/drawing/2014/main" id="{5745F1CE-1961-4281-9E89-1CB9A1EAAB42}"/>
              </a:ext>
            </a:extLst>
          </p:cNvPr>
          <p:cNvSpPr>
            <a:spLocks noGrp="1"/>
          </p:cNvSpPr>
          <p:nvPr>
            <p:ph type="ftr" sz="quarter" idx="11"/>
          </p:nvPr>
        </p:nvSpPr>
        <p:spPr/>
        <p:txBody>
          <a:bodyPr/>
          <a:lstStyle/>
          <a:p>
            <a:endParaRPr lang="fi-FI" dirty="0"/>
          </a:p>
        </p:txBody>
      </p:sp>
      <p:sp>
        <p:nvSpPr>
          <p:cNvPr id="9" name="Dian numeron paikkamerkki 8">
            <a:extLst>
              <a:ext uri="{FF2B5EF4-FFF2-40B4-BE49-F238E27FC236}">
                <a16:creationId xmlns:a16="http://schemas.microsoft.com/office/drawing/2014/main" id="{800AC6CC-8BD5-4F55-8D1A-047814F80BBE}"/>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2918053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Osan ylätunniste 2">
    <p:bg>
      <p:bgPr>
        <a:solidFill>
          <a:srgbClr val="300F5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31850" y="1551361"/>
            <a:ext cx="10515600" cy="2100357"/>
          </a:xfrm>
        </p:spPr>
        <p:txBody>
          <a:bodyPr anchor="b"/>
          <a:lstStyle>
            <a:lvl1pPr>
              <a:defRPr sz="6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31850" y="3872287"/>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7" name="Päivämäärän paikkamerkki 6">
            <a:extLst>
              <a:ext uri="{FF2B5EF4-FFF2-40B4-BE49-F238E27FC236}">
                <a16:creationId xmlns:a16="http://schemas.microsoft.com/office/drawing/2014/main" id="{C9F7C572-07A4-41F1-8FD4-672EFA0E4610}"/>
              </a:ext>
            </a:extLst>
          </p:cNvPr>
          <p:cNvSpPr>
            <a:spLocks noGrp="1"/>
          </p:cNvSpPr>
          <p:nvPr>
            <p:ph type="dt" sz="half" idx="10"/>
          </p:nvPr>
        </p:nvSpPr>
        <p:spPr/>
        <p:txBody>
          <a:bodyPr/>
          <a:lstStyle>
            <a:lvl1pPr>
              <a:defRPr>
                <a:solidFill>
                  <a:schemeClr val="bg1"/>
                </a:solidFill>
              </a:defRPr>
            </a:lvl1pPr>
          </a:lstStyle>
          <a:p>
            <a:fld id="{273DA309-ADA2-4F68-8606-00535AE70D50}" type="datetime1">
              <a:rPr lang="fi-FI" smtClean="0"/>
              <a:t>20.7.2024</a:t>
            </a:fld>
            <a:endParaRPr lang="fi-FI" dirty="0"/>
          </a:p>
        </p:txBody>
      </p:sp>
      <p:sp>
        <p:nvSpPr>
          <p:cNvPr id="8" name="Alatunnisteen paikkamerkki 7">
            <a:extLst>
              <a:ext uri="{FF2B5EF4-FFF2-40B4-BE49-F238E27FC236}">
                <a16:creationId xmlns:a16="http://schemas.microsoft.com/office/drawing/2014/main" id="{5745F1CE-1961-4281-9E89-1CB9A1EAAB42}"/>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9" name="Dian numeron paikkamerkki 8">
            <a:extLst>
              <a:ext uri="{FF2B5EF4-FFF2-40B4-BE49-F238E27FC236}">
                <a16:creationId xmlns:a16="http://schemas.microsoft.com/office/drawing/2014/main" id="{800AC6CC-8BD5-4F55-8D1A-047814F80BBE}"/>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pic>
        <p:nvPicPr>
          <p:cNvPr id="10" name="Kuva 9">
            <a:extLst>
              <a:ext uri="{FF2B5EF4-FFF2-40B4-BE49-F238E27FC236}">
                <a16:creationId xmlns:a16="http://schemas.microsoft.com/office/drawing/2014/main" id="{1DD8444A-710F-4841-916B-A01144F25E5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82718" y="229796"/>
            <a:ext cx="681990" cy="300990"/>
          </a:xfrm>
          <a:prstGeom prst="rect">
            <a:avLst/>
          </a:prstGeom>
        </p:spPr>
      </p:pic>
    </p:spTree>
    <p:extLst>
      <p:ext uri="{BB962C8B-B14F-4D97-AF65-F5344CB8AC3E}">
        <p14:creationId xmlns:p14="http://schemas.microsoft.com/office/powerpoint/2010/main" val="3090596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dia kuvalla">
    <p:bg>
      <p:bgPr>
        <a:solidFill>
          <a:srgbClr val="300F5E"/>
        </a:solidFill>
        <a:effectLst/>
      </p:bgPr>
    </p:bg>
    <p:spTree>
      <p:nvGrpSpPr>
        <p:cNvPr id="1" name=""/>
        <p:cNvGrpSpPr/>
        <p:nvPr/>
      </p:nvGrpSpPr>
      <p:grpSpPr>
        <a:xfrm>
          <a:off x="0" y="0"/>
          <a:ext cx="0" cy="0"/>
          <a:chOff x="0" y="0"/>
          <a:chExt cx="0" cy="0"/>
        </a:xfrm>
      </p:grpSpPr>
      <p:sp>
        <p:nvSpPr>
          <p:cNvPr id="19" name="Kuvan paikkamerkki 2">
            <a:extLst>
              <a:ext uri="{FF2B5EF4-FFF2-40B4-BE49-F238E27FC236}">
                <a16:creationId xmlns:a16="http://schemas.microsoft.com/office/drawing/2014/main" id="{49E40927-BBBE-4635-B5B1-51EB35CA63CE}"/>
              </a:ext>
            </a:extLst>
          </p:cNvPr>
          <p:cNvSpPr>
            <a:spLocks noGrp="1"/>
          </p:cNvSpPr>
          <p:nvPr>
            <p:ph type="pic" idx="13"/>
          </p:nvPr>
        </p:nvSpPr>
        <p:spPr>
          <a:xfrm>
            <a:off x="-1588" y="0"/>
            <a:ext cx="12193588"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565275 w 12192000"/>
              <a:gd name="connsiteY1" fmla="*/ 0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1588 w 12193588"/>
              <a:gd name="connsiteY0" fmla="*/ 0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88 w 12193588"/>
              <a:gd name="connsiteY6" fmla="*/ 0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588 w 12193588"/>
              <a:gd name="connsiteY5" fmla="*/ 6858000 h 6858000"/>
              <a:gd name="connsiteX6" fmla="*/ 0 w 12193588"/>
              <a:gd name="connsiteY6" fmla="*/ 374650 h 6858000"/>
              <a:gd name="connsiteX7" fmla="*/ 1566863 w 12193588"/>
              <a:gd name="connsiteY7"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8313 w 12193588"/>
              <a:gd name="connsiteY4" fmla="*/ 6486525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6726 w 12193588"/>
              <a:gd name="connsiteY4" fmla="*/ 6484938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8" h="6858000">
                <a:moveTo>
                  <a:pt x="1566863" y="373062"/>
                </a:moveTo>
                <a:cubicBezTo>
                  <a:pt x="1567392" y="250825"/>
                  <a:pt x="1566334" y="122237"/>
                  <a:pt x="1566863" y="0"/>
                </a:cubicBezTo>
                <a:lnTo>
                  <a:pt x="12193588" y="0"/>
                </a:lnTo>
                <a:lnTo>
                  <a:pt x="12193588" y="6483350"/>
                </a:lnTo>
                <a:lnTo>
                  <a:pt x="10626726" y="6484938"/>
                </a:lnTo>
                <a:lnTo>
                  <a:pt x="10626726" y="6856413"/>
                </a:lnTo>
                <a:lnTo>
                  <a:pt x="1588" y="6858000"/>
                </a:lnTo>
                <a:cubicBezTo>
                  <a:pt x="1059" y="4696883"/>
                  <a:pt x="529" y="2535767"/>
                  <a:pt x="0" y="374650"/>
                </a:cubicBezTo>
                <a:lnTo>
                  <a:pt x="1566863" y="373062"/>
                </a:lnTo>
                <a:close/>
              </a:path>
            </a:pathLst>
          </a:custGeom>
          <a:solidFill>
            <a:schemeClr val="bg1">
              <a:lumMod val="95000"/>
            </a:schemeClr>
          </a:solidFill>
          <a:ln w="1270">
            <a:noFill/>
          </a:ln>
        </p:spPr>
        <p:txBody>
          <a:bodyPr anchor="ctr" anchorCtr="0"/>
          <a:lstStyle>
            <a:lvl1pPr marL="0" indent="0" algn="ctr">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23048" y="1122361"/>
            <a:ext cx="8382000" cy="1800000"/>
          </a:xfrm>
        </p:spPr>
        <p:txBody>
          <a:bodyPr anchor="t" anchorCtr="0"/>
          <a:lstStyle>
            <a:lvl1pPr algn="l">
              <a:defRPr sz="6500">
                <a:solidFill>
                  <a:srgbClr val="00FF00"/>
                </a:solidFill>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23048" y="4155142"/>
            <a:ext cx="8382000" cy="125057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7" name="Päivämäärän paikkamerkki 6">
            <a:extLst>
              <a:ext uri="{FF2B5EF4-FFF2-40B4-BE49-F238E27FC236}">
                <a16:creationId xmlns:a16="http://schemas.microsoft.com/office/drawing/2014/main" id="{ED134F8E-4153-4C13-8B3F-12F9BDF07385}"/>
              </a:ext>
            </a:extLst>
          </p:cNvPr>
          <p:cNvSpPr>
            <a:spLocks noGrp="1"/>
          </p:cNvSpPr>
          <p:nvPr>
            <p:ph type="dt" sz="half" idx="10"/>
          </p:nvPr>
        </p:nvSpPr>
        <p:spPr/>
        <p:txBody>
          <a:bodyPr/>
          <a:lstStyle>
            <a:lvl1pPr>
              <a:defRPr>
                <a:solidFill>
                  <a:schemeClr val="bg1"/>
                </a:solidFill>
              </a:defRPr>
            </a:lvl1pPr>
          </a:lstStyle>
          <a:p>
            <a:fld id="{D729622C-37FA-42F5-B71A-F7F21D965DFE}" type="datetime1">
              <a:rPr lang="fi-FI" smtClean="0"/>
              <a:t>20.7.2024</a:t>
            </a:fld>
            <a:endParaRPr lang="fi-FI" dirty="0"/>
          </a:p>
        </p:txBody>
      </p:sp>
      <p:sp>
        <p:nvSpPr>
          <p:cNvPr id="8" name="Alatunnisteen paikkamerkki 7">
            <a:extLst>
              <a:ext uri="{FF2B5EF4-FFF2-40B4-BE49-F238E27FC236}">
                <a16:creationId xmlns:a16="http://schemas.microsoft.com/office/drawing/2014/main" id="{2742299B-DAD2-4F25-A9B7-A0CE23149785}"/>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9" name="Dian numeron paikkamerkki 8">
            <a:extLst>
              <a:ext uri="{FF2B5EF4-FFF2-40B4-BE49-F238E27FC236}">
                <a16:creationId xmlns:a16="http://schemas.microsoft.com/office/drawing/2014/main" id="{06B18C79-4C54-48B8-9FDB-ACA81B27F76A}"/>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sp>
        <p:nvSpPr>
          <p:cNvPr id="5" name="Tekstin paikkamerkki 4">
            <a:extLst>
              <a:ext uri="{FF2B5EF4-FFF2-40B4-BE49-F238E27FC236}">
                <a16:creationId xmlns:a16="http://schemas.microsoft.com/office/drawing/2014/main" id="{D76CBE87-96CE-43D0-8BBC-FE2F1F99865F}"/>
              </a:ext>
            </a:extLst>
          </p:cNvPr>
          <p:cNvSpPr>
            <a:spLocks noGrp="1"/>
          </p:cNvSpPr>
          <p:nvPr>
            <p:ph type="body" sz="quarter" idx="14" hasCustomPrompt="1"/>
          </p:nvPr>
        </p:nvSpPr>
        <p:spPr>
          <a:xfrm>
            <a:off x="11282400" y="230400"/>
            <a:ext cx="680400" cy="302400"/>
          </a:xfrm>
          <a:blipFill>
            <a:blip r:embed="rId2"/>
            <a:stretch>
              <a:fillRect/>
            </a:stretch>
          </a:blipFill>
        </p:spPr>
        <p:txBody>
          <a:bodyPr anchor="ctr" anchorCtr="0"/>
          <a:lstStyle>
            <a:lvl1pPr marL="0" indent="0" algn="ctr">
              <a:buNone/>
              <a:defRPr sz="200"/>
            </a:lvl1pPr>
          </a:lstStyle>
          <a:p>
            <a:pPr lvl="0"/>
            <a:r>
              <a:rPr lang="fi-FI" dirty="0"/>
              <a:t> </a:t>
            </a:r>
          </a:p>
        </p:txBody>
      </p:sp>
    </p:spTree>
    <p:extLst>
      <p:ext uri="{BB962C8B-B14F-4D97-AF65-F5344CB8AC3E}">
        <p14:creationId xmlns:p14="http://schemas.microsoft.com/office/powerpoint/2010/main" val="27353654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36816BF2-7C11-4704-B69C-D48AD5D78AFC}"/>
              </a:ext>
            </a:extLst>
          </p:cNvPr>
          <p:cNvSpPr>
            <a:spLocks noGrp="1"/>
          </p:cNvSpPr>
          <p:nvPr>
            <p:ph type="dt" sz="half" idx="10"/>
          </p:nvPr>
        </p:nvSpPr>
        <p:spPr/>
        <p:txBody>
          <a:bodyPr/>
          <a:lstStyle/>
          <a:p>
            <a:fld id="{B8F848EF-B62B-488C-9F98-626DBD1B49B0}" type="datetime1">
              <a:rPr lang="fi-FI" smtClean="0"/>
              <a:t>20.7.2024</a:t>
            </a:fld>
            <a:endParaRPr lang="fi-FI" dirty="0"/>
          </a:p>
        </p:txBody>
      </p:sp>
      <p:sp>
        <p:nvSpPr>
          <p:cNvPr id="4" name="Alatunnisteen paikkamerkki 3">
            <a:extLst>
              <a:ext uri="{FF2B5EF4-FFF2-40B4-BE49-F238E27FC236}">
                <a16:creationId xmlns:a16="http://schemas.microsoft.com/office/drawing/2014/main" id="{823712F4-A2BA-4821-B84E-367DC3EB96E7}"/>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49EF1A2D-DDDF-4B0C-A135-EC3669C48E88}"/>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14811615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23048" y="1122362"/>
            <a:ext cx="8382000" cy="1800000"/>
          </a:xfrm>
        </p:spPr>
        <p:txBody>
          <a:bodyPr anchor="t" anchorCtr="0"/>
          <a:lstStyle>
            <a:lvl1pPr algn="l">
              <a:defRPr sz="6500">
                <a:solidFill>
                  <a:schemeClr val="tx2"/>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23048" y="4155142"/>
            <a:ext cx="8382000" cy="1250576"/>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7" name="Päivämäärän paikkamerkki 6">
            <a:extLst>
              <a:ext uri="{FF2B5EF4-FFF2-40B4-BE49-F238E27FC236}">
                <a16:creationId xmlns:a16="http://schemas.microsoft.com/office/drawing/2014/main" id="{ED134F8E-4153-4C13-8B3F-12F9BDF07385}"/>
              </a:ext>
            </a:extLst>
          </p:cNvPr>
          <p:cNvSpPr>
            <a:spLocks noGrp="1"/>
          </p:cNvSpPr>
          <p:nvPr>
            <p:ph type="dt" sz="half" idx="10"/>
          </p:nvPr>
        </p:nvSpPr>
        <p:spPr/>
        <p:txBody>
          <a:bodyPr/>
          <a:lstStyle>
            <a:lvl1pPr>
              <a:defRPr>
                <a:solidFill>
                  <a:schemeClr val="tx2"/>
                </a:solidFill>
              </a:defRPr>
            </a:lvl1pPr>
          </a:lstStyle>
          <a:p>
            <a:fld id="{2A0BC55B-02FF-487B-9F18-AED2D3850A6F}" type="datetime1">
              <a:rPr lang="fi-FI" smtClean="0"/>
              <a:t>20.7.2024</a:t>
            </a:fld>
            <a:endParaRPr lang="fi-FI" dirty="0"/>
          </a:p>
        </p:txBody>
      </p:sp>
      <p:sp>
        <p:nvSpPr>
          <p:cNvPr id="8" name="Alatunnisteen paikkamerkki 7">
            <a:extLst>
              <a:ext uri="{FF2B5EF4-FFF2-40B4-BE49-F238E27FC236}">
                <a16:creationId xmlns:a16="http://schemas.microsoft.com/office/drawing/2014/main" id="{2742299B-DAD2-4F25-A9B7-A0CE23149785}"/>
              </a:ext>
            </a:extLst>
          </p:cNvPr>
          <p:cNvSpPr>
            <a:spLocks noGrp="1"/>
          </p:cNvSpPr>
          <p:nvPr>
            <p:ph type="ftr" sz="quarter" idx="11"/>
          </p:nvPr>
        </p:nvSpPr>
        <p:spPr/>
        <p:txBody>
          <a:bodyPr/>
          <a:lstStyle>
            <a:lvl1pPr>
              <a:defRPr>
                <a:solidFill>
                  <a:schemeClr val="tx2"/>
                </a:solidFill>
              </a:defRPr>
            </a:lvl1pPr>
          </a:lstStyle>
          <a:p>
            <a:endParaRPr lang="fi-FI" dirty="0"/>
          </a:p>
        </p:txBody>
      </p:sp>
      <p:sp>
        <p:nvSpPr>
          <p:cNvPr id="9" name="Dian numeron paikkamerkki 8">
            <a:extLst>
              <a:ext uri="{FF2B5EF4-FFF2-40B4-BE49-F238E27FC236}">
                <a16:creationId xmlns:a16="http://schemas.microsoft.com/office/drawing/2014/main" id="{06B18C79-4C54-48B8-9FDB-ACA81B27F76A}"/>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24051702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Otsikkodia 2">
    <p:bg>
      <p:bgPr>
        <a:solidFill>
          <a:srgbClr val="300F5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23048" y="1122362"/>
            <a:ext cx="8382000" cy="1800000"/>
          </a:xfrm>
        </p:spPr>
        <p:txBody>
          <a:bodyPr anchor="t" anchorCtr="0"/>
          <a:lstStyle>
            <a:lvl1pPr algn="l">
              <a:defRPr sz="6500">
                <a:solidFill>
                  <a:srgbClr val="00BCF2"/>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23048" y="4155142"/>
            <a:ext cx="8382000" cy="125057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7" name="Päivämäärän paikkamerkki 6">
            <a:extLst>
              <a:ext uri="{FF2B5EF4-FFF2-40B4-BE49-F238E27FC236}">
                <a16:creationId xmlns:a16="http://schemas.microsoft.com/office/drawing/2014/main" id="{ED134F8E-4153-4C13-8B3F-12F9BDF07385}"/>
              </a:ext>
            </a:extLst>
          </p:cNvPr>
          <p:cNvSpPr>
            <a:spLocks noGrp="1"/>
          </p:cNvSpPr>
          <p:nvPr>
            <p:ph type="dt" sz="half" idx="10"/>
          </p:nvPr>
        </p:nvSpPr>
        <p:spPr/>
        <p:txBody>
          <a:bodyPr/>
          <a:lstStyle>
            <a:lvl1pPr>
              <a:defRPr>
                <a:solidFill>
                  <a:schemeClr val="bg1"/>
                </a:solidFill>
              </a:defRPr>
            </a:lvl1pPr>
          </a:lstStyle>
          <a:p>
            <a:fld id="{113972B8-6FB4-4B94-90DF-9C6B7B6F2729}" type="datetime1">
              <a:rPr lang="fi-FI" smtClean="0"/>
              <a:t>20.7.2024</a:t>
            </a:fld>
            <a:endParaRPr lang="fi-FI" dirty="0"/>
          </a:p>
        </p:txBody>
      </p:sp>
      <p:sp>
        <p:nvSpPr>
          <p:cNvPr id="8" name="Alatunnisteen paikkamerkki 7">
            <a:extLst>
              <a:ext uri="{FF2B5EF4-FFF2-40B4-BE49-F238E27FC236}">
                <a16:creationId xmlns:a16="http://schemas.microsoft.com/office/drawing/2014/main" id="{2742299B-DAD2-4F25-A9B7-A0CE23149785}"/>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9" name="Dian numeron paikkamerkki 8">
            <a:extLst>
              <a:ext uri="{FF2B5EF4-FFF2-40B4-BE49-F238E27FC236}">
                <a16:creationId xmlns:a16="http://schemas.microsoft.com/office/drawing/2014/main" id="{06B18C79-4C54-48B8-9FDB-ACA81B27F76A}"/>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pic>
        <p:nvPicPr>
          <p:cNvPr id="19" name="Kuva 18">
            <a:extLst>
              <a:ext uri="{FF2B5EF4-FFF2-40B4-BE49-F238E27FC236}">
                <a16:creationId xmlns:a16="http://schemas.microsoft.com/office/drawing/2014/main" id="{2A6594E4-22A4-4E90-BD04-2EA71EA209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82718" y="229796"/>
            <a:ext cx="681990" cy="300990"/>
          </a:xfrm>
          <a:prstGeom prst="rect">
            <a:avLst/>
          </a:prstGeom>
        </p:spPr>
      </p:pic>
    </p:spTree>
    <p:extLst>
      <p:ext uri="{BB962C8B-B14F-4D97-AF65-F5344CB8AC3E}">
        <p14:creationId xmlns:p14="http://schemas.microsoft.com/office/powerpoint/2010/main" val="3712392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tsikkodia kuvalla">
    <p:bg>
      <p:bgPr>
        <a:solidFill>
          <a:srgbClr val="300F5E"/>
        </a:solidFill>
        <a:effectLst/>
      </p:bgPr>
    </p:bg>
    <p:spTree>
      <p:nvGrpSpPr>
        <p:cNvPr id="1" name=""/>
        <p:cNvGrpSpPr/>
        <p:nvPr/>
      </p:nvGrpSpPr>
      <p:grpSpPr>
        <a:xfrm>
          <a:off x="0" y="0"/>
          <a:ext cx="0" cy="0"/>
          <a:chOff x="0" y="0"/>
          <a:chExt cx="0" cy="0"/>
        </a:xfrm>
      </p:grpSpPr>
      <p:sp>
        <p:nvSpPr>
          <p:cNvPr id="19" name="Kuvan paikkamerkki 2">
            <a:extLst>
              <a:ext uri="{FF2B5EF4-FFF2-40B4-BE49-F238E27FC236}">
                <a16:creationId xmlns:a16="http://schemas.microsoft.com/office/drawing/2014/main" id="{49E40927-BBBE-4635-B5B1-51EB35CA63CE}"/>
              </a:ext>
            </a:extLst>
          </p:cNvPr>
          <p:cNvSpPr>
            <a:spLocks noGrp="1"/>
          </p:cNvSpPr>
          <p:nvPr>
            <p:ph type="pic" idx="13"/>
          </p:nvPr>
        </p:nvSpPr>
        <p:spPr>
          <a:xfrm>
            <a:off x="-1588" y="0"/>
            <a:ext cx="12193588"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565275 w 12192000"/>
              <a:gd name="connsiteY1" fmla="*/ 0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1588 w 12193588"/>
              <a:gd name="connsiteY0" fmla="*/ 0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88 w 12193588"/>
              <a:gd name="connsiteY6" fmla="*/ 0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588 w 12193588"/>
              <a:gd name="connsiteY5" fmla="*/ 6858000 h 6858000"/>
              <a:gd name="connsiteX6" fmla="*/ 0 w 12193588"/>
              <a:gd name="connsiteY6" fmla="*/ 374650 h 6858000"/>
              <a:gd name="connsiteX7" fmla="*/ 1566863 w 12193588"/>
              <a:gd name="connsiteY7"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8313 w 12193588"/>
              <a:gd name="connsiteY4" fmla="*/ 6486525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6726 w 12193588"/>
              <a:gd name="connsiteY4" fmla="*/ 6484938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8" h="6858000">
                <a:moveTo>
                  <a:pt x="1566863" y="373062"/>
                </a:moveTo>
                <a:cubicBezTo>
                  <a:pt x="1567392" y="250825"/>
                  <a:pt x="1566334" y="122237"/>
                  <a:pt x="1566863" y="0"/>
                </a:cubicBezTo>
                <a:lnTo>
                  <a:pt x="12193588" y="0"/>
                </a:lnTo>
                <a:lnTo>
                  <a:pt x="12193588" y="6483350"/>
                </a:lnTo>
                <a:lnTo>
                  <a:pt x="10626726" y="6484938"/>
                </a:lnTo>
                <a:lnTo>
                  <a:pt x="10626726" y="6856413"/>
                </a:lnTo>
                <a:lnTo>
                  <a:pt x="1588" y="6858000"/>
                </a:lnTo>
                <a:cubicBezTo>
                  <a:pt x="1059" y="4696883"/>
                  <a:pt x="529" y="2535767"/>
                  <a:pt x="0" y="374650"/>
                </a:cubicBezTo>
                <a:lnTo>
                  <a:pt x="1566863" y="373062"/>
                </a:lnTo>
                <a:close/>
              </a:path>
            </a:pathLst>
          </a:custGeom>
          <a:solidFill>
            <a:schemeClr val="bg1">
              <a:lumMod val="95000"/>
            </a:schemeClr>
          </a:solidFill>
          <a:ln w="1270">
            <a:noFill/>
          </a:ln>
        </p:spPr>
        <p:txBody>
          <a:bodyPr anchor="ctr" anchorCtr="0"/>
          <a:lstStyle>
            <a:lvl1pPr marL="0" indent="0" algn="ctr">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23048" y="1122361"/>
            <a:ext cx="8382000" cy="1800000"/>
          </a:xfrm>
        </p:spPr>
        <p:txBody>
          <a:bodyPr anchor="t" anchorCtr="0"/>
          <a:lstStyle>
            <a:lvl1pPr algn="l">
              <a:defRPr sz="6500">
                <a:solidFill>
                  <a:srgbClr val="00BCF2"/>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23048" y="4155142"/>
            <a:ext cx="8382000" cy="125057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7" name="Päivämäärän paikkamerkki 6">
            <a:extLst>
              <a:ext uri="{FF2B5EF4-FFF2-40B4-BE49-F238E27FC236}">
                <a16:creationId xmlns:a16="http://schemas.microsoft.com/office/drawing/2014/main" id="{ED134F8E-4153-4C13-8B3F-12F9BDF07385}"/>
              </a:ext>
            </a:extLst>
          </p:cNvPr>
          <p:cNvSpPr>
            <a:spLocks noGrp="1"/>
          </p:cNvSpPr>
          <p:nvPr>
            <p:ph type="dt" sz="half" idx="10"/>
          </p:nvPr>
        </p:nvSpPr>
        <p:spPr/>
        <p:txBody>
          <a:bodyPr/>
          <a:lstStyle>
            <a:lvl1pPr>
              <a:defRPr>
                <a:solidFill>
                  <a:schemeClr val="bg1"/>
                </a:solidFill>
              </a:defRPr>
            </a:lvl1pPr>
          </a:lstStyle>
          <a:p>
            <a:fld id="{B8A1AE88-E35A-4A19-BA94-6B2A73FAB1FD}" type="datetime1">
              <a:rPr lang="fi-FI" smtClean="0"/>
              <a:t>20.7.2024</a:t>
            </a:fld>
            <a:endParaRPr lang="fi-FI" dirty="0"/>
          </a:p>
        </p:txBody>
      </p:sp>
      <p:sp>
        <p:nvSpPr>
          <p:cNvPr id="8" name="Alatunnisteen paikkamerkki 7">
            <a:extLst>
              <a:ext uri="{FF2B5EF4-FFF2-40B4-BE49-F238E27FC236}">
                <a16:creationId xmlns:a16="http://schemas.microsoft.com/office/drawing/2014/main" id="{2742299B-DAD2-4F25-A9B7-A0CE23149785}"/>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9" name="Dian numeron paikkamerkki 8">
            <a:extLst>
              <a:ext uri="{FF2B5EF4-FFF2-40B4-BE49-F238E27FC236}">
                <a16:creationId xmlns:a16="http://schemas.microsoft.com/office/drawing/2014/main" id="{06B18C79-4C54-48B8-9FDB-ACA81B27F76A}"/>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sp>
        <p:nvSpPr>
          <p:cNvPr id="5" name="Tekstin paikkamerkki 4">
            <a:extLst>
              <a:ext uri="{FF2B5EF4-FFF2-40B4-BE49-F238E27FC236}">
                <a16:creationId xmlns:a16="http://schemas.microsoft.com/office/drawing/2014/main" id="{D76CBE87-96CE-43D0-8BBC-FE2F1F99865F}"/>
              </a:ext>
            </a:extLst>
          </p:cNvPr>
          <p:cNvSpPr>
            <a:spLocks noGrp="1"/>
          </p:cNvSpPr>
          <p:nvPr>
            <p:ph type="body" sz="quarter" idx="14" hasCustomPrompt="1"/>
          </p:nvPr>
        </p:nvSpPr>
        <p:spPr>
          <a:xfrm>
            <a:off x="11282400" y="230400"/>
            <a:ext cx="680400" cy="302400"/>
          </a:xfrm>
          <a:blipFill>
            <a:blip r:embed="rId2"/>
            <a:stretch>
              <a:fillRect/>
            </a:stretch>
          </a:blipFill>
        </p:spPr>
        <p:txBody>
          <a:bodyPr anchor="ctr" anchorCtr="0"/>
          <a:lstStyle>
            <a:lvl1pPr marL="0" indent="0" algn="ctr">
              <a:buNone/>
              <a:defRPr sz="200"/>
            </a:lvl1pPr>
          </a:lstStyle>
          <a:p>
            <a:pPr lvl="0"/>
            <a:r>
              <a:rPr lang="fi-FI" dirty="0"/>
              <a:t> </a:t>
            </a:r>
          </a:p>
        </p:txBody>
      </p:sp>
    </p:spTree>
    <p:extLst>
      <p:ext uri="{BB962C8B-B14F-4D97-AF65-F5344CB8AC3E}">
        <p14:creationId xmlns:p14="http://schemas.microsoft.com/office/powerpoint/2010/main" val="31021259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E33D9F9D-0183-4C24-8FFD-14760FE24703}" type="datetime1">
              <a:rPr lang="fi-FI" smtClean="0"/>
              <a:t>20.7.2024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lvl1pPr algn="l">
              <a:defRPr/>
            </a:lvl1pPr>
          </a:lstStyle>
          <a:p>
            <a:endParaRPr lang="fi-FI" dirty="0"/>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21074514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300F5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lvl1pP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lvl1pPr>
              <a:defRPr>
                <a:solidFill>
                  <a:schemeClr val="bg1"/>
                </a:solidFill>
              </a:defRPr>
            </a:lvl1pPr>
          </a:lstStyle>
          <a:p>
            <a:fld id="{5525D518-1B8C-4AFA-831E-209AC0249830}" type="datetime1">
              <a:rPr lang="fi-FI" smtClean="0"/>
              <a:t>20.7.2024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lvl1pPr algn="l">
              <a:defRPr>
                <a:solidFill>
                  <a:schemeClr val="bg1"/>
                </a:solidFill>
              </a:defRPr>
            </a:lvl1pPr>
          </a:lstStyle>
          <a:p>
            <a:endParaRPr lang="fi-FI" dirty="0"/>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pic>
        <p:nvPicPr>
          <p:cNvPr id="7" name="Kuva 6">
            <a:extLst>
              <a:ext uri="{FF2B5EF4-FFF2-40B4-BE49-F238E27FC236}">
                <a16:creationId xmlns:a16="http://schemas.microsoft.com/office/drawing/2014/main" id="{923F98A4-CC5E-47EB-9896-4CF379FE23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82718" y="229796"/>
            <a:ext cx="681990" cy="300990"/>
          </a:xfrm>
          <a:prstGeom prst="rect">
            <a:avLst/>
          </a:prstGeom>
        </p:spPr>
      </p:pic>
    </p:spTree>
    <p:extLst>
      <p:ext uri="{BB962C8B-B14F-4D97-AF65-F5344CB8AC3E}">
        <p14:creationId xmlns:p14="http://schemas.microsoft.com/office/powerpoint/2010/main" val="33778157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5"/>
            <a:ext cx="4788000" cy="41400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80121" y="2088775"/>
            <a:ext cx="4788000" cy="41400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Päivämäärän paikkamerkki 7">
            <a:extLst>
              <a:ext uri="{FF2B5EF4-FFF2-40B4-BE49-F238E27FC236}">
                <a16:creationId xmlns:a16="http://schemas.microsoft.com/office/drawing/2014/main" id="{82DC5404-9034-4C91-B457-4039C06959C4}"/>
              </a:ext>
            </a:extLst>
          </p:cNvPr>
          <p:cNvSpPr>
            <a:spLocks noGrp="1"/>
          </p:cNvSpPr>
          <p:nvPr>
            <p:ph type="dt" sz="half" idx="14"/>
          </p:nvPr>
        </p:nvSpPr>
        <p:spPr/>
        <p:txBody>
          <a:bodyPr/>
          <a:lstStyle/>
          <a:p>
            <a:fld id="{06BC29D6-5085-4AE9-A065-0667E9D682D2}" type="datetime1">
              <a:rPr lang="fi-FI" smtClean="0"/>
              <a:t>20.7.2024</a:t>
            </a:fld>
            <a:endParaRPr lang="fi-FI" dirty="0"/>
          </a:p>
        </p:txBody>
      </p:sp>
      <p:sp>
        <p:nvSpPr>
          <p:cNvPr id="9" name="Alatunnisteen paikkamerkki 8">
            <a:extLst>
              <a:ext uri="{FF2B5EF4-FFF2-40B4-BE49-F238E27FC236}">
                <a16:creationId xmlns:a16="http://schemas.microsoft.com/office/drawing/2014/main" id="{519D6948-8DF2-4DF1-8401-5A30EEFD8F58}"/>
              </a:ext>
            </a:extLst>
          </p:cNvPr>
          <p:cNvSpPr>
            <a:spLocks noGrp="1"/>
          </p:cNvSpPr>
          <p:nvPr>
            <p:ph type="ftr" sz="quarter" idx="15"/>
          </p:nvPr>
        </p:nvSpPr>
        <p:spPr/>
        <p:txBody>
          <a:bodyPr/>
          <a:lstStyle/>
          <a:p>
            <a:endParaRPr lang="fi-FI" dirty="0"/>
          </a:p>
        </p:txBody>
      </p:sp>
      <p:sp>
        <p:nvSpPr>
          <p:cNvPr id="10" name="Dian numeron paikkamerkki 9">
            <a:extLst>
              <a:ext uri="{FF2B5EF4-FFF2-40B4-BE49-F238E27FC236}">
                <a16:creationId xmlns:a16="http://schemas.microsoft.com/office/drawing/2014/main" id="{4D95326F-A8EB-4CEA-88E4-97AFAE86A3D2}"/>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4976160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787462"/>
            <a:ext cx="4788000" cy="34413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78800" y="2787462"/>
            <a:ext cx="4788000" cy="34413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Tekstin paikkamerkki 2">
            <a:extLst>
              <a:ext uri="{FF2B5EF4-FFF2-40B4-BE49-F238E27FC236}">
                <a16:creationId xmlns:a16="http://schemas.microsoft.com/office/drawing/2014/main" id="{7192C681-E03B-42EF-93CB-62882EDFB5DC}"/>
              </a:ext>
            </a:extLst>
          </p:cNvPr>
          <p:cNvSpPr>
            <a:spLocks noGrp="1"/>
          </p:cNvSpPr>
          <p:nvPr>
            <p:ph type="body" idx="14"/>
          </p:nvPr>
        </p:nvSpPr>
        <p:spPr>
          <a:xfrm>
            <a:off x="627527" y="2088775"/>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9" name="Tekstin paikkamerkki 4">
            <a:extLst>
              <a:ext uri="{FF2B5EF4-FFF2-40B4-BE49-F238E27FC236}">
                <a16:creationId xmlns:a16="http://schemas.microsoft.com/office/drawing/2014/main" id="{AE17FF42-CA18-47DE-941E-A9A99DC8E864}"/>
              </a:ext>
            </a:extLst>
          </p:cNvPr>
          <p:cNvSpPr>
            <a:spLocks noGrp="1"/>
          </p:cNvSpPr>
          <p:nvPr>
            <p:ph type="body" sz="quarter" idx="3"/>
          </p:nvPr>
        </p:nvSpPr>
        <p:spPr>
          <a:xfrm>
            <a:off x="6778800" y="2088775"/>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11" name="Päivämäärän paikkamerkki 10">
            <a:extLst>
              <a:ext uri="{FF2B5EF4-FFF2-40B4-BE49-F238E27FC236}">
                <a16:creationId xmlns:a16="http://schemas.microsoft.com/office/drawing/2014/main" id="{EF38D506-1637-4E50-8177-47445F24CC22}"/>
              </a:ext>
            </a:extLst>
          </p:cNvPr>
          <p:cNvSpPr>
            <a:spLocks noGrp="1"/>
          </p:cNvSpPr>
          <p:nvPr>
            <p:ph type="dt" sz="half" idx="15"/>
          </p:nvPr>
        </p:nvSpPr>
        <p:spPr/>
        <p:txBody>
          <a:bodyPr/>
          <a:lstStyle/>
          <a:p>
            <a:fld id="{1B0DA106-B379-479A-A0BE-0390E8022853}" type="datetime1">
              <a:rPr lang="fi-FI" smtClean="0"/>
              <a:t>20.7.2024</a:t>
            </a:fld>
            <a:endParaRPr lang="fi-FI" dirty="0"/>
          </a:p>
        </p:txBody>
      </p:sp>
      <p:sp>
        <p:nvSpPr>
          <p:cNvPr id="12" name="Alatunnisteen paikkamerkki 11">
            <a:extLst>
              <a:ext uri="{FF2B5EF4-FFF2-40B4-BE49-F238E27FC236}">
                <a16:creationId xmlns:a16="http://schemas.microsoft.com/office/drawing/2014/main" id="{5A95C55B-EA85-413D-9A4B-92385D9622EB}"/>
              </a:ext>
            </a:extLst>
          </p:cNvPr>
          <p:cNvSpPr>
            <a:spLocks noGrp="1"/>
          </p:cNvSpPr>
          <p:nvPr>
            <p:ph type="ftr" sz="quarter" idx="16"/>
          </p:nvPr>
        </p:nvSpPr>
        <p:spPr/>
        <p:txBody>
          <a:bodyPr/>
          <a:lstStyle/>
          <a:p>
            <a:endParaRPr lang="fi-FI" dirty="0"/>
          </a:p>
        </p:txBody>
      </p:sp>
      <p:sp>
        <p:nvSpPr>
          <p:cNvPr id="13" name="Dian numeron paikkamerkki 12">
            <a:extLst>
              <a:ext uri="{FF2B5EF4-FFF2-40B4-BE49-F238E27FC236}">
                <a16:creationId xmlns:a16="http://schemas.microsoft.com/office/drawing/2014/main" id="{35C8A7D7-FBE4-4B84-9B26-1D75839ACB10}"/>
              </a:ext>
            </a:extLst>
          </p:cNvPr>
          <p:cNvSpPr>
            <a:spLocks noGrp="1"/>
          </p:cNvSpPr>
          <p:nvPr>
            <p:ph type="sldNum" sz="quarter" idx="17"/>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7568124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taatti">
    <p:spTree>
      <p:nvGrpSpPr>
        <p:cNvPr id="1" name=""/>
        <p:cNvGrpSpPr/>
        <p:nvPr/>
      </p:nvGrpSpPr>
      <p:grpSpPr>
        <a:xfrm>
          <a:off x="0" y="0"/>
          <a:ext cx="0" cy="0"/>
          <a:chOff x="0" y="0"/>
          <a:chExt cx="0" cy="0"/>
        </a:xfrm>
      </p:grpSpPr>
      <p:sp>
        <p:nvSpPr>
          <p:cNvPr id="11" name="bg object 17">
            <a:extLst>
              <a:ext uri="{FF2B5EF4-FFF2-40B4-BE49-F238E27FC236}">
                <a16:creationId xmlns:a16="http://schemas.microsoft.com/office/drawing/2014/main" id="{10E1F50E-0267-4791-8536-AF37549E4D86}"/>
              </a:ext>
            </a:extLst>
          </p:cNvPr>
          <p:cNvSpPr/>
          <p:nvPr userDrawn="1"/>
        </p:nvSpPr>
        <p:spPr>
          <a:xfrm>
            <a:off x="0" y="0"/>
            <a:ext cx="5760000" cy="6858000"/>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300F5E"/>
          </a:solidFill>
        </p:spPr>
        <p:txBody>
          <a:bodyPr wrap="square" lIns="0" tIns="0" rIns="0" bIns="0" rtlCol="0"/>
          <a:lstStyle/>
          <a:p>
            <a:endParaRPr sz="662">
              <a:solidFill>
                <a:schemeClr val="tx2"/>
              </a:solidFill>
            </a:endParaRP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27527" y="627529"/>
            <a:ext cx="4788000" cy="1344706"/>
          </a:xfrm>
        </p:spPr>
        <p:txBody>
          <a:bodyPr/>
          <a:lstStyle>
            <a:lvl1pP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6"/>
            <a:ext cx="4788000" cy="4140000"/>
          </a:xfrm>
        </p:spPr>
        <p:txBody>
          <a:bodyPr/>
          <a:lstStyle>
            <a:lvl1pPr>
              <a:defRPr>
                <a:solidFill>
                  <a:schemeClr val="bg1"/>
                </a:solidFill>
              </a:defRPr>
            </a:lvl1pPr>
            <a:lvl2pPr>
              <a:defRPr>
                <a:solidFill>
                  <a:schemeClr val="bg1"/>
                </a:solidFill>
              </a:defRPr>
            </a:lvl2pPr>
            <a:lvl3pPr>
              <a:defRPr sz="1400" i="1">
                <a:solidFill>
                  <a:schemeClr val="bg1"/>
                </a:solidFill>
              </a:defRPr>
            </a:lvl3pPr>
          </a:lstStyle>
          <a:p>
            <a:pPr lvl="0"/>
            <a:r>
              <a:rPr lang="fi-FI" dirty="0"/>
              <a:t>Muokkaa tekstin perustyylejä napsauttamalla</a:t>
            </a:r>
          </a:p>
          <a:p>
            <a:pPr lvl="1"/>
            <a:r>
              <a:rPr lang="fi-FI" dirty="0"/>
              <a:t>toinen taso</a:t>
            </a:r>
          </a:p>
          <a:p>
            <a:pPr lvl="2"/>
            <a:r>
              <a:rPr lang="fi-FI" dirty="0"/>
              <a:t>kolmas taso</a:t>
            </a:r>
          </a:p>
        </p:txBody>
      </p:sp>
      <p:sp>
        <p:nvSpPr>
          <p:cNvPr id="10" name="bg object 17">
            <a:extLst>
              <a:ext uri="{FF2B5EF4-FFF2-40B4-BE49-F238E27FC236}">
                <a16:creationId xmlns:a16="http://schemas.microsoft.com/office/drawing/2014/main" id="{044F0693-F2B2-47CE-A1C8-8F69BF485420}"/>
              </a:ext>
            </a:extLst>
          </p:cNvPr>
          <p:cNvSpPr/>
          <p:nvPr userDrawn="1"/>
        </p:nvSpPr>
        <p:spPr>
          <a:xfrm>
            <a:off x="1816" y="0"/>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00BCF2"/>
          </a:solidFill>
        </p:spPr>
        <p:txBody>
          <a:bodyPr wrap="square" lIns="0" tIns="0" rIns="0" bIns="0" rtlCol="0"/>
          <a:lstStyle/>
          <a:p>
            <a:endParaRPr sz="662">
              <a:solidFill>
                <a:schemeClr val="tx2"/>
              </a:solidFill>
            </a:endParaRPr>
          </a:p>
        </p:txBody>
      </p:sp>
      <p:sp>
        <p:nvSpPr>
          <p:cNvPr id="12" name="Päivämäärän paikkamerkki 11">
            <a:extLst>
              <a:ext uri="{FF2B5EF4-FFF2-40B4-BE49-F238E27FC236}">
                <a16:creationId xmlns:a16="http://schemas.microsoft.com/office/drawing/2014/main" id="{5FA0B536-51B5-42B5-9A90-720C45616BE8}"/>
              </a:ext>
            </a:extLst>
          </p:cNvPr>
          <p:cNvSpPr>
            <a:spLocks noGrp="1"/>
          </p:cNvSpPr>
          <p:nvPr>
            <p:ph type="dt" sz="half" idx="14"/>
          </p:nvPr>
        </p:nvSpPr>
        <p:spPr/>
        <p:txBody>
          <a:bodyPr/>
          <a:lstStyle>
            <a:lvl1pPr>
              <a:defRPr>
                <a:solidFill>
                  <a:schemeClr val="bg1"/>
                </a:solidFill>
              </a:defRPr>
            </a:lvl1pPr>
          </a:lstStyle>
          <a:p>
            <a:fld id="{364D3821-990A-457C-A508-BC4FB44462D5}" type="datetime1">
              <a:rPr lang="fi-FI" smtClean="0"/>
              <a:t>20.7.2024</a:t>
            </a:fld>
            <a:endParaRPr lang="fi-FI" dirty="0"/>
          </a:p>
        </p:txBody>
      </p:sp>
      <p:sp>
        <p:nvSpPr>
          <p:cNvPr id="13" name="Alatunnisteen paikkamerkki 12">
            <a:extLst>
              <a:ext uri="{FF2B5EF4-FFF2-40B4-BE49-F238E27FC236}">
                <a16:creationId xmlns:a16="http://schemas.microsoft.com/office/drawing/2014/main" id="{4A453BAB-6625-4571-BA7C-CF2D406E0ED3}"/>
              </a:ext>
            </a:extLst>
          </p:cNvPr>
          <p:cNvSpPr>
            <a:spLocks noGrp="1"/>
          </p:cNvSpPr>
          <p:nvPr>
            <p:ph type="ftr" sz="quarter" idx="15"/>
          </p:nvPr>
        </p:nvSpPr>
        <p:spPr/>
        <p:txBody>
          <a:bodyPr/>
          <a:lstStyle>
            <a:lvl1pPr>
              <a:defRPr>
                <a:solidFill>
                  <a:schemeClr val="bg1"/>
                </a:solidFill>
              </a:defRPr>
            </a:lvl1pPr>
          </a:lstStyle>
          <a:p>
            <a:endParaRPr lang="fi-FI" dirty="0"/>
          </a:p>
        </p:txBody>
      </p:sp>
      <p:sp>
        <p:nvSpPr>
          <p:cNvPr id="14" name="Dian numeron paikkamerkki 13">
            <a:extLst>
              <a:ext uri="{FF2B5EF4-FFF2-40B4-BE49-F238E27FC236}">
                <a16:creationId xmlns:a16="http://schemas.microsoft.com/office/drawing/2014/main" id="{6DF42E4B-7E90-4EE9-9768-36D84536F37A}"/>
              </a:ext>
            </a:extLst>
          </p:cNvPr>
          <p:cNvSpPr>
            <a:spLocks noGrp="1"/>
          </p:cNvSpPr>
          <p:nvPr>
            <p:ph type="sldNum" sz="quarter" idx="16"/>
          </p:nvPr>
        </p:nvSpPr>
        <p:spPr/>
        <p:txBody>
          <a:bodyPr/>
          <a:lstStyle>
            <a:lvl1pPr>
              <a:defRPr>
                <a:solidFill>
                  <a:schemeClr val="bg1"/>
                </a:solidFill>
              </a:defRPr>
            </a:lvl1pPr>
          </a:lstStyle>
          <a:p>
            <a:fld id="{CCD26548-A701-4132-A0A2-A9B09A70FF4B}" type="slidenum">
              <a:rPr lang="fi-FI" smtClean="0"/>
              <a:pPr/>
              <a:t>‹#›</a:t>
            </a:fld>
            <a:endParaRPr lang="fi-FI"/>
          </a:p>
        </p:txBody>
      </p:sp>
      <p:sp>
        <p:nvSpPr>
          <p:cNvPr id="15" name="object 16">
            <a:extLst>
              <a:ext uri="{FF2B5EF4-FFF2-40B4-BE49-F238E27FC236}">
                <a16:creationId xmlns:a16="http://schemas.microsoft.com/office/drawing/2014/main" id="{2C192306-D59C-43DE-921E-D5C26A781D16}"/>
              </a:ext>
            </a:extLst>
          </p:cNvPr>
          <p:cNvSpPr/>
          <p:nvPr userDrawn="1"/>
        </p:nvSpPr>
        <p:spPr>
          <a:xfrm>
            <a:off x="6414269" y="2425530"/>
            <a:ext cx="584142" cy="505975"/>
          </a:xfrm>
          <a:custGeom>
            <a:avLst/>
            <a:gdLst/>
            <a:ahLst/>
            <a:cxnLst/>
            <a:rect l="l" t="t" r="r" b="b"/>
            <a:pathLst>
              <a:path w="963295" h="834389">
                <a:moveTo>
                  <a:pt x="963237" y="0"/>
                </a:moveTo>
                <a:lnTo>
                  <a:pt x="518434" y="0"/>
                </a:lnTo>
                <a:lnTo>
                  <a:pt x="518434" y="413107"/>
                </a:lnTo>
                <a:lnTo>
                  <a:pt x="731119" y="413107"/>
                </a:lnTo>
                <a:lnTo>
                  <a:pt x="726079" y="449181"/>
                </a:lnTo>
                <a:lnTo>
                  <a:pt x="701027" y="513860"/>
                </a:lnTo>
                <a:lnTo>
                  <a:pt x="653986" y="569844"/>
                </a:lnTo>
                <a:lnTo>
                  <a:pt x="617881" y="597293"/>
                </a:lnTo>
                <a:lnTo>
                  <a:pt x="572698" y="624808"/>
                </a:lnTo>
                <a:lnTo>
                  <a:pt x="518434" y="652388"/>
                </a:lnTo>
                <a:lnTo>
                  <a:pt x="614557" y="834393"/>
                </a:lnTo>
                <a:lnTo>
                  <a:pt x="666896" y="809913"/>
                </a:lnTo>
                <a:lnTo>
                  <a:pt x="714643" y="784390"/>
                </a:lnTo>
                <a:lnTo>
                  <a:pt x="757798" y="757825"/>
                </a:lnTo>
                <a:lnTo>
                  <a:pt x="796362" y="730216"/>
                </a:lnTo>
                <a:lnTo>
                  <a:pt x="830334" y="701565"/>
                </a:lnTo>
                <a:lnTo>
                  <a:pt x="859716" y="671870"/>
                </a:lnTo>
                <a:lnTo>
                  <a:pt x="884507" y="641132"/>
                </a:lnTo>
                <a:lnTo>
                  <a:pt x="908568" y="602442"/>
                </a:lnTo>
                <a:lnTo>
                  <a:pt x="928252" y="559323"/>
                </a:lnTo>
                <a:lnTo>
                  <a:pt x="943560" y="511774"/>
                </a:lnTo>
                <a:lnTo>
                  <a:pt x="954492" y="459797"/>
                </a:lnTo>
                <a:lnTo>
                  <a:pt x="961051" y="403390"/>
                </a:lnTo>
                <a:lnTo>
                  <a:pt x="963237" y="342555"/>
                </a:lnTo>
                <a:lnTo>
                  <a:pt x="963237" y="0"/>
                </a:lnTo>
                <a:close/>
              </a:path>
              <a:path w="963295" h="834389">
                <a:moveTo>
                  <a:pt x="444813" y="0"/>
                </a:moveTo>
                <a:lnTo>
                  <a:pt x="0" y="0"/>
                </a:lnTo>
                <a:lnTo>
                  <a:pt x="0" y="413107"/>
                </a:lnTo>
                <a:lnTo>
                  <a:pt x="212695" y="413107"/>
                </a:lnTo>
                <a:lnTo>
                  <a:pt x="207649" y="449181"/>
                </a:lnTo>
                <a:lnTo>
                  <a:pt x="182597" y="513860"/>
                </a:lnTo>
                <a:lnTo>
                  <a:pt x="135561" y="569844"/>
                </a:lnTo>
                <a:lnTo>
                  <a:pt x="99452" y="597293"/>
                </a:lnTo>
                <a:lnTo>
                  <a:pt x="54265" y="624808"/>
                </a:lnTo>
                <a:lnTo>
                  <a:pt x="0" y="652388"/>
                </a:lnTo>
                <a:lnTo>
                  <a:pt x="96122" y="834393"/>
                </a:lnTo>
                <a:lnTo>
                  <a:pt x="148462" y="809913"/>
                </a:lnTo>
                <a:lnTo>
                  <a:pt x="196210" y="784390"/>
                </a:lnTo>
                <a:lnTo>
                  <a:pt x="239367" y="757825"/>
                </a:lnTo>
                <a:lnTo>
                  <a:pt x="277932" y="730216"/>
                </a:lnTo>
                <a:lnTo>
                  <a:pt x="311904" y="701565"/>
                </a:lnTo>
                <a:lnTo>
                  <a:pt x="341284" y="671870"/>
                </a:lnTo>
                <a:lnTo>
                  <a:pt x="366072" y="641132"/>
                </a:lnTo>
                <a:lnTo>
                  <a:pt x="390134" y="602442"/>
                </a:lnTo>
                <a:lnTo>
                  <a:pt x="409820" y="559323"/>
                </a:lnTo>
                <a:lnTo>
                  <a:pt x="425131" y="511774"/>
                </a:lnTo>
                <a:lnTo>
                  <a:pt x="436066" y="459797"/>
                </a:lnTo>
                <a:lnTo>
                  <a:pt x="442626" y="403390"/>
                </a:lnTo>
                <a:lnTo>
                  <a:pt x="444813" y="342555"/>
                </a:lnTo>
                <a:lnTo>
                  <a:pt x="444813" y="0"/>
                </a:lnTo>
                <a:close/>
              </a:path>
            </a:pathLst>
          </a:custGeom>
          <a:solidFill>
            <a:srgbClr val="00BCF2"/>
          </a:solidFill>
        </p:spPr>
        <p:txBody>
          <a:bodyPr wrap="square" lIns="0" tIns="0" rIns="0" bIns="0" rtlCol="0"/>
          <a:lstStyle/>
          <a:p>
            <a:endParaRPr sz="662"/>
          </a:p>
        </p:txBody>
      </p:sp>
      <p:sp>
        <p:nvSpPr>
          <p:cNvPr id="8" name="Tekstin paikkamerkki 7">
            <a:extLst>
              <a:ext uri="{FF2B5EF4-FFF2-40B4-BE49-F238E27FC236}">
                <a16:creationId xmlns:a16="http://schemas.microsoft.com/office/drawing/2014/main" id="{A0441B94-046F-42EE-B6D3-728E122FE52B}"/>
              </a:ext>
            </a:extLst>
          </p:cNvPr>
          <p:cNvSpPr>
            <a:spLocks noGrp="1"/>
          </p:cNvSpPr>
          <p:nvPr>
            <p:ph type="body" sz="quarter" idx="17"/>
          </p:nvPr>
        </p:nvSpPr>
        <p:spPr>
          <a:xfrm>
            <a:off x="6998410" y="2944906"/>
            <a:ext cx="4566527" cy="1671918"/>
          </a:xfrm>
        </p:spPr>
        <p:txBody>
          <a:bodyPr/>
          <a:lstStyle>
            <a:lvl1pPr marL="0" indent="0">
              <a:buNone/>
              <a:defRPr sz="2500" i="1"/>
            </a:lvl1pPr>
          </a:lstStyle>
          <a:p>
            <a:pPr lvl="0"/>
            <a:r>
              <a:rPr lang="fi-FI" dirty="0"/>
              <a:t>Muokkaa tekstin perustyylejä napsauttamalla</a:t>
            </a:r>
          </a:p>
        </p:txBody>
      </p:sp>
      <p:sp>
        <p:nvSpPr>
          <p:cNvPr id="17" name="Tekstin paikkamerkki 7">
            <a:extLst>
              <a:ext uri="{FF2B5EF4-FFF2-40B4-BE49-F238E27FC236}">
                <a16:creationId xmlns:a16="http://schemas.microsoft.com/office/drawing/2014/main" id="{D59F5E8B-07FA-4ABF-87A3-FCE2D77057FE}"/>
              </a:ext>
            </a:extLst>
          </p:cNvPr>
          <p:cNvSpPr>
            <a:spLocks noGrp="1"/>
          </p:cNvSpPr>
          <p:nvPr>
            <p:ph type="body" sz="quarter" idx="18"/>
          </p:nvPr>
        </p:nvSpPr>
        <p:spPr>
          <a:xfrm>
            <a:off x="6998410" y="4679577"/>
            <a:ext cx="4566527" cy="878728"/>
          </a:xfrm>
        </p:spPr>
        <p:txBody>
          <a:bodyPr/>
          <a:lstStyle>
            <a:lvl1pPr marL="285750" indent="-285750">
              <a:buClr>
                <a:schemeClr val="tx2"/>
              </a:buClr>
              <a:buFont typeface="Geomanist" panose="02000503000000020004" pitchFamily="50" charset="0"/>
              <a:buChar char="–"/>
              <a:defRPr/>
            </a:lvl1pPr>
          </a:lstStyle>
          <a:p>
            <a:pPr lvl="0"/>
            <a:r>
              <a:rPr lang="fi-FI" dirty="0"/>
              <a:t>Muokkaa tekstin perustyylejä napsauttamalla</a:t>
            </a:r>
          </a:p>
        </p:txBody>
      </p:sp>
    </p:spTree>
    <p:extLst>
      <p:ext uri="{BB962C8B-B14F-4D97-AF65-F5344CB8AC3E}">
        <p14:creationId xmlns:p14="http://schemas.microsoft.com/office/powerpoint/2010/main" val="41052294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uvatekstillinen sisältö">
    <p:spTree>
      <p:nvGrpSpPr>
        <p:cNvPr id="1" name=""/>
        <p:cNvGrpSpPr/>
        <p:nvPr/>
      </p:nvGrpSpPr>
      <p:grpSpPr>
        <a:xfrm>
          <a:off x="0" y="0"/>
          <a:ext cx="0" cy="0"/>
          <a:chOff x="0" y="0"/>
          <a:chExt cx="0" cy="0"/>
        </a:xfrm>
      </p:grpSpPr>
      <p:sp>
        <p:nvSpPr>
          <p:cNvPr id="11" name="bg object 17">
            <a:extLst>
              <a:ext uri="{FF2B5EF4-FFF2-40B4-BE49-F238E27FC236}">
                <a16:creationId xmlns:a16="http://schemas.microsoft.com/office/drawing/2014/main" id="{10E1F50E-0267-4791-8536-AF37549E4D86}"/>
              </a:ext>
            </a:extLst>
          </p:cNvPr>
          <p:cNvSpPr/>
          <p:nvPr userDrawn="1"/>
        </p:nvSpPr>
        <p:spPr>
          <a:xfrm>
            <a:off x="0" y="0"/>
            <a:ext cx="5760000" cy="6858000"/>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300F5E"/>
          </a:solidFill>
        </p:spPr>
        <p:txBody>
          <a:bodyPr wrap="square" lIns="0" tIns="0" rIns="0" bIns="0" rtlCol="0"/>
          <a:lstStyle/>
          <a:p>
            <a:endParaRPr sz="662">
              <a:solidFill>
                <a:schemeClr val="tx2"/>
              </a:solidFill>
            </a:endParaRP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27527" y="627529"/>
            <a:ext cx="4788000" cy="1344706"/>
          </a:xfrm>
        </p:spPr>
        <p:txBody>
          <a:bodyPr/>
          <a:lstStyle>
            <a:lvl1pP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6"/>
            <a:ext cx="4788000" cy="4140000"/>
          </a:xfrm>
        </p:spPr>
        <p:txBody>
          <a:bodyPr/>
          <a:lstStyle>
            <a:lvl1pPr>
              <a:defRPr>
                <a:solidFill>
                  <a:schemeClr val="bg1"/>
                </a:solidFill>
              </a:defRPr>
            </a:lvl1pPr>
            <a:lvl2pPr>
              <a:defRPr>
                <a:solidFill>
                  <a:schemeClr val="bg1"/>
                </a:solidFill>
              </a:defRPr>
            </a:lvl2pPr>
            <a:lvl3pPr>
              <a:defRPr sz="1400" i="1">
                <a:solidFill>
                  <a:schemeClr val="bg1"/>
                </a:solidFill>
              </a:defRPr>
            </a:lvl3pPr>
          </a:lstStyle>
          <a:p>
            <a:pPr lvl="0"/>
            <a:r>
              <a:rPr lang="fi-FI" dirty="0"/>
              <a:t>Muokkaa tekstin perustyylejä napsauttamalla</a:t>
            </a:r>
          </a:p>
          <a:p>
            <a:pPr lvl="1"/>
            <a:r>
              <a:rPr lang="fi-FI" dirty="0"/>
              <a:t>toinen taso</a:t>
            </a:r>
          </a:p>
          <a:p>
            <a:pPr lvl="2"/>
            <a:r>
              <a:rPr lang="fi-FI" dirty="0"/>
              <a:t>kolmas taso</a:t>
            </a:r>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78800" y="2088775"/>
            <a:ext cx="4788000" cy="41400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bg object 17">
            <a:extLst>
              <a:ext uri="{FF2B5EF4-FFF2-40B4-BE49-F238E27FC236}">
                <a16:creationId xmlns:a16="http://schemas.microsoft.com/office/drawing/2014/main" id="{044F0693-F2B2-47CE-A1C8-8F69BF485420}"/>
              </a:ext>
            </a:extLst>
          </p:cNvPr>
          <p:cNvSpPr/>
          <p:nvPr userDrawn="1"/>
        </p:nvSpPr>
        <p:spPr>
          <a:xfrm>
            <a:off x="1816" y="0"/>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00BCF2"/>
          </a:solidFill>
        </p:spPr>
        <p:txBody>
          <a:bodyPr wrap="square" lIns="0" tIns="0" rIns="0" bIns="0" rtlCol="0"/>
          <a:lstStyle/>
          <a:p>
            <a:endParaRPr sz="662">
              <a:solidFill>
                <a:schemeClr val="tx2"/>
              </a:solidFill>
            </a:endParaRPr>
          </a:p>
        </p:txBody>
      </p:sp>
      <p:sp>
        <p:nvSpPr>
          <p:cNvPr id="12" name="Päivämäärän paikkamerkki 11">
            <a:extLst>
              <a:ext uri="{FF2B5EF4-FFF2-40B4-BE49-F238E27FC236}">
                <a16:creationId xmlns:a16="http://schemas.microsoft.com/office/drawing/2014/main" id="{5FA0B536-51B5-42B5-9A90-720C45616BE8}"/>
              </a:ext>
            </a:extLst>
          </p:cNvPr>
          <p:cNvSpPr>
            <a:spLocks noGrp="1"/>
          </p:cNvSpPr>
          <p:nvPr>
            <p:ph type="dt" sz="half" idx="14"/>
          </p:nvPr>
        </p:nvSpPr>
        <p:spPr/>
        <p:txBody>
          <a:bodyPr/>
          <a:lstStyle>
            <a:lvl1pPr>
              <a:defRPr>
                <a:solidFill>
                  <a:schemeClr val="bg1"/>
                </a:solidFill>
              </a:defRPr>
            </a:lvl1pPr>
          </a:lstStyle>
          <a:p>
            <a:fld id="{648D5EF7-1C58-4796-B468-999C8D764FD8}" type="datetime1">
              <a:rPr lang="fi-FI" smtClean="0"/>
              <a:t>20.7.2024</a:t>
            </a:fld>
            <a:endParaRPr lang="fi-FI" dirty="0"/>
          </a:p>
        </p:txBody>
      </p:sp>
      <p:sp>
        <p:nvSpPr>
          <p:cNvPr id="13" name="Alatunnisteen paikkamerkki 12">
            <a:extLst>
              <a:ext uri="{FF2B5EF4-FFF2-40B4-BE49-F238E27FC236}">
                <a16:creationId xmlns:a16="http://schemas.microsoft.com/office/drawing/2014/main" id="{4A453BAB-6625-4571-BA7C-CF2D406E0ED3}"/>
              </a:ext>
            </a:extLst>
          </p:cNvPr>
          <p:cNvSpPr>
            <a:spLocks noGrp="1"/>
          </p:cNvSpPr>
          <p:nvPr>
            <p:ph type="ftr" sz="quarter" idx="15"/>
          </p:nvPr>
        </p:nvSpPr>
        <p:spPr/>
        <p:txBody>
          <a:bodyPr/>
          <a:lstStyle>
            <a:lvl1pPr>
              <a:defRPr>
                <a:solidFill>
                  <a:schemeClr val="bg1"/>
                </a:solidFill>
              </a:defRPr>
            </a:lvl1pPr>
          </a:lstStyle>
          <a:p>
            <a:endParaRPr lang="fi-FI" dirty="0"/>
          </a:p>
        </p:txBody>
      </p:sp>
      <p:sp>
        <p:nvSpPr>
          <p:cNvPr id="14" name="Dian numeron paikkamerkki 13">
            <a:extLst>
              <a:ext uri="{FF2B5EF4-FFF2-40B4-BE49-F238E27FC236}">
                <a16:creationId xmlns:a16="http://schemas.microsoft.com/office/drawing/2014/main" id="{6DF42E4B-7E90-4EE9-9768-36D84536F37A}"/>
              </a:ext>
            </a:extLst>
          </p:cNvPr>
          <p:cNvSpPr>
            <a:spLocks noGrp="1"/>
          </p:cNvSpPr>
          <p:nvPr>
            <p:ph type="sldNum" sz="quarter" idx="16"/>
          </p:nvPr>
        </p:nvSpPr>
        <p:spPr/>
        <p:txBody>
          <a:bodyPr/>
          <a:lstStyle>
            <a:lvl1pPr>
              <a:defRPr>
                <a:solidFill>
                  <a:schemeClr val="bg1"/>
                </a:solidFill>
              </a:defRPr>
            </a:lvl1pPr>
          </a:lstStyle>
          <a:p>
            <a:fld id="{CCD26548-A701-4132-A0A2-A9B09A70FF4B}" type="slidenum">
              <a:rPr lang="fi-FI" smtClean="0"/>
              <a:pPr/>
              <a:t>‹#›</a:t>
            </a:fld>
            <a:endParaRPr lang="fi-FI"/>
          </a:p>
        </p:txBody>
      </p:sp>
      <p:sp>
        <p:nvSpPr>
          <p:cNvPr id="15" name="Tekstin paikkamerkki 4">
            <a:extLst>
              <a:ext uri="{FF2B5EF4-FFF2-40B4-BE49-F238E27FC236}">
                <a16:creationId xmlns:a16="http://schemas.microsoft.com/office/drawing/2014/main" id="{88C1CA0A-F93C-4AFD-B68A-0BDB5CF3A1EF}"/>
              </a:ext>
            </a:extLst>
          </p:cNvPr>
          <p:cNvSpPr>
            <a:spLocks noGrp="1"/>
          </p:cNvSpPr>
          <p:nvPr>
            <p:ph type="body" sz="quarter" idx="3"/>
          </p:nvPr>
        </p:nvSpPr>
        <p:spPr>
          <a:xfrm>
            <a:off x="6778800" y="1452281"/>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Tree>
    <p:extLst>
      <p:ext uri="{BB962C8B-B14F-4D97-AF65-F5344CB8AC3E}">
        <p14:creationId xmlns:p14="http://schemas.microsoft.com/office/powerpoint/2010/main" val="1917265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1D91A3DE-9B71-446A-909A-28FCE16D6B71}" type="datetime1">
              <a:rPr lang="fi-FI" smtClean="0"/>
              <a:t>20.7.2024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lvl1pPr algn="l">
              <a:defRPr/>
            </a:lvl1pPr>
          </a:lstStyle>
          <a:p>
            <a:endParaRPr lang="fi-FI" dirty="0"/>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3718952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12" name="Kuvan paikkamerkki 2">
            <a:extLst>
              <a:ext uri="{FF2B5EF4-FFF2-40B4-BE49-F238E27FC236}">
                <a16:creationId xmlns:a16="http://schemas.microsoft.com/office/drawing/2014/main" id="{FB3068CD-9B78-43D8-B59C-1A6F4851FE8E}"/>
              </a:ext>
            </a:extLst>
          </p:cNvPr>
          <p:cNvSpPr>
            <a:spLocks noGrp="1"/>
          </p:cNvSpPr>
          <p:nvPr>
            <p:ph type="pic" idx="17"/>
          </p:nvPr>
        </p:nvSpPr>
        <p:spPr>
          <a:xfrm>
            <a:off x="-1588" y="-1588"/>
            <a:ext cx="5773738" cy="6859588"/>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565275 w 12192000"/>
              <a:gd name="connsiteY1" fmla="*/ 0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1588 w 12193588"/>
              <a:gd name="connsiteY0" fmla="*/ 0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88 w 12193588"/>
              <a:gd name="connsiteY6" fmla="*/ 0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588 w 12193588"/>
              <a:gd name="connsiteY5" fmla="*/ 6858000 h 6858000"/>
              <a:gd name="connsiteX6" fmla="*/ 0 w 12193588"/>
              <a:gd name="connsiteY6" fmla="*/ 374650 h 6858000"/>
              <a:gd name="connsiteX7" fmla="*/ 1566863 w 12193588"/>
              <a:gd name="connsiteY7"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8313 w 12193588"/>
              <a:gd name="connsiteY4" fmla="*/ 6486525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6726 w 12193588"/>
              <a:gd name="connsiteY4" fmla="*/ 6484938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10626726 w 12193588"/>
              <a:gd name="connsiteY5" fmla="*/ 6484938 h 6858000"/>
              <a:gd name="connsiteX6" fmla="*/ 10626726 w 12193588"/>
              <a:gd name="connsiteY6" fmla="*/ 6856413 h 6858000"/>
              <a:gd name="connsiteX7" fmla="*/ 1588 w 12193588"/>
              <a:gd name="connsiteY7" fmla="*/ 6858000 h 6858000"/>
              <a:gd name="connsiteX8" fmla="*/ 0 w 12193588"/>
              <a:gd name="connsiteY8" fmla="*/ 374650 h 6858000"/>
              <a:gd name="connsiteX9" fmla="*/ 1566863 w 12193588"/>
              <a:gd name="connsiteY9"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10626726 w 12193588"/>
              <a:gd name="connsiteY5" fmla="*/ 6484938 h 6858000"/>
              <a:gd name="connsiteX6" fmla="*/ 10626726 w 12193588"/>
              <a:gd name="connsiteY6" fmla="*/ 6856413 h 6858000"/>
              <a:gd name="connsiteX7" fmla="*/ 6097588 w 12193588"/>
              <a:gd name="connsiteY7" fmla="*/ 6858000 h 6858000"/>
              <a:gd name="connsiteX8" fmla="*/ 1588 w 12193588"/>
              <a:gd name="connsiteY8" fmla="*/ 6858000 h 6858000"/>
              <a:gd name="connsiteX9" fmla="*/ 0 w 12193588"/>
              <a:gd name="connsiteY9" fmla="*/ 374650 h 6858000"/>
              <a:gd name="connsiteX10" fmla="*/ 1566863 w 12193588"/>
              <a:gd name="connsiteY10"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10626726 w 12193588"/>
              <a:gd name="connsiteY5" fmla="*/ 6484938 h 6858000"/>
              <a:gd name="connsiteX6" fmla="*/ 6097588 w 12193588"/>
              <a:gd name="connsiteY6" fmla="*/ 6858000 h 6858000"/>
              <a:gd name="connsiteX7" fmla="*/ 1588 w 12193588"/>
              <a:gd name="connsiteY7" fmla="*/ 6858000 h 6858000"/>
              <a:gd name="connsiteX8" fmla="*/ 0 w 12193588"/>
              <a:gd name="connsiteY8" fmla="*/ 374650 h 6858000"/>
              <a:gd name="connsiteX9" fmla="*/ 1566863 w 12193588"/>
              <a:gd name="connsiteY9"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6097588 w 12193588"/>
              <a:gd name="connsiteY5" fmla="*/ 6858000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6097588 w 12193588"/>
              <a:gd name="connsiteY4" fmla="*/ 6858000 h 6858000"/>
              <a:gd name="connsiteX5" fmla="*/ 1588 w 12193588"/>
              <a:gd name="connsiteY5" fmla="*/ 6858000 h 6858000"/>
              <a:gd name="connsiteX6" fmla="*/ 0 w 12193588"/>
              <a:gd name="connsiteY6" fmla="*/ 374650 h 6858000"/>
              <a:gd name="connsiteX7" fmla="*/ 1566863 w 12193588"/>
              <a:gd name="connsiteY7" fmla="*/ 373062 h 6858000"/>
              <a:gd name="connsiteX0" fmla="*/ 1566863 w 6097588"/>
              <a:gd name="connsiteY0" fmla="*/ 373062 h 6858000"/>
              <a:gd name="connsiteX1" fmla="*/ 1566863 w 6097588"/>
              <a:gd name="connsiteY1" fmla="*/ 0 h 6858000"/>
              <a:gd name="connsiteX2" fmla="*/ 6097588 w 6097588"/>
              <a:gd name="connsiteY2" fmla="*/ 0 h 6858000"/>
              <a:gd name="connsiteX3" fmla="*/ 6097588 w 6097588"/>
              <a:gd name="connsiteY3" fmla="*/ 6858000 h 6858000"/>
              <a:gd name="connsiteX4" fmla="*/ 1588 w 6097588"/>
              <a:gd name="connsiteY4" fmla="*/ 6858000 h 6858000"/>
              <a:gd name="connsiteX5" fmla="*/ 0 w 6097588"/>
              <a:gd name="connsiteY5" fmla="*/ 374650 h 6858000"/>
              <a:gd name="connsiteX6" fmla="*/ 1566863 w 6097588"/>
              <a:gd name="connsiteY6" fmla="*/ 373062 h 6858000"/>
              <a:gd name="connsiteX0" fmla="*/ 1566863 w 6097588"/>
              <a:gd name="connsiteY0" fmla="*/ 374650 h 6859588"/>
              <a:gd name="connsiteX1" fmla="*/ 1566863 w 6097588"/>
              <a:gd name="connsiteY1" fmla="*/ 1588 h 6859588"/>
              <a:gd name="connsiteX2" fmla="*/ 5773738 w 6097588"/>
              <a:gd name="connsiteY2" fmla="*/ 0 h 6859588"/>
              <a:gd name="connsiteX3" fmla="*/ 6097588 w 6097588"/>
              <a:gd name="connsiteY3" fmla="*/ 1588 h 6859588"/>
              <a:gd name="connsiteX4" fmla="*/ 6097588 w 6097588"/>
              <a:gd name="connsiteY4" fmla="*/ 6859588 h 6859588"/>
              <a:gd name="connsiteX5" fmla="*/ 1588 w 6097588"/>
              <a:gd name="connsiteY5" fmla="*/ 6859588 h 6859588"/>
              <a:gd name="connsiteX6" fmla="*/ 0 w 6097588"/>
              <a:gd name="connsiteY6" fmla="*/ 376238 h 6859588"/>
              <a:gd name="connsiteX7" fmla="*/ 1566863 w 6097588"/>
              <a:gd name="connsiteY7" fmla="*/ 374650 h 6859588"/>
              <a:gd name="connsiteX0" fmla="*/ 1566863 w 6097588"/>
              <a:gd name="connsiteY0" fmla="*/ 374650 h 6859588"/>
              <a:gd name="connsiteX1" fmla="*/ 1566863 w 6097588"/>
              <a:gd name="connsiteY1" fmla="*/ 1588 h 6859588"/>
              <a:gd name="connsiteX2" fmla="*/ 5773738 w 6097588"/>
              <a:gd name="connsiteY2" fmla="*/ 0 h 6859588"/>
              <a:gd name="connsiteX3" fmla="*/ 6097588 w 6097588"/>
              <a:gd name="connsiteY3" fmla="*/ 1588 h 6859588"/>
              <a:gd name="connsiteX4" fmla="*/ 6097588 w 6097588"/>
              <a:gd name="connsiteY4" fmla="*/ 6859588 h 6859588"/>
              <a:gd name="connsiteX5" fmla="*/ 5772151 w 6097588"/>
              <a:gd name="connsiteY5" fmla="*/ 6859588 h 6859588"/>
              <a:gd name="connsiteX6" fmla="*/ 1588 w 6097588"/>
              <a:gd name="connsiteY6" fmla="*/ 6859588 h 6859588"/>
              <a:gd name="connsiteX7" fmla="*/ 0 w 6097588"/>
              <a:gd name="connsiteY7" fmla="*/ 376238 h 6859588"/>
              <a:gd name="connsiteX8" fmla="*/ 1566863 w 6097588"/>
              <a:gd name="connsiteY8" fmla="*/ 374650 h 6859588"/>
              <a:gd name="connsiteX0" fmla="*/ 1566863 w 6097588"/>
              <a:gd name="connsiteY0" fmla="*/ 374650 h 6859588"/>
              <a:gd name="connsiteX1" fmla="*/ 1566863 w 6097588"/>
              <a:gd name="connsiteY1" fmla="*/ 1588 h 6859588"/>
              <a:gd name="connsiteX2" fmla="*/ 5773738 w 6097588"/>
              <a:gd name="connsiteY2" fmla="*/ 0 h 6859588"/>
              <a:gd name="connsiteX3" fmla="*/ 6097588 w 6097588"/>
              <a:gd name="connsiteY3" fmla="*/ 1588 h 6859588"/>
              <a:gd name="connsiteX4" fmla="*/ 5772151 w 6097588"/>
              <a:gd name="connsiteY4" fmla="*/ 6859588 h 6859588"/>
              <a:gd name="connsiteX5" fmla="*/ 1588 w 6097588"/>
              <a:gd name="connsiteY5" fmla="*/ 6859588 h 6859588"/>
              <a:gd name="connsiteX6" fmla="*/ 0 w 6097588"/>
              <a:gd name="connsiteY6" fmla="*/ 376238 h 6859588"/>
              <a:gd name="connsiteX7" fmla="*/ 1566863 w 6097588"/>
              <a:gd name="connsiteY7" fmla="*/ 374650 h 6859588"/>
              <a:gd name="connsiteX0" fmla="*/ 1566863 w 5773738"/>
              <a:gd name="connsiteY0" fmla="*/ 374650 h 6859588"/>
              <a:gd name="connsiteX1" fmla="*/ 1566863 w 5773738"/>
              <a:gd name="connsiteY1" fmla="*/ 1588 h 6859588"/>
              <a:gd name="connsiteX2" fmla="*/ 5773738 w 5773738"/>
              <a:gd name="connsiteY2" fmla="*/ 0 h 6859588"/>
              <a:gd name="connsiteX3" fmla="*/ 5772151 w 5773738"/>
              <a:gd name="connsiteY3" fmla="*/ 6859588 h 6859588"/>
              <a:gd name="connsiteX4" fmla="*/ 1588 w 5773738"/>
              <a:gd name="connsiteY4" fmla="*/ 6859588 h 6859588"/>
              <a:gd name="connsiteX5" fmla="*/ 0 w 5773738"/>
              <a:gd name="connsiteY5" fmla="*/ 376238 h 6859588"/>
              <a:gd name="connsiteX6" fmla="*/ 1566863 w 5773738"/>
              <a:gd name="connsiteY6" fmla="*/ 374650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3738" h="6859588">
                <a:moveTo>
                  <a:pt x="1566863" y="374650"/>
                </a:moveTo>
                <a:cubicBezTo>
                  <a:pt x="1567392" y="252413"/>
                  <a:pt x="1566334" y="123825"/>
                  <a:pt x="1566863" y="1588"/>
                </a:cubicBezTo>
                <a:lnTo>
                  <a:pt x="5773738" y="0"/>
                </a:lnTo>
                <a:lnTo>
                  <a:pt x="5772151" y="6859588"/>
                </a:lnTo>
                <a:lnTo>
                  <a:pt x="1588" y="6859588"/>
                </a:lnTo>
                <a:cubicBezTo>
                  <a:pt x="1059" y="4698471"/>
                  <a:pt x="529" y="2537355"/>
                  <a:pt x="0" y="376238"/>
                </a:cubicBezTo>
                <a:lnTo>
                  <a:pt x="1566863" y="374650"/>
                </a:lnTo>
                <a:close/>
              </a:path>
            </a:pathLst>
          </a:custGeom>
          <a:solidFill>
            <a:schemeClr val="bg1">
              <a:lumMod val="95000"/>
            </a:schemeClr>
          </a:solidFill>
          <a:ln w="1270">
            <a:noFill/>
          </a:ln>
        </p:spPr>
        <p:txBody>
          <a:bodyPr anchor="ctr" anchorCtr="0"/>
          <a:lstStyle>
            <a:lvl1pPr marL="0" indent="0" algn="ctr">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27527" y="627529"/>
            <a:ext cx="4788000" cy="1344706"/>
          </a:xfrm>
        </p:spPr>
        <p:txBody>
          <a:bodyPr/>
          <a:lstStyle>
            <a:lvl1pP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6"/>
            <a:ext cx="4788000" cy="1093696"/>
          </a:xfrm>
        </p:spPr>
        <p:txBody>
          <a:bodyPr/>
          <a:lstStyle>
            <a:lvl1pPr>
              <a:defRPr>
                <a:solidFill>
                  <a:schemeClr val="bg1"/>
                </a:solidFill>
              </a:defRPr>
            </a:lvl1pPr>
            <a:lvl2pPr>
              <a:defRPr>
                <a:solidFill>
                  <a:schemeClr val="bg1"/>
                </a:solidFill>
              </a:defRPr>
            </a:lvl2pPr>
            <a:lvl3pPr>
              <a:defRPr sz="1400" i="1">
                <a:solidFill>
                  <a:schemeClr val="bg1"/>
                </a:solidFill>
              </a:defRPr>
            </a:lvl3pPr>
          </a:lstStyle>
          <a:p>
            <a:pPr lvl="0"/>
            <a:r>
              <a:rPr lang="fi-FI" dirty="0"/>
              <a:t>Muokkaa tekstin perustyylejä napsauttamalla</a:t>
            </a:r>
          </a:p>
          <a:p>
            <a:pPr lvl="1"/>
            <a:r>
              <a:rPr lang="fi-FI" dirty="0"/>
              <a:t>toinen taso</a:t>
            </a:r>
          </a:p>
          <a:p>
            <a:pPr lvl="2"/>
            <a:r>
              <a:rPr lang="fi-FI" dirty="0"/>
              <a:t>kolmas taso</a:t>
            </a:r>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78800" y="2088775"/>
            <a:ext cx="4788000" cy="41400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Päivämäärän paikkamerkki 8">
            <a:extLst>
              <a:ext uri="{FF2B5EF4-FFF2-40B4-BE49-F238E27FC236}">
                <a16:creationId xmlns:a16="http://schemas.microsoft.com/office/drawing/2014/main" id="{7FA0ABEB-59D7-40C3-8959-C4D289EE9725}"/>
              </a:ext>
            </a:extLst>
          </p:cNvPr>
          <p:cNvSpPr>
            <a:spLocks noGrp="1"/>
          </p:cNvSpPr>
          <p:nvPr>
            <p:ph type="dt" sz="half" idx="14"/>
          </p:nvPr>
        </p:nvSpPr>
        <p:spPr/>
        <p:txBody>
          <a:bodyPr/>
          <a:lstStyle/>
          <a:p>
            <a:fld id="{91D40959-9D59-4811-ABA6-E92E51CC87A9}" type="datetime1">
              <a:rPr lang="fi-FI" smtClean="0"/>
              <a:t>20.7.2024</a:t>
            </a:fld>
            <a:endParaRPr lang="fi-FI" dirty="0"/>
          </a:p>
        </p:txBody>
      </p:sp>
      <p:sp>
        <p:nvSpPr>
          <p:cNvPr id="10" name="Alatunnisteen paikkamerkki 9">
            <a:extLst>
              <a:ext uri="{FF2B5EF4-FFF2-40B4-BE49-F238E27FC236}">
                <a16:creationId xmlns:a16="http://schemas.microsoft.com/office/drawing/2014/main" id="{6C771D3B-1B78-4BF3-8366-A71AE54EC797}"/>
              </a:ext>
            </a:extLst>
          </p:cNvPr>
          <p:cNvSpPr>
            <a:spLocks noGrp="1"/>
          </p:cNvSpPr>
          <p:nvPr>
            <p:ph type="ftr" sz="quarter" idx="15"/>
          </p:nvPr>
        </p:nvSpPr>
        <p:spPr/>
        <p:txBody>
          <a:bodyPr/>
          <a:lstStyle/>
          <a:p>
            <a:endParaRPr lang="fi-FI" dirty="0"/>
          </a:p>
        </p:txBody>
      </p:sp>
      <p:sp>
        <p:nvSpPr>
          <p:cNvPr id="11" name="Dian numeron paikkamerkki 10">
            <a:extLst>
              <a:ext uri="{FF2B5EF4-FFF2-40B4-BE49-F238E27FC236}">
                <a16:creationId xmlns:a16="http://schemas.microsoft.com/office/drawing/2014/main" id="{F7DC38B2-50BB-465F-8860-8F3A15306479}"/>
              </a:ext>
            </a:extLst>
          </p:cNvPr>
          <p:cNvSpPr>
            <a:spLocks noGrp="1"/>
          </p:cNvSpPr>
          <p:nvPr>
            <p:ph type="sldNum" sz="quarter" idx="16"/>
          </p:nvPr>
        </p:nvSpPr>
        <p:spPr/>
        <p:txBody>
          <a:bodyPr/>
          <a:lstStyle/>
          <a:p>
            <a:fld id="{CCD26548-A701-4132-A0A2-A9B09A70FF4B}" type="slidenum">
              <a:rPr lang="fi-FI" smtClean="0"/>
              <a:pPr/>
              <a:t>‹#›</a:t>
            </a:fld>
            <a:endParaRPr lang="fi-FI"/>
          </a:p>
        </p:txBody>
      </p:sp>
      <p:sp>
        <p:nvSpPr>
          <p:cNvPr id="13" name="Tekstin paikkamerkki 4">
            <a:extLst>
              <a:ext uri="{FF2B5EF4-FFF2-40B4-BE49-F238E27FC236}">
                <a16:creationId xmlns:a16="http://schemas.microsoft.com/office/drawing/2014/main" id="{9952C0C8-62DB-4454-A068-B32810B43579}"/>
              </a:ext>
            </a:extLst>
          </p:cNvPr>
          <p:cNvSpPr>
            <a:spLocks noGrp="1"/>
          </p:cNvSpPr>
          <p:nvPr>
            <p:ph type="body" sz="quarter" idx="3"/>
          </p:nvPr>
        </p:nvSpPr>
        <p:spPr>
          <a:xfrm>
            <a:off x="6778800" y="1452281"/>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Tree>
    <p:extLst>
      <p:ext uri="{BB962C8B-B14F-4D97-AF65-F5344CB8AC3E}">
        <p14:creationId xmlns:p14="http://schemas.microsoft.com/office/powerpoint/2010/main" val="13368606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31850" y="1551361"/>
            <a:ext cx="10515600" cy="2100357"/>
          </a:xfrm>
        </p:spPr>
        <p:txBody>
          <a:bodyPr anchor="b"/>
          <a:lstStyle>
            <a:lvl1pP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31850" y="3872287"/>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7" name="Päivämäärän paikkamerkki 6">
            <a:extLst>
              <a:ext uri="{FF2B5EF4-FFF2-40B4-BE49-F238E27FC236}">
                <a16:creationId xmlns:a16="http://schemas.microsoft.com/office/drawing/2014/main" id="{C9F7C572-07A4-41F1-8FD4-672EFA0E4610}"/>
              </a:ext>
            </a:extLst>
          </p:cNvPr>
          <p:cNvSpPr>
            <a:spLocks noGrp="1"/>
          </p:cNvSpPr>
          <p:nvPr>
            <p:ph type="dt" sz="half" idx="10"/>
          </p:nvPr>
        </p:nvSpPr>
        <p:spPr/>
        <p:txBody>
          <a:bodyPr/>
          <a:lstStyle/>
          <a:p>
            <a:fld id="{00AB1DEE-79D3-4961-A52F-9A5C96DECDB1}" type="datetime1">
              <a:rPr lang="fi-FI" smtClean="0"/>
              <a:t>20.7.2024</a:t>
            </a:fld>
            <a:endParaRPr lang="fi-FI" dirty="0"/>
          </a:p>
        </p:txBody>
      </p:sp>
      <p:sp>
        <p:nvSpPr>
          <p:cNvPr id="8" name="Alatunnisteen paikkamerkki 7">
            <a:extLst>
              <a:ext uri="{FF2B5EF4-FFF2-40B4-BE49-F238E27FC236}">
                <a16:creationId xmlns:a16="http://schemas.microsoft.com/office/drawing/2014/main" id="{5745F1CE-1961-4281-9E89-1CB9A1EAAB42}"/>
              </a:ext>
            </a:extLst>
          </p:cNvPr>
          <p:cNvSpPr>
            <a:spLocks noGrp="1"/>
          </p:cNvSpPr>
          <p:nvPr>
            <p:ph type="ftr" sz="quarter" idx="11"/>
          </p:nvPr>
        </p:nvSpPr>
        <p:spPr/>
        <p:txBody>
          <a:bodyPr/>
          <a:lstStyle/>
          <a:p>
            <a:endParaRPr lang="fi-FI" dirty="0"/>
          </a:p>
        </p:txBody>
      </p:sp>
      <p:sp>
        <p:nvSpPr>
          <p:cNvPr id="9" name="Dian numeron paikkamerkki 8">
            <a:extLst>
              <a:ext uri="{FF2B5EF4-FFF2-40B4-BE49-F238E27FC236}">
                <a16:creationId xmlns:a16="http://schemas.microsoft.com/office/drawing/2014/main" id="{800AC6CC-8BD5-4F55-8D1A-047814F80BBE}"/>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15347953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Osan ylätunniste 2">
    <p:bg>
      <p:bgPr>
        <a:solidFill>
          <a:srgbClr val="300F5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31850" y="1551361"/>
            <a:ext cx="10515600" cy="2100357"/>
          </a:xfrm>
        </p:spPr>
        <p:txBody>
          <a:bodyPr anchor="b"/>
          <a:lstStyle>
            <a:lvl1pPr>
              <a:defRPr sz="6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31850" y="3872287"/>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7" name="Päivämäärän paikkamerkki 6">
            <a:extLst>
              <a:ext uri="{FF2B5EF4-FFF2-40B4-BE49-F238E27FC236}">
                <a16:creationId xmlns:a16="http://schemas.microsoft.com/office/drawing/2014/main" id="{C9F7C572-07A4-41F1-8FD4-672EFA0E4610}"/>
              </a:ext>
            </a:extLst>
          </p:cNvPr>
          <p:cNvSpPr>
            <a:spLocks noGrp="1"/>
          </p:cNvSpPr>
          <p:nvPr>
            <p:ph type="dt" sz="half" idx="10"/>
          </p:nvPr>
        </p:nvSpPr>
        <p:spPr/>
        <p:txBody>
          <a:bodyPr/>
          <a:lstStyle>
            <a:lvl1pPr>
              <a:defRPr>
                <a:solidFill>
                  <a:schemeClr val="bg1"/>
                </a:solidFill>
              </a:defRPr>
            </a:lvl1pPr>
          </a:lstStyle>
          <a:p>
            <a:fld id="{A51EBD36-0648-4467-8CB2-0FF5B064B74A}" type="datetime1">
              <a:rPr lang="fi-FI" smtClean="0"/>
              <a:t>20.7.2024</a:t>
            </a:fld>
            <a:endParaRPr lang="fi-FI" dirty="0"/>
          </a:p>
        </p:txBody>
      </p:sp>
      <p:sp>
        <p:nvSpPr>
          <p:cNvPr id="8" name="Alatunnisteen paikkamerkki 7">
            <a:extLst>
              <a:ext uri="{FF2B5EF4-FFF2-40B4-BE49-F238E27FC236}">
                <a16:creationId xmlns:a16="http://schemas.microsoft.com/office/drawing/2014/main" id="{5745F1CE-1961-4281-9E89-1CB9A1EAAB42}"/>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9" name="Dian numeron paikkamerkki 8">
            <a:extLst>
              <a:ext uri="{FF2B5EF4-FFF2-40B4-BE49-F238E27FC236}">
                <a16:creationId xmlns:a16="http://schemas.microsoft.com/office/drawing/2014/main" id="{800AC6CC-8BD5-4F55-8D1A-047814F80BBE}"/>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pic>
        <p:nvPicPr>
          <p:cNvPr id="10" name="Kuva 9">
            <a:extLst>
              <a:ext uri="{FF2B5EF4-FFF2-40B4-BE49-F238E27FC236}">
                <a16:creationId xmlns:a16="http://schemas.microsoft.com/office/drawing/2014/main" id="{1DD8444A-710F-4841-916B-A01144F25E5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82718" y="229796"/>
            <a:ext cx="681990" cy="300990"/>
          </a:xfrm>
          <a:prstGeom prst="rect">
            <a:avLst/>
          </a:prstGeom>
        </p:spPr>
      </p:pic>
    </p:spTree>
    <p:extLst>
      <p:ext uri="{BB962C8B-B14F-4D97-AF65-F5344CB8AC3E}">
        <p14:creationId xmlns:p14="http://schemas.microsoft.com/office/powerpoint/2010/main" val="10579671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36816BF2-7C11-4704-B69C-D48AD5D78AFC}"/>
              </a:ext>
            </a:extLst>
          </p:cNvPr>
          <p:cNvSpPr>
            <a:spLocks noGrp="1"/>
          </p:cNvSpPr>
          <p:nvPr>
            <p:ph type="dt" sz="half" idx="10"/>
          </p:nvPr>
        </p:nvSpPr>
        <p:spPr/>
        <p:txBody>
          <a:bodyPr/>
          <a:lstStyle/>
          <a:p>
            <a:fld id="{F7492D5A-B0F6-4C75-B198-8F4BB64EA944}" type="datetime1">
              <a:rPr lang="fi-FI" smtClean="0"/>
              <a:t>20.7.2024</a:t>
            </a:fld>
            <a:endParaRPr lang="fi-FI" dirty="0"/>
          </a:p>
        </p:txBody>
      </p:sp>
      <p:sp>
        <p:nvSpPr>
          <p:cNvPr id="4" name="Alatunnisteen paikkamerkki 3">
            <a:extLst>
              <a:ext uri="{FF2B5EF4-FFF2-40B4-BE49-F238E27FC236}">
                <a16:creationId xmlns:a16="http://schemas.microsoft.com/office/drawing/2014/main" id="{823712F4-A2BA-4821-B84E-367DC3EB96E7}"/>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49EF1A2D-DDDF-4B0C-A135-EC3669C48E88}"/>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41003995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23048" y="1122362"/>
            <a:ext cx="8382000" cy="1800000"/>
          </a:xfrm>
        </p:spPr>
        <p:txBody>
          <a:bodyPr anchor="t" anchorCtr="0"/>
          <a:lstStyle>
            <a:lvl1pPr algn="l">
              <a:defRPr sz="6500">
                <a:solidFill>
                  <a:schemeClr val="tx2"/>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23048" y="4155142"/>
            <a:ext cx="8382000" cy="1250576"/>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7" name="Päivämäärän paikkamerkki 6">
            <a:extLst>
              <a:ext uri="{FF2B5EF4-FFF2-40B4-BE49-F238E27FC236}">
                <a16:creationId xmlns:a16="http://schemas.microsoft.com/office/drawing/2014/main" id="{ED134F8E-4153-4C13-8B3F-12F9BDF07385}"/>
              </a:ext>
            </a:extLst>
          </p:cNvPr>
          <p:cNvSpPr>
            <a:spLocks noGrp="1"/>
          </p:cNvSpPr>
          <p:nvPr>
            <p:ph type="dt" sz="half" idx="10"/>
          </p:nvPr>
        </p:nvSpPr>
        <p:spPr/>
        <p:txBody>
          <a:bodyPr/>
          <a:lstStyle>
            <a:lvl1pPr>
              <a:defRPr>
                <a:solidFill>
                  <a:schemeClr val="tx2"/>
                </a:solidFill>
              </a:defRPr>
            </a:lvl1pPr>
          </a:lstStyle>
          <a:p>
            <a:fld id="{2A0BC55B-02FF-487B-9F18-AED2D3850A6F}" type="datetime1">
              <a:rPr lang="fi-FI" smtClean="0"/>
              <a:t>20.7.2024</a:t>
            </a:fld>
            <a:endParaRPr lang="fi-FI" dirty="0"/>
          </a:p>
        </p:txBody>
      </p:sp>
      <p:sp>
        <p:nvSpPr>
          <p:cNvPr id="8" name="Alatunnisteen paikkamerkki 7">
            <a:extLst>
              <a:ext uri="{FF2B5EF4-FFF2-40B4-BE49-F238E27FC236}">
                <a16:creationId xmlns:a16="http://schemas.microsoft.com/office/drawing/2014/main" id="{2742299B-DAD2-4F25-A9B7-A0CE23149785}"/>
              </a:ext>
            </a:extLst>
          </p:cNvPr>
          <p:cNvSpPr>
            <a:spLocks noGrp="1"/>
          </p:cNvSpPr>
          <p:nvPr>
            <p:ph type="ftr" sz="quarter" idx="11"/>
          </p:nvPr>
        </p:nvSpPr>
        <p:spPr/>
        <p:txBody>
          <a:bodyPr/>
          <a:lstStyle>
            <a:lvl1pPr>
              <a:defRPr>
                <a:solidFill>
                  <a:schemeClr val="tx2"/>
                </a:solidFill>
              </a:defRPr>
            </a:lvl1pPr>
          </a:lstStyle>
          <a:p>
            <a:endParaRPr lang="fi-FI" dirty="0"/>
          </a:p>
        </p:txBody>
      </p:sp>
      <p:sp>
        <p:nvSpPr>
          <p:cNvPr id="9" name="Dian numeron paikkamerkki 8">
            <a:extLst>
              <a:ext uri="{FF2B5EF4-FFF2-40B4-BE49-F238E27FC236}">
                <a16:creationId xmlns:a16="http://schemas.microsoft.com/office/drawing/2014/main" id="{06B18C79-4C54-48B8-9FDB-ACA81B27F76A}"/>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31933121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Otsikkodia 2">
    <p:bg>
      <p:bgPr>
        <a:solidFill>
          <a:srgbClr val="300F5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23048" y="1122362"/>
            <a:ext cx="8382000" cy="1800000"/>
          </a:xfrm>
        </p:spPr>
        <p:txBody>
          <a:bodyPr anchor="t" anchorCtr="0"/>
          <a:lstStyle>
            <a:lvl1pPr algn="l">
              <a:defRPr sz="6500">
                <a:solidFill>
                  <a:srgbClr val="00D8CC"/>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23048" y="4155142"/>
            <a:ext cx="8382000" cy="125057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7" name="Päivämäärän paikkamerkki 6">
            <a:extLst>
              <a:ext uri="{FF2B5EF4-FFF2-40B4-BE49-F238E27FC236}">
                <a16:creationId xmlns:a16="http://schemas.microsoft.com/office/drawing/2014/main" id="{ED134F8E-4153-4C13-8B3F-12F9BDF07385}"/>
              </a:ext>
            </a:extLst>
          </p:cNvPr>
          <p:cNvSpPr>
            <a:spLocks noGrp="1"/>
          </p:cNvSpPr>
          <p:nvPr>
            <p:ph type="dt" sz="half" idx="10"/>
          </p:nvPr>
        </p:nvSpPr>
        <p:spPr/>
        <p:txBody>
          <a:bodyPr/>
          <a:lstStyle>
            <a:lvl1pPr>
              <a:defRPr>
                <a:solidFill>
                  <a:schemeClr val="bg1"/>
                </a:solidFill>
              </a:defRPr>
            </a:lvl1pPr>
          </a:lstStyle>
          <a:p>
            <a:fld id="{113972B8-6FB4-4B94-90DF-9C6B7B6F2729}" type="datetime1">
              <a:rPr lang="fi-FI" smtClean="0"/>
              <a:t>20.7.2024</a:t>
            </a:fld>
            <a:endParaRPr lang="fi-FI" dirty="0"/>
          </a:p>
        </p:txBody>
      </p:sp>
      <p:sp>
        <p:nvSpPr>
          <p:cNvPr id="8" name="Alatunnisteen paikkamerkki 7">
            <a:extLst>
              <a:ext uri="{FF2B5EF4-FFF2-40B4-BE49-F238E27FC236}">
                <a16:creationId xmlns:a16="http://schemas.microsoft.com/office/drawing/2014/main" id="{2742299B-DAD2-4F25-A9B7-A0CE23149785}"/>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9" name="Dian numeron paikkamerkki 8">
            <a:extLst>
              <a:ext uri="{FF2B5EF4-FFF2-40B4-BE49-F238E27FC236}">
                <a16:creationId xmlns:a16="http://schemas.microsoft.com/office/drawing/2014/main" id="{06B18C79-4C54-48B8-9FDB-ACA81B27F76A}"/>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pic>
        <p:nvPicPr>
          <p:cNvPr id="19" name="Kuva 18">
            <a:extLst>
              <a:ext uri="{FF2B5EF4-FFF2-40B4-BE49-F238E27FC236}">
                <a16:creationId xmlns:a16="http://schemas.microsoft.com/office/drawing/2014/main" id="{2A6594E4-22A4-4E90-BD04-2EA71EA209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82718" y="229796"/>
            <a:ext cx="681990" cy="300990"/>
          </a:xfrm>
          <a:prstGeom prst="rect">
            <a:avLst/>
          </a:prstGeom>
        </p:spPr>
      </p:pic>
    </p:spTree>
    <p:extLst>
      <p:ext uri="{BB962C8B-B14F-4D97-AF65-F5344CB8AC3E}">
        <p14:creationId xmlns:p14="http://schemas.microsoft.com/office/powerpoint/2010/main" val="28687350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tsikkodia kuvalla">
    <p:bg>
      <p:bgPr>
        <a:solidFill>
          <a:srgbClr val="300F5E"/>
        </a:solidFill>
        <a:effectLst/>
      </p:bgPr>
    </p:bg>
    <p:spTree>
      <p:nvGrpSpPr>
        <p:cNvPr id="1" name=""/>
        <p:cNvGrpSpPr/>
        <p:nvPr/>
      </p:nvGrpSpPr>
      <p:grpSpPr>
        <a:xfrm>
          <a:off x="0" y="0"/>
          <a:ext cx="0" cy="0"/>
          <a:chOff x="0" y="0"/>
          <a:chExt cx="0" cy="0"/>
        </a:xfrm>
      </p:grpSpPr>
      <p:sp>
        <p:nvSpPr>
          <p:cNvPr id="19" name="Kuvan paikkamerkki 2">
            <a:extLst>
              <a:ext uri="{FF2B5EF4-FFF2-40B4-BE49-F238E27FC236}">
                <a16:creationId xmlns:a16="http://schemas.microsoft.com/office/drawing/2014/main" id="{49E40927-BBBE-4635-B5B1-51EB35CA63CE}"/>
              </a:ext>
            </a:extLst>
          </p:cNvPr>
          <p:cNvSpPr>
            <a:spLocks noGrp="1"/>
          </p:cNvSpPr>
          <p:nvPr>
            <p:ph type="pic" idx="13"/>
          </p:nvPr>
        </p:nvSpPr>
        <p:spPr>
          <a:xfrm>
            <a:off x="-1588" y="0"/>
            <a:ext cx="12193588"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565275 w 12192000"/>
              <a:gd name="connsiteY1" fmla="*/ 0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1588 w 12193588"/>
              <a:gd name="connsiteY0" fmla="*/ 0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88 w 12193588"/>
              <a:gd name="connsiteY6" fmla="*/ 0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588 w 12193588"/>
              <a:gd name="connsiteY5" fmla="*/ 6858000 h 6858000"/>
              <a:gd name="connsiteX6" fmla="*/ 0 w 12193588"/>
              <a:gd name="connsiteY6" fmla="*/ 374650 h 6858000"/>
              <a:gd name="connsiteX7" fmla="*/ 1566863 w 12193588"/>
              <a:gd name="connsiteY7"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8313 w 12193588"/>
              <a:gd name="connsiteY4" fmla="*/ 6486525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6726 w 12193588"/>
              <a:gd name="connsiteY4" fmla="*/ 6484938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8" h="6858000">
                <a:moveTo>
                  <a:pt x="1566863" y="373062"/>
                </a:moveTo>
                <a:cubicBezTo>
                  <a:pt x="1567392" y="250825"/>
                  <a:pt x="1566334" y="122237"/>
                  <a:pt x="1566863" y="0"/>
                </a:cubicBezTo>
                <a:lnTo>
                  <a:pt x="12193588" y="0"/>
                </a:lnTo>
                <a:lnTo>
                  <a:pt x="12193588" y="6483350"/>
                </a:lnTo>
                <a:lnTo>
                  <a:pt x="10626726" y="6484938"/>
                </a:lnTo>
                <a:lnTo>
                  <a:pt x="10626726" y="6856413"/>
                </a:lnTo>
                <a:lnTo>
                  <a:pt x="1588" y="6858000"/>
                </a:lnTo>
                <a:cubicBezTo>
                  <a:pt x="1059" y="4696883"/>
                  <a:pt x="529" y="2535767"/>
                  <a:pt x="0" y="374650"/>
                </a:cubicBezTo>
                <a:lnTo>
                  <a:pt x="1566863" y="373062"/>
                </a:lnTo>
                <a:close/>
              </a:path>
            </a:pathLst>
          </a:custGeom>
          <a:solidFill>
            <a:schemeClr val="bg1">
              <a:lumMod val="95000"/>
            </a:schemeClr>
          </a:solidFill>
          <a:ln w="1270">
            <a:noFill/>
          </a:ln>
        </p:spPr>
        <p:txBody>
          <a:bodyPr anchor="ctr" anchorCtr="0"/>
          <a:lstStyle>
            <a:lvl1pPr marL="0" indent="0" algn="ctr">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23048" y="1122361"/>
            <a:ext cx="8382000" cy="1800000"/>
          </a:xfrm>
        </p:spPr>
        <p:txBody>
          <a:bodyPr anchor="t" anchorCtr="0"/>
          <a:lstStyle>
            <a:lvl1pPr algn="l">
              <a:defRPr sz="6500">
                <a:solidFill>
                  <a:srgbClr val="00D8CC"/>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23048" y="4155142"/>
            <a:ext cx="8382000" cy="125057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7" name="Päivämäärän paikkamerkki 6">
            <a:extLst>
              <a:ext uri="{FF2B5EF4-FFF2-40B4-BE49-F238E27FC236}">
                <a16:creationId xmlns:a16="http://schemas.microsoft.com/office/drawing/2014/main" id="{ED134F8E-4153-4C13-8B3F-12F9BDF07385}"/>
              </a:ext>
            </a:extLst>
          </p:cNvPr>
          <p:cNvSpPr>
            <a:spLocks noGrp="1"/>
          </p:cNvSpPr>
          <p:nvPr>
            <p:ph type="dt" sz="half" idx="10"/>
          </p:nvPr>
        </p:nvSpPr>
        <p:spPr/>
        <p:txBody>
          <a:bodyPr/>
          <a:lstStyle>
            <a:lvl1pPr>
              <a:defRPr>
                <a:solidFill>
                  <a:schemeClr val="bg1"/>
                </a:solidFill>
              </a:defRPr>
            </a:lvl1pPr>
          </a:lstStyle>
          <a:p>
            <a:fld id="{B8A1AE88-E35A-4A19-BA94-6B2A73FAB1FD}" type="datetime1">
              <a:rPr lang="fi-FI" smtClean="0"/>
              <a:t>20.7.2024</a:t>
            </a:fld>
            <a:endParaRPr lang="fi-FI" dirty="0"/>
          </a:p>
        </p:txBody>
      </p:sp>
      <p:sp>
        <p:nvSpPr>
          <p:cNvPr id="8" name="Alatunnisteen paikkamerkki 7">
            <a:extLst>
              <a:ext uri="{FF2B5EF4-FFF2-40B4-BE49-F238E27FC236}">
                <a16:creationId xmlns:a16="http://schemas.microsoft.com/office/drawing/2014/main" id="{2742299B-DAD2-4F25-A9B7-A0CE23149785}"/>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9" name="Dian numeron paikkamerkki 8">
            <a:extLst>
              <a:ext uri="{FF2B5EF4-FFF2-40B4-BE49-F238E27FC236}">
                <a16:creationId xmlns:a16="http://schemas.microsoft.com/office/drawing/2014/main" id="{06B18C79-4C54-48B8-9FDB-ACA81B27F76A}"/>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sp>
        <p:nvSpPr>
          <p:cNvPr id="5" name="Tekstin paikkamerkki 4">
            <a:extLst>
              <a:ext uri="{FF2B5EF4-FFF2-40B4-BE49-F238E27FC236}">
                <a16:creationId xmlns:a16="http://schemas.microsoft.com/office/drawing/2014/main" id="{D76CBE87-96CE-43D0-8BBC-FE2F1F99865F}"/>
              </a:ext>
            </a:extLst>
          </p:cNvPr>
          <p:cNvSpPr>
            <a:spLocks noGrp="1"/>
          </p:cNvSpPr>
          <p:nvPr>
            <p:ph type="body" sz="quarter" idx="14" hasCustomPrompt="1"/>
          </p:nvPr>
        </p:nvSpPr>
        <p:spPr>
          <a:xfrm>
            <a:off x="11282400" y="230400"/>
            <a:ext cx="680400" cy="302400"/>
          </a:xfrm>
          <a:blipFill>
            <a:blip r:embed="rId2"/>
            <a:stretch>
              <a:fillRect/>
            </a:stretch>
          </a:blipFill>
        </p:spPr>
        <p:txBody>
          <a:bodyPr anchor="ctr" anchorCtr="0"/>
          <a:lstStyle>
            <a:lvl1pPr marL="0" indent="0" algn="ctr">
              <a:buNone/>
              <a:defRPr sz="200"/>
            </a:lvl1pPr>
          </a:lstStyle>
          <a:p>
            <a:pPr lvl="0"/>
            <a:r>
              <a:rPr lang="fi-FI" dirty="0"/>
              <a:t> </a:t>
            </a:r>
          </a:p>
        </p:txBody>
      </p:sp>
    </p:spTree>
    <p:extLst>
      <p:ext uri="{BB962C8B-B14F-4D97-AF65-F5344CB8AC3E}">
        <p14:creationId xmlns:p14="http://schemas.microsoft.com/office/powerpoint/2010/main" val="23951440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E33D9F9D-0183-4C24-8FFD-14760FE24703}" type="datetime1">
              <a:rPr lang="fi-FI" smtClean="0"/>
              <a:t>20.7.2024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lvl1pPr algn="l">
              <a:defRPr/>
            </a:lvl1pPr>
          </a:lstStyle>
          <a:p>
            <a:endParaRPr lang="fi-FI" dirty="0"/>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31208451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300F5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lvl1pP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lvl1pPr>
              <a:defRPr>
                <a:solidFill>
                  <a:schemeClr val="bg1"/>
                </a:solidFill>
              </a:defRPr>
            </a:lvl1pPr>
          </a:lstStyle>
          <a:p>
            <a:fld id="{5525D518-1B8C-4AFA-831E-209AC0249830}" type="datetime1">
              <a:rPr lang="fi-FI" smtClean="0"/>
              <a:t>20.7.2024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lvl1pPr algn="l">
              <a:defRPr>
                <a:solidFill>
                  <a:schemeClr val="bg1"/>
                </a:solidFill>
              </a:defRPr>
            </a:lvl1pPr>
          </a:lstStyle>
          <a:p>
            <a:endParaRPr lang="fi-FI" dirty="0"/>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pic>
        <p:nvPicPr>
          <p:cNvPr id="7" name="Kuva 6">
            <a:extLst>
              <a:ext uri="{FF2B5EF4-FFF2-40B4-BE49-F238E27FC236}">
                <a16:creationId xmlns:a16="http://schemas.microsoft.com/office/drawing/2014/main" id="{923F98A4-CC5E-47EB-9896-4CF379FE23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82718" y="229796"/>
            <a:ext cx="681990" cy="300990"/>
          </a:xfrm>
          <a:prstGeom prst="rect">
            <a:avLst/>
          </a:prstGeom>
        </p:spPr>
      </p:pic>
    </p:spTree>
    <p:extLst>
      <p:ext uri="{BB962C8B-B14F-4D97-AF65-F5344CB8AC3E}">
        <p14:creationId xmlns:p14="http://schemas.microsoft.com/office/powerpoint/2010/main" val="37052868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5"/>
            <a:ext cx="4788000" cy="41400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80121" y="2088775"/>
            <a:ext cx="4788000" cy="41400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Päivämäärän paikkamerkki 7">
            <a:extLst>
              <a:ext uri="{FF2B5EF4-FFF2-40B4-BE49-F238E27FC236}">
                <a16:creationId xmlns:a16="http://schemas.microsoft.com/office/drawing/2014/main" id="{82DC5404-9034-4C91-B457-4039C06959C4}"/>
              </a:ext>
            </a:extLst>
          </p:cNvPr>
          <p:cNvSpPr>
            <a:spLocks noGrp="1"/>
          </p:cNvSpPr>
          <p:nvPr>
            <p:ph type="dt" sz="half" idx="14"/>
          </p:nvPr>
        </p:nvSpPr>
        <p:spPr/>
        <p:txBody>
          <a:bodyPr/>
          <a:lstStyle/>
          <a:p>
            <a:fld id="{06BC29D6-5085-4AE9-A065-0667E9D682D2}" type="datetime1">
              <a:rPr lang="fi-FI" smtClean="0"/>
              <a:t>20.7.2024</a:t>
            </a:fld>
            <a:endParaRPr lang="fi-FI" dirty="0"/>
          </a:p>
        </p:txBody>
      </p:sp>
      <p:sp>
        <p:nvSpPr>
          <p:cNvPr id="9" name="Alatunnisteen paikkamerkki 8">
            <a:extLst>
              <a:ext uri="{FF2B5EF4-FFF2-40B4-BE49-F238E27FC236}">
                <a16:creationId xmlns:a16="http://schemas.microsoft.com/office/drawing/2014/main" id="{519D6948-8DF2-4DF1-8401-5A30EEFD8F58}"/>
              </a:ext>
            </a:extLst>
          </p:cNvPr>
          <p:cNvSpPr>
            <a:spLocks noGrp="1"/>
          </p:cNvSpPr>
          <p:nvPr>
            <p:ph type="ftr" sz="quarter" idx="15"/>
          </p:nvPr>
        </p:nvSpPr>
        <p:spPr/>
        <p:txBody>
          <a:bodyPr/>
          <a:lstStyle/>
          <a:p>
            <a:endParaRPr lang="fi-FI" dirty="0"/>
          </a:p>
        </p:txBody>
      </p:sp>
      <p:sp>
        <p:nvSpPr>
          <p:cNvPr id="10" name="Dian numeron paikkamerkki 9">
            <a:extLst>
              <a:ext uri="{FF2B5EF4-FFF2-40B4-BE49-F238E27FC236}">
                <a16:creationId xmlns:a16="http://schemas.microsoft.com/office/drawing/2014/main" id="{4D95326F-A8EB-4CEA-88E4-97AFAE86A3D2}"/>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1195537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300F5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lvl1pPr>
              <a:defRPr>
                <a:solidFill>
                  <a:schemeClr val="bg1"/>
                </a:solidFill>
              </a:defRPr>
            </a:lvl1pPr>
          </a:lstStyle>
          <a:p>
            <a:fld id="{9F811C27-1862-4951-8E57-33C5BB49B157}" type="datetime1">
              <a:rPr lang="fi-FI" smtClean="0"/>
              <a:t>20.7.2024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lvl1pPr algn="l">
              <a:defRPr>
                <a:solidFill>
                  <a:schemeClr val="bg1"/>
                </a:solidFill>
              </a:defRPr>
            </a:lvl1pPr>
          </a:lstStyle>
          <a:p>
            <a:endParaRPr lang="fi-FI" dirty="0"/>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pic>
        <p:nvPicPr>
          <p:cNvPr id="7" name="Kuva 6">
            <a:extLst>
              <a:ext uri="{FF2B5EF4-FFF2-40B4-BE49-F238E27FC236}">
                <a16:creationId xmlns:a16="http://schemas.microsoft.com/office/drawing/2014/main" id="{923F98A4-CC5E-47EB-9896-4CF379FE23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82718" y="229796"/>
            <a:ext cx="681990" cy="300990"/>
          </a:xfrm>
          <a:prstGeom prst="rect">
            <a:avLst/>
          </a:prstGeom>
        </p:spPr>
      </p:pic>
    </p:spTree>
    <p:extLst>
      <p:ext uri="{BB962C8B-B14F-4D97-AF65-F5344CB8AC3E}">
        <p14:creationId xmlns:p14="http://schemas.microsoft.com/office/powerpoint/2010/main" val="8320099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787462"/>
            <a:ext cx="4788000" cy="34413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78800" y="2787462"/>
            <a:ext cx="4788000" cy="34413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Tekstin paikkamerkki 2">
            <a:extLst>
              <a:ext uri="{FF2B5EF4-FFF2-40B4-BE49-F238E27FC236}">
                <a16:creationId xmlns:a16="http://schemas.microsoft.com/office/drawing/2014/main" id="{7192C681-E03B-42EF-93CB-62882EDFB5DC}"/>
              </a:ext>
            </a:extLst>
          </p:cNvPr>
          <p:cNvSpPr>
            <a:spLocks noGrp="1"/>
          </p:cNvSpPr>
          <p:nvPr>
            <p:ph type="body" idx="14"/>
          </p:nvPr>
        </p:nvSpPr>
        <p:spPr>
          <a:xfrm>
            <a:off x="627527" y="2088775"/>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9" name="Tekstin paikkamerkki 4">
            <a:extLst>
              <a:ext uri="{FF2B5EF4-FFF2-40B4-BE49-F238E27FC236}">
                <a16:creationId xmlns:a16="http://schemas.microsoft.com/office/drawing/2014/main" id="{AE17FF42-CA18-47DE-941E-A9A99DC8E864}"/>
              </a:ext>
            </a:extLst>
          </p:cNvPr>
          <p:cNvSpPr>
            <a:spLocks noGrp="1"/>
          </p:cNvSpPr>
          <p:nvPr>
            <p:ph type="body" sz="quarter" idx="3"/>
          </p:nvPr>
        </p:nvSpPr>
        <p:spPr>
          <a:xfrm>
            <a:off x="6778800" y="2088775"/>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11" name="Päivämäärän paikkamerkki 10">
            <a:extLst>
              <a:ext uri="{FF2B5EF4-FFF2-40B4-BE49-F238E27FC236}">
                <a16:creationId xmlns:a16="http://schemas.microsoft.com/office/drawing/2014/main" id="{EF38D506-1637-4E50-8177-47445F24CC22}"/>
              </a:ext>
            </a:extLst>
          </p:cNvPr>
          <p:cNvSpPr>
            <a:spLocks noGrp="1"/>
          </p:cNvSpPr>
          <p:nvPr>
            <p:ph type="dt" sz="half" idx="15"/>
          </p:nvPr>
        </p:nvSpPr>
        <p:spPr/>
        <p:txBody>
          <a:bodyPr/>
          <a:lstStyle/>
          <a:p>
            <a:fld id="{1B0DA106-B379-479A-A0BE-0390E8022853}" type="datetime1">
              <a:rPr lang="fi-FI" smtClean="0"/>
              <a:t>20.7.2024</a:t>
            </a:fld>
            <a:endParaRPr lang="fi-FI" dirty="0"/>
          </a:p>
        </p:txBody>
      </p:sp>
      <p:sp>
        <p:nvSpPr>
          <p:cNvPr id="12" name="Alatunnisteen paikkamerkki 11">
            <a:extLst>
              <a:ext uri="{FF2B5EF4-FFF2-40B4-BE49-F238E27FC236}">
                <a16:creationId xmlns:a16="http://schemas.microsoft.com/office/drawing/2014/main" id="{5A95C55B-EA85-413D-9A4B-92385D9622EB}"/>
              </a:ext>
            </a:extLst>
          </p:cNvPr>
          <p:cNvSpPr>
            <a:spLocks noGrp="1"/>
          </p:cNvSpPr>
          <p:nvPr>
            <p:ph type="ftr" sz="quarter" idx="16"/>
          </p:nvPr>
        </p:nvSpPr>
        <p:spPr/>
        <p:txBody>
          <a:bodyPr/>
          <a:lstStyle/>
          <a:p>
            <a:endParaRPr lang="fi-FI" dirty="0"/>
          </a:p>
        </p:txBody>
      </p:sp>
      <p:sp>
        <p:nvSpPr>
          <p:cNvPr id="13" name="Dian numeron paikkamerkki 12">
            <a:extLst>
              <a:ext uri="{FF2B5EF4-FFF2-40B4-BE49-F238E27FC236}">
                <a16:creationId xmlns:a16="http://schemas.microsoft.com/office/drawing/2014/main" id="{35C8A7D7-FBE4-4B84-9B26-1D75839ACB10}"/>
              </a:ext>
            </a:extLst>
          </p:cNvPr>
          <p:cNvSpPr>
            <a:spLocks noGrp="1"/>
          </p:cNvSpPr>
          <p:nvPr>
            <p:ph type="sldNum" sz="quarter" idx="17"/>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12368274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itaatti">
    <p:spTree>
      <p:nvGrpSpPr>
        <p:cNvPr id="1" name=""/>
        <p:cNvGrpSpPr/>
        <p:nvPr/>
      </p:nvGrpSpPr>
      <p:grpSpPr>
        <a:xfrm>
          <a:off x="0" y="0"/>
          <a:ext cx="0" cy="0"/>
          <a:chOff x="0" y="0"/>
          <a:chExt cx="0" cy="0"/>
        </a:xfrm>
      </p:grpSpPr>
      <p:sp>
        <p:nvSpPr>
          <p:cNvPr id="11" name="bg object 17">
            <a:extLst>
              <a:ext uri="{FF2B5EF4-FFF2-40B4-BE49-F238E27FC236}">
                <a16:creationId xmlns:a16="http://schemas.microsoft.com/office/drawing/2014/main" id="{10E1F50E-0267-4791-8536-AF37549E4D86}"/>
              </a:ext>
            </a:extLst>
          </p:cNvPr>
          <p:cNvSpPr/>
          <p:nvPr userDrawn="1"/>
        </p:nvSpPr>
        <p:spPr>
          <a:xfrm>
            <a:off x="0" y="0"/>
            <a:ext cx="5760000" cy="6858000"/>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300F5E"/>
          </a:solidFill>
        </p:spPr>
        <p:txBody>
          <a:bodyPr wrap="square" lIns="0" tIns="0" rIns="0" bIns="0" rtlCol="0"/>
          <a:lstStyle/>
          <a:p>
            <a:endParaRPr sz="662">
              <a:solidFill>
                <a:schemeClr val="tx2"/>
              </a:solidFill>
            </a:endParaRP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27527" y="627529"/>
            <a:ext cx="4788000" cy="1344706"/>
          </a:xfrm>
        </p:spPr>
        <p:txBody>
          <a:bodyPr/>
          <a:lstStyle>
            <a:lvl1pP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6"/>
            <a:ext cx="4788000" cy="4140000"/>
          </a:xfrm>
        </p:spPr>
        <p:txBody>
          <a:bodyPr/>
          <a:lstStyle>
            <a:lvl1pPr>
              <a:defRPr>
                <a:solidFill>
                  <a:schemeClr val="bg1"/>
                </a:solidFill>
              </a:defRPr>
            </a:lvl1pPr>
            <a:lvl2pPr>
              <a:defRPr>
                <a:solidFill>
                  <a:schemeClr val="bg1"/>
                </a:solidFill>
              </a:defRPr>
            </a:lvl2pPr>
            <a:lvl3pPr>
              <a:defRPr sz="1400" i="1">
                <a:solidFill>
                  <a:schemeClr val="bg1"/>
                </a:solidFill>
              </a:defRPr>
            </a:lvl3pPr>
          </a:lstStyle>
          <a:p>
            <a:pPr lvl="0"/>
            <a:r>
              <a:rPr lang="fi-FI" dirty="0"/>
              <a:t>Muokkaa tekstin perustyylejä napsauttamalla</a:t>
            </a:r>
          </a:p>
          <a:p>
            <a:pPr lvl="1"/>
            <a:r>
              <a:rPr lang="fi-FI" dirty="0"/>
              <a:t>toinen taso</a:t>
            </a:r>
          </a:p>
          <a:p>
            <a:pPr lvl="2"/>
            <a:r>
              <a:rPr lang="fi-FI" dirty="0"/>
              <a:t>kolmas taso</a:t>
            </a:r>
          </a:p>
        </p:txBody>
      </p:sp>
      <p:sp>
        <p:nvSpPr>
          <p:cNvPr id="10" name="bg object 17">
            <a:extLst>
              <a:ext uri="{FF2B5EF4-FFF2-40B4-BE49-F238E27FC236}">
                <a16:creationId xmlns:a16="http://schemas.microsoft.com/office/drawing/2014/main" id="{044F0693-F2B2-47CE-A1C8-8F69BF485420}"/>
              </a:ext>
            </a:extLst>
          </p:cNvPr>
          <p:cNvSpPr/>
          <p:nvPr userDrawn="1"/>
        </p:nvSpPr>
        <p:spPr>
          <a:xfrm>
            <a:off x="1816" y="0"/>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00D8CC"/>
          </a:solidFill>
        </p:spPr>
        <p:txBody>
          <a:bodyPr wrap="square" lIns="0" tIns="0" rIns="0" bIns="0" rtlCol="0"/>
          <a:lstStyle/>
          <a:p>
            <a:endParaRPr sz="662">
              <a:solidFill>
                <a:schemeClr val="tx2"/>
              </a:solidFill>
            </a:endParaRPr>
          </a:p>
        </p:txBody>
      </p:sp>
      <p:sp>
        <p:nvSpPr>
          <p:cNvPr id="12" name="Päivämäärän paikkamerkki 11">
            <a:extLst>
              <a:ext uri="{FF2B5EF4-FFF2-40B4-BE49-F238E27FC236}">
                <a16:creationId xmlns:a16="http://schemas.microsoft.com/office/drawing/2014/main" id="{5FA0B536-51B5-42B5-9A90-720C45616BE8}"/>
              </a:ext>
            </a:extLst>
          </p:cNvPr>
          <p:cNvSpPr>
            <a:spLocks noGrp="1"/>
          </p:cNvSpPr>
          <p:nvPr>
            <p:ph type="dt" sz="half" idx="14"/>
          </p:nvPr>
        </p:nvSpPr>
        <p:spPr/>
        <p:txBody>
          <a:bodyPr/>
          <a:lstStyle>
            <a:lvl1pPr>
              <a:defRPr>
                <a:solidFill>
                  <a:schemeClr val="bg1"/>
                </a:solidFill>
              </a:defRPr>
            </a:lvl1pPr>
          </a:lstStyle>
          <a:p>
            <a:fld id="{364D3821-990A-457C-A508-BC4FB44462D5}" type="datetime1">
              <a:rPr lang="fi-FI" smtClean="0"/>
              <a:t>20.7.2024</a:t>
            </a:fld>
            <a:endParaRPr lang="fi-FI" dirty="0"/>
          </a:p>
        </p:txBody>
      </p:sp>
      <p:sp>
        <p:nvSpPr>
          <p:cNvPr id="13" name="Alatunnisteen paikkamerkki 12">
            <a:extLst>
              <a:ext uri="{FF2B5EF4-FFF2-40B4-BE49-F238E27FC236}">
                <a16:creationId xmlns:a16="http://schemas.microsoft.com/office/drawing/2014/main" id="{4A453BAB-6625-4571-BA7C-CF2D406E0ED3}"/>
              </a:ext>
            </a:extLst>
          </p:cNvPr>
          <p:cNvSpPr>
            <a:spLocks noGrp="1"/>
          </p:cNvSpPr>
          <p:nvPr>
            <p:ph type="ftr" sz="quarter" idx="15"/>
          </p:nvPr>
        </p:nvSpPr>
        <p:spPr/>
        <p:txBody>
          <a:bodyPr/>
          <a:lstStyle>
            <a:lvl1pPr>
              <a:defRPr>
                <a:solidFill>
                  <a:schemeClr val="bg1"/>
                </a:solidFill>
              </a:defRPr>
            </a:lvl1pPr>
          </a:lstStyle>
          <a:p>
            <a:endParaRPr lang="fi-FI" dirty="0"/>
          </a:p>
        </p:txBody>
      </p:sp>
      <p:sp>
        <p:nvSpPr>
          <p:cNvPr id="14" name="Dian numeron paikkamerkki 13">
            <a:extLst>
              <a:ext uri="{FF2B5EF4-FFF2-40B4-BE49-F238E27FC236}">
                <a16:creationId xmlns:a16="http://schemas.microsoft.com/office/drawing/2014/main" id="{6DF42E4B-7E90-4EE9-9768-36D84536F37A}"/>
              </a:ext>
            </a:extLst>
          </p:cNvPr>
          <p:cNvSpPr>
            <a:spLocks noGrp="1"/>
          </p:cNvSpPr>
          <p:nvPr>
            <p:ph type="sldNum" sz="quarter" idx="16"/>
          </p:nvPr>
        </p:nvSpPr>
        <p:spPr/>
        <p:txBody>
          <a:bodyPr/>
          <a:lstStyle>
            <a:lvl1pPr>
              <a:defRPr>
                <a:solidFill>
                  <a:schemeClr val="bg1"/>
                </a:solidFill>
              </a:defRPr>
            </a:lvl1pPr>
          </a:lstStyle>
          <a:p>
            <a:fld id="{CCD26548-A701-4132-A0A2-A9B09A70FF4B}" type="slidenum">
              <a:rPr lang="fi-FI" smtClean="0"/>
              <a:pPr/>
              <a:t>‹#›</a:t>
            </a:fld>
            <a:endParaRPr lang="fi-FI"/>
          </a:p>
        </p:txBody>
      </p:sp>
      <p:sp>
        <p:nvSpPr>
          <p:cNvPr id="15" name="object 16">
            <a:extLst>
              <a:ext uri="{FF2B5EF4-FFF2-40B4-BE49-F238E27FC236}">
                <a16:creationId xmlns:a16="http://schemas.microsoft.com/office/drawing/2014/main" id="{2C192306-D59C-43DE-921E-D5C26A781D16}"/>
              </a:ext>
            </a:extLst>
          </p:cNvPr>
          <p:cNvSpPr/>
          <p:nvPr userDrawn="1"/>
        </p:nvSpPr>
        <p:spPr>
          <a:xfrm>
            <a:off x="6414269" y="2425530"/>
            <a:ext cx="584142" cy="505975"/>
          </a:xfrm>
          <a:custGeom>
            <a:avLst/>
            <a:gdLst/>
            <a:ahLst/>
            <a:cxnLst/>
            <a:rect l="l" t="t" r="r" b="b"/>
            <a:pathLst>
              <a:path w="963295" h="834389">
                <a:moveTo>
                  <a:pt x="963237" y="0"/>
                </a:moveTo>
                <a:lnTo>
                  <a:pt x="518434" y="0"/>
                </a:lnTo>
                <a:lnTo>
                  <a:pt x="518434" y="413107"/>
                </a:lnTo>
                <a:lnTo>
                  <a:pt x="731119" y="413107"/>
                </a:lnTo>
                <a:lnTo>
                  <a:pt x="726079" y="449181"/>
                </a:lnTo>
                <a:lnTo>
                  <a:pt x="701027" y="513860"/>
                </a:lnTo>
                <a:lnTo>
                  <a:pt x="653986" y="569844"/>
                </a:lnTo>
                <a:lnTo>
                  <a:pt x="617881" y="597293"/>
                </a:lnTo>
                <a:lnTo>
                  <a:pt x="572698" y="624808"/>
                </a:lnTo>
                <a:lnTo>
                  <a:pt x="518434" y="652388"/>
                </a:lnTo>
                <a:lnTo>
                  <a:pt x="614557" y="834393"/>
                </a:lnTo>
                <a:lnTo>
                  <a:pt x="666896" y="809913"/>
                </a:lnTo>
                <a:lnTo>
                  <a:pt x="714643" y="784390"/>
                </a:lnTo>
                <a:lnTo>
                  <a:pt x="757798" y="757825"/>
                </a:lnTo>
                <a:lnTo>
                  <a:pt x="796362" y="730216"/>
                </a:lnTo>
                <a:lnTo>
                  <a:pt x="830334" y="701565"/>
                </a:lnTo>
                <a:lnTo>
                  <a:pt x="859716" y="671870"/>
                </a:lnTo>
                <a:lnTo>
                  <a:pt x="884507" y="641132"/>
                </a:lnTo>
                <a:lnTo>
                  <a:pt x="908568" y="602442"/>
                </a:lnTo>
                <a:lnTo>
                  <a:pt x="928252" y="559323"/>
                </a:lnTo>
                <a:lnTo>
                  <a:pt x="943560" y="511774"/>
                </a:lnTo>
                <a:lnTo>
                  <a:pt x="954492" y="459797"/>
                </a:lnTo>
                <a:lnTo>
                  <a:pt x="961051" y="403390"/>
                </a:lnTo>
                <a:lnTo>
                  <a:pt x="963237" y="342555"/>
                </a:lnTo>
                <a:lnTo>
                  <a:pt x="963237" y="0"/>
                </a:lnTo>
                <a:close/>
              </a:path>
              <a:path w="963295" h="834389">
                <a:moveTo>
                  <a:pt x="444813" y="0"/>
                </a:moveTo>
                <a:lnTo>
                  <a:pt x="0" y="0"/>
                </a:lnTo>
                <a:lnTo>
                  <a:pt x="0" y="413107"/>
                </a:lnTo>
                <a:lnTo>
                  <a:pt x="212695" y="413107"/>
                </a:lnTo>
                <a:lnTo>
                  <a:pt x="207649" y="449181"/>
                </a:lnTo>
                <a:lnTo>
                  <a:pt x="182597" y="513860"/>
                </a:lnTo>
                <a:lnTo>
                  <a:pt x="135561" y="569844"/>
                </a:lnTo>
                <a:lnTo>
                  <a:pt x="99452" y="597293"/>
                </a:lnTo>
                <a:lnTo>
                  <a:pt x="54265" y="624808"/>
                </a:lnTo>
                <a:lnTo>
                  <a:pt x="0" y="652388"/>
                </a:lnTo>
                <a:lnTo>
                  <a:pt x="96122" y="834393"/>
                </a:lnTo>
                <a:lnTo>
                  <a:pt x="148462" y="809913"/>
                </a:lnTo>
                <a:lnTo>
                  <a:pt x="196210" y="784390"/>
                </a:lnTo>
                <a:lnTo>
                  <a:pt x="239367" y="757825"/>
                </a:lnTo>
                <a:lnTo>
                  <a:pt x="277932" y="730216"/>
                </a:lnTo>
                <a:lnTo>
                  <a:pt x="311904" y="701565"/>
                </a:lnTo>
                <a:lnTo>
                  <a:pt x="341284" y="671870"/>
                </a:lnTo>
                <a:lnTo>
                  <a:pt x="366072" y="641132"/>
                </a:lnTo>
                <a:lnTo>
                  <a:pt x="390134" y="602442"/>
                </a:lnTo>
                <a:lnTo>
                  <a:pt x="409820" y="559323"/>
                </a:lnTo>
                <a:lnTo>
                  <a:pt x="425131" y="511774"/>
                </a:lnTo>
                <a:lnTo>
                  <a:pt x="436066" y="459797"/>
                </a:lnTo>
                <a:lnTo>
                  <a:pt x="442626" y="403390"/>
                </a:lnTo>
                <a:lnTo>
                  <a:pt x="444813" y="342555"/>
                </a:lnTo>
                <a:lnTo>
                  <a:pt x="444813" y="0"/>
                </a:lnTo>
                <a:close/>
              </a:path>
            </a:pathLst>
          </a:custGeom>
          <a:solidFill>
            <a:srgbClr val="00D8CC"/>
          </a:solidFill>
        </p:spPr>
        <p:txBody>
          <a:bodyPr wrap="square" lIns="0" tIns="0" rIns="0" bIns="0" rtlCol="0"/>
          <a:lstStyle/>
          <a:p>
            <a:endParaRPr sz="662"/>
          </a:p>
        </p:txBody>
      </p:sp>
      <p:sp>
        <p:nvSpPr>
          <p:cNvPr id="8" name="Tekstin paikkamerkki 7">
            <a:extLst>
              <a:ext uri="{FF2B5EF4-FFF2-40B4-BE49-F238E27FC236}">
                <a16:creationId xmlns:a16="http://schemas.microsoft.com/office/drawing/2014/main" id="{A0441B94-046F-42EE-B6D3-728E122FE52B}"/>
              </a:ext>
            </a:extLst>
          </p:cNvPr>
          <p:cNvSpPr>
            <a:spLocks noGrp="1"/>
          </p:cNvSpPr>
          <p:nvPr>
            <p:ph type="body" sz="quarter" idx="17"/>
          </p:nvPr>
        </p:nvSpPr>
        <p:spPr>
          <a:xfrm>
            <a:off x="6998410" y="2944906"/>
            <a:ext cx="4566527" cy="1671918"/>
          </a:xfrm>
        </p:spPr>
        <p:txBody>
          <a:bodyPr/>
          <a:lstStyle>
            <a:lvl1pPr marL="0" indent="0">
              <a:buNone/>
              <a:defRPr sz="2500" i="1"/>
            </a:lvl1pPr>
          </a:lstStyle>
          <a:p>
            <a:pPr lvl="0"/>
            <a:r>
              <a:rPr lang="fi-FI" dirty="0"/>
              <a:t>Muokkaa tekstin perustyylejä napsauttamalla</a:t>
            </a:r>
          </a:p>
        </p:txBody>
      </p:sp>
      <p:sp>
        <p:nvSpPr>
          <p:cNvPr id="17" name="Tekstin paikkamerkki 7">
            <a:extLst>
              <a:ext uri="{FF2B5EF4-FFF2-40B4-BE49-F238E27FC236}">
                <a16:creationId xmlns:a16="http://schemas.microsoft.com/office/drawing/2014/main" id="{D59F5E8B-07FA-4ABF-87A3-FCE2D77057FE}"/>
              </a:ext>
            </a:extLst>
          </p:cNvPr>
          <p:cNvSpPr>
            <a:spLocks noGrp="1"/>
          </p:cNvSpPr>
          <p:nvPr>
            <p:ph type="body" sz="quarter" idx="18"/>
          </p:nvPr>
        </p:nvSpPr>
        <p:spPr>
          <a:xfrm>
            <a:off x="6998410" y="4679577"/>
            <a:ext cx="4566527" cy="878728"/>
          </a:xfrm>
        </p:spPr>
        <p:txBody>
          <a:bodyPr/>
          <a:lstStyle>
            <a:lvl1pPr marL="285750" indent="-285750">
              <a:buClr>
                <a:schemeClr val="tx2"/>
              </a:buClr>
              <a:buFont typeface="Geomanist" panose="02000503000000020004" pitchFamily="50" charset="0"/>
              <a:buChar char="–"/>
              <a:defRPr/>
            </a:lvl1pPr>
          </a:lstStyle>
          <a:p>
            <a:pPr lvl="0"/>
            <a:r>
              <a:rPr lang="fi-FI" dirty="0"/>
              <a:t>Muokkaa tekstin perustyylejä napsauttamalla</a:t>
            </a:r>
          </a:p>
        </p:txBody>
      </p:sp>
    </p:spTree>
    <p:extLst>
      <p:ext uri="{BB962C8B-B14F-4D97-AF65-F5344CB8AC3E}">
        <p14:creationId xmlns:p14="http://schemas.microsoft.com/office/powerpoint/2010/main" val="35718533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Kuvatekstillinen sisältö">
    <p:spTree>
      <p:nvGrpSpPr>
        <p:cNvPr id="1" name=""/>
        <p:cNvGrpSpPr/>
        <p:nvPr/>
      </p:nvGrpSpPr>
      <p:grpSpPr>
        <a:xfrm>
          <a:off x="0" y="0"/>
          <a:ext cx="0" cy="0"/>
          <a:chOff x="0" y="0"/>
          <a:chExt cx="0" cy="0"/>
        </a:xfrm>
      </p:grpSpPr>
      <p:sp>
        <p:nvSpPr>
          <p:cNvPr id="11" name="bg object 17">
            <a:extLst>
              <a:ext uri="{FF2B5EF4-FFF2-40B4-BE49-F238E27FC236}">
                <a16:creationId xmlns:a16="http://schemas.microsoft.com/office/drawing/2014/main" id="{10E1F50E-0267-4791-8536-AF37549E4D86}"/>
              </a:ext>
            </a:extLst>
          </p:cNvPr>
          <p:cNvSpPr/>
          <p:nvPr userDrawn="1"/>
        </p:nvSpPr>
        <p:spPr>
          <a:xfrm>
            <a:off x="0" y="0"/>
            <a:ext cx="5760000" cy="6858000"/>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300F5E"/>
          </a:solidFill>
        </p:spPr>
        <p:txBody>
          <a:bodyPr wrap="square" lIns="0" tIns="0" rIns="0" bIns="0" rtlCol="0"/>
          <a:lstStyle/>
          <a:p>
            <a:endParaRPr sz="662">
              <a:solidFill>
                <a:schemeClr val="tx2"/>
              </a:solidFill>
            </a:endParaRP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27527" y="627529"/>
            <a:ext cx="4788000" cy="1344706"/>
          </a:xfrm>
        </p:spPr>
        <p:txBody>
          <a:bodyPr/>
          <a:lstStyle>
            <a:lvl1pP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6"/>
            <a:ext cx="4788000" cy="4140000"/>
          </a:xfrm>
        </p:spPr>
        <p:txBody>
          <a:bodyPr/>
          <a:lstStyle>
            <a:lvl1pPr>
              <a:defRPr>
                <a:solidFill>
                  <a:schemeClr val="bg1"/>
                </a:solidFill>
              </a:defRPr>
            </a:lvl1pPr>
            <a:lvl2pPr>
              <a:defRPr>
                <a:solidFill>
                  <a:schemeClr val="bg1"/>
                </a:solidFill>
              </a:defRPr>
            </a:lvl2pPr>
            <a:lvl3pPr>
              <a:defRPr sz="1400" i="1">
                <a:solidFill>
                  <a:schemeClr val="bg1"/>
                </a:solidFill>
              </a:defRPr>
            </a:lvl3pPr>
          </a:lstStyle>
          <a:p>
            <a:pPr lvl="0"/>
            <a:r>
              <a:rPr lang="fi-FI" dirty="0"/>
              <a:t>Muokkaa tekstin perustyylejä napsauttamalla</a:t>
            </a:r>
          </a:p>
          <a:p>
            <a:pPr lvl="1"/>
            <a:r>
              <a:rPr lang="fi-FI" dirty="0"/>
              <a:t>toinen taso</a:t>
            </a:r>
          </a:p>
          <a:p>
            <a:pPr lvl="2"/>
            <a:r>
              <a:rPr lang="fi-FI" dirty="0"/>
              <a:t>kolmas taso</a:t>
            </a:r>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78800" y="2088775"/>
            <a:ext cx="4788000" cy="41400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bg object 17">
            <a:extLst>
              <a:ext uri="{FF2B5EF4-FFF2-40B4-BE49-F238E27FC236}">
                <a16:creationId xmlns:a16="http://schemas.microsoft.com/office/drawing/2014/main" id="{044F0693-F2B2-47CE-A1C8-8F69BF485420}"/>
              </a:ext>
            </a:extLst>
          </p:cNvPr>
          <p:cNvSpPr/>
          <p:nvPr userDrawn="1"/>
        </p:nvSpPr>
        <p:spPr>
          <a:xfrm>
            <a:off x="1816" y="0"/>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00D8CC"/>
          </a:solidFill>
        </p:spPr>
        <p:txBody>
          <a:bodyPr wrap="square" lIns="0" tIns="0" rIns="0" bIns="0" rtlCol="0"/>
          <a:lstStyle/>
          <a:p>
            <a:endParaRPr sz="662">
              <a:solidFill>
                <a:schemeClr val="tx2"/>
              </a:solidFill>
            </a:endParaRPr>
          </a:p>
        </p:txBody>
      </p:sp>
      <p:sp>
        <p:nvSpPr>
          <p:cNvPr id="12" name="Päivämäärän paikkamerkki 11">
            <a:extLst>
              <a:ext uri="{FF2B5EF4-FFF2-40B4-BE49-F238E27FC236}">
                <a16:creationId xmlns:a16="http://schemas.microsoft.com/office/drawing/2014/main" id="{5FA0B536-51B5-42B5-9A90-720C45616BE8}"/>
              </a:ext>
            </a:extLst>
          </p:cNvPr>
          <p:cNvSpPr>
            <a:spLocks noGrp="1"/>
          </p:cNvSpPr>
          <p:nvPr>
            <p:ph type="dt" sz="half" idx="14"/>
          </p:nvPr>
        </p:nvSpPr>
        <p:spPr/>
        <p:txBody>
          <a:bodyPr/>
          <a:lstStyle>
            <a:lvl1pPr>
              <a:defRPr>
                <a:solidFill>
                  <a:schemeClr val="bg1"/>
                </a:solidFill>
              </a:defRPr>
            </a:lvl1pPr>
          </a:lstStyle>
          <a:p>
            <a:fld id="{648D5EF7-1C58-4796-B468-999C8D764FD8}" type="datetime1">
              <a:rPr lang="fi-FI" smtClean="0"/>
              <a:t>20.7.2024</a:t>
            </a:fld>
            <a:endParaRPr lang="fi-FI" dirty="0"/>
          </a:p>
        </p:txBody>
      </p:sp>
      <p:sp>
        <p:nvSpPr>
          <p:cNvPr id="13" name="Alatunnisteen paikkamerkki 12">
            <a:extLst>
              <a:ext uri="{FF2B5EF4-FFF2-40B4-BE49-F238E27FC236}">
                <a16:creationId xmlns:a16="http://schemas.microsoft.com/office/drawing/2014/main" id="{4A453BAB-6625-4571-BA7C-CF2D406E0ED3}"/>
              </a:ext>
            </a:extLst>
          </p:cNvPr>
          <p:cNvSpPr>
            <a:spLocks noGrp="1"/>
          </p:cNvSpPr>
          <p:nvPr>
            <p:ph type="ftr" sz="quarter" idx="15"/>
          </p:nvPr>
        </p:nvSpPr>
        <p:spPr/>
        <p:txBody>
          <a:bodyPr/>
          <a:lstStyle>
            <a:lvl1pPr>
              <a:defRPr>
                <a:solidFill>
                  <a:schemeClr val="bg1"/>
                </a:solidFill>
              </a:defRPr>
            </a:lvl1pPr>
          </a:lstStyle>
          <a:p>
            <a:endParaRPr lang="fi-FI" dirty="0"/>
          </a:p>
        </p:txBody>
      </p:sp>
      <p:sp>
        <p:nvSpPr>
          <p:cNvPr id="14" name="Dian numeron paikkamerkki 13">
            <a:extLst>
              <a:ext uri="{FF2B5EF4-FFF2-40B4-BE49-F238E27FC236}">
                <a16:creationId xmlns:a16="http://schemas.microsoft.com/office/drawing/2014/main" id="{6DF42E4B-7E90-4EE9-9768-36D84536F37A}"/>
              </a:ext>
            </a:extLst>
          </p:cNvPr>
          <p:cNvSpPr>
            <a:spLocks noGrp="1"/>
          </p:cNvSpPr>
          <p:nvPr>
            <p:ph type="sldNum" sz="quarter" idx="16"/>
          </p:nvPr>
        </p:nvSpPr>
        <p:spPr/>
        <p:txBody>
          <a:bodyPr/>
          <a:lstStyle>
            <a:lvl1pPr>
              <a:defRPr>
                <a:solidFill>
                  <a:schemeClr val="bg1"/>
                </a:solidFill>
              </a:defRPr>
            </a:lvl1pPr>
          </a:lstStyle>
          <a:p>
            <a:fld id="{CCD26548-A701-4132-A0A2-A9B09A70FF4B}" type="slidenum">
              <a:rPr lang="fi-FI" smtClean="0"/>
              <a:pPr/>
              <a:t>‹#›</a:t>
            </a:fld>
            <a:endParaRPr lang="fi-FI"/>
          </a:p>
        </p:txBody>
      </p:sp>
      <p:sp>
        <p:nvSpPr>
          <p:cNvPr id="15" name="Tekstin paikkamerkki 4">
            <a:extLst>
              <a:ext uri="{FF2B5EF4-FFF2-40B4-BE49-F238E27FC236}">
                <a16:creationId xmlns:a16="http://schemas.microsoft.com/office/drawing/2014/main" id="{88C1CA0A-F93C-4AFD-B68A-0BDB5CF3A1EF}"/>
              </a:ext>
            </a:extLst>
          </p:cNvPr>
          <p:cNvSpPr>
            <a:spLocks noGrp="1"/>
          </p:cNvSpPr>
          <p:nvPr>
            <p:ph type="body" sz="quarter" idx="3"/>
          </p:nvPr>
        </p:nvSpPr>
        <p:spPr>
          <a:xfrm>
            <a:off x="6778800" y="1452281"/>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Tree>
    <p:extLst>
      <p:ext uri="{BB962C8B-B14F-4D97-AF65-F5344CB8AC3E}">
        <p14:creationId xmlns:p14="http://schemas.microsoft.com/office/powerpoint/2010/main" val="28607181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12" name="Kuvan paikkamerkki 2">
            <a:extLst>
              <a:ext uri="{FF2B5EF4-FFF2-40B4-BE49-F238E27FC236}">
                <a16:creationId xmlns:a16="http://schemas.microsoft.com/office/drawing/2014/main" id="{D8DB35C5-7247-4ACB-9A83-A179111BD198}"/>
              </a:ext>
            </a:extLst>
          </p:cNvPr>
          <p:cNvSpPr>
            <a:spLocks noGrp="1"/>
          </p:cNvSpPr>
          <p:nvPr>
            <p:ph type="pic" idx="17"/>
          </p:nvPr>
        </p:nvSpPr>
        <p:spPr>
          <a:xfrm>
            <a:off x="-1588" y="-1588"/>
            <a:ext cx="5773738" cy="6859588"/>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565275 w 12192000"/>
              <a:gd name="connsiteY1" fmla="*/ 0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1588 w 12193588"/>
              <a:gd name="connsiteY0" fmla="*/ 0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88 w 12193588"/>
              <a:gd name="connsiteY6" fmla="*/ 0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588 w 12193588"/>
              <a:gd name="connsiteY5" fmla="*/ 6858000 h 6858000"/>
              <a:gd name="connsiteX6" fmla="*/ 0 w 12193588"/>
              <a:gd name="connsiteY6" fmla="*/ 374650 h 6858000"/>
              <a:gd name="connsiteX7" fmla="*/ 1566863 w 12193588"/>
              <a:gd name="connsiteY7"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8313 w 12193588"/>
              <a:gd name="connsiteY4" fmla="*/ 6486525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6726 w 12193588"/>
              <a:gd name="connsiteY4" fmla="*/ 6484938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10626726 w 12193588"/>
              <a:gd name="connsiteY5" fmla="*/ 6484938 h 6858000"/>
              <a:gd name="connsiteX6" fmla="*/ 10626726 w 12193588"/>
              <a:gd name="connsiteY6" fmla="*/ 6856413 h 6858000"/>
              <a:gd name="connsiteX7" fmla="*/ 1588 w 12193588"/>
              <a:gd name="connsiteY7" fmla="*/ 6858000 h 6858000"/>
              <a:gd name="connsiteX8" fmla="*/ 0 w 12193588"/>
              <a:gd name="connsiteY8" fmla="*/ 374650 h 6858000"/>
              <a:gd name="connsiteX9" fmla="*/ 1566863 w 12193588"/>
              <a:gd name="connsiteY9"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10626726 w 12193588"/>
              <a:gd name="connsiteY5" fmla="*/ 6484938 h 6858000"/>
              <a:gd name="connsiteX6" fmla="*/ 10626726 w 12193588"/>
              <a:gd name="connsiteY6" fmla="*/ 6856413 h 6858000"/>
              <a:gd name="connsiteX7" fmla="*/ 6097588 w 12193588"/>
              <a:gd name="connsiteY7" fmla="*/ 6858000 h 6858000"/>
              <a:gd name="connsiteX8" fmla="*/ 1588 w 12193588"/>
              <a:gd name="connsiteY8" fmla="*/ 6858000 h 6858000"/>
              <a:gd name="connsiteX9" fmla="*/ 0 w 12193588"/>
              <a:gd name="connsiteY9" fmla="*/ 374650 h 6858000"/>
              <a:gd name="connsiteX10" fmla="*/ 1566863 w 12193588"/>
              <a:gd name="connsiteY10"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10626726 w 12193588"/>
              <a:gd name="connsiteY5" fmla="*/ 6484938 h 6858000"/>
              <a:gd name="connsiteX6" fmla="*/ 6097588 w 12193588"/>
              <a:gd name="connsiteY6" fmla="*/ 6858000 h 6858000"/>
              <a:gd name="connsiteX7" fmla="*/ 1588 w 12193588"/>
              <a:gd name="connsiteY7" fmla="*/ 6858000 h 6858000"/>
              <a:gd name="connsiteX8" fmla="*/ 0 w 12193588"/>
              <a:gd name="connsiteY8" fmla="*/ 374650 h 6858000"/>
              <a:gd name="connsiteX9" fmla="*/ 1566863 w 12193588"/>
              <a:gd name="connsiteY9"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6097588 w 12193588"/>
              <a:gd name="connsiteY5" fmla="*/ 6858000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6097588 w 12193588"/>
              <a:gd name="connsiteY4" fmla="*/ 6858000 h 6858000"/>
              <a:gd name="connsiteX5" fmla="*/ 1588 w 12193588"/>
              <a:gd name="connsiteY5" fmla="*/ 6858000 h 6858000"/>
              <a:gd name="connsiteX6" fmla="*/ 0 w 12193588"/>
              <a:gd name="connsiteY6" fmla="*/ 374650 h 6858000"/>
              <a:gd name="connsiteX7" fmla="*/ 1566863 w 12193588"/>
              <a:gd name="connsiteY7" fmla="*/ 373062 h 6858000"/>
              <a:gd name="connsiteX0" fmla="*/ 1566863 w 6097588"/>
              <a:gd name="connsiteY0" fmla="*/ 373062 h 6858000"/>
              <a:gd name="connsiteX1" fmla="*/ 1566863 w 6097588"/>
              <a:gd name="connsiteY1" fmla="*/ 0 h 6858000"/>
              <a:gd name="connsiteX2" fmla="*/ 6097588 w 6097588"/>
              <a:gd name="connsiteY2" fmla="*/ 0 h 6858000"/>
              <a:gd name="connsiteX3" fmla="*/ 6097588 w 6097588"/>
              <a:gd name="connsiteY3" fmla="*/ 6858000 h 6858000"/>
              <a:gd name="connsiteX4" fmla="*/ 1588 w 6097588"/>
              <a:gd name="connsiteY4" fmla="*/ 6858000 h 6858000"/>
              <a:gd name="connsiteX5" fmla="*/ 0 w 6097588"/>
              <a:gd name="connsiteY5" fmla="*/ 374650 h 6858000"/>
              <a:gd name="connsiteX6" fmla="*/ 1566863 w 6097588"/>
              <a:gd name="connsiteY6" fmla="*/ 373062 h 6858000"/>
              <a:gd name="connsiteX0" fmla="*/ 1566863 w 6097588"/>
              <a:gd name="connsiteY0" fmla="*/ 374650 h 6859588"/>
              <a:gd name="connsiteX1" fmla="*/ 1566863 w 6097588"/>
              <a:gd name="connsiteY1" fmla="*/ 1588 h 6859588"/>
              <a:gd name="connsiteX2" fmla="*/ 5773738 w 6097588"/>
              <a:gd name="connsiteY2" fmla="*/ 0 h 6859588"/>
              <a:gd name="connsiteX3" fmla="*/ 6097588 w 6097588"/>
              <a:gd name="connsiteY3" fmla="*/ 1588 h 6859588"/>
              <a:gd name="connsiteX4" fmla="*/ 6097588 w 6097588"/>
              <a:gd name="connsiteY4" fmla="*/ 6859588 h 6859588"/>
              <a:gd name="connsiteX5" fmla="*/ 1588 w 6097588"/>
              <a:gd name="connsiteY5" fmla="*/ 6859588 h 6859588"/>
              <a:gd name="connsiteX6" fmla="*/ 0 w 6097588"/>
              <a:gd name="connsiteY6" fmla="*/ 376238 h 6859588"/>
              <a:gd name="connsiteX7" fmla="*/ 1566863 w 6097588"/>
              <a:gd name="connsiteY7" fmla="*/ 374650 h 6859588"/>
              <a:gd name="connsiteX0" fmla="*/ 1566863 w 6097588"/>
              <a:gd name="connsiteY0" fmla="*/ 374650 h 6859588"/>
              <a:gd name="connsiteX1" fmla="*/ 1566863 w 6097588"/>
              <a:gd name="connsiteY1" fmla="*/ 1588 h 6859588"/>
              <a:gd name="connsiteX2" fmla="*/ 5773738 w 6097588"/>
              <a:gd name="connsiteY2" fmla="*/ 0 h 6859588"/>
              <a:gd name="connsiteX3" fmla="*/ 6097588 w 6097588"/>
              <a:gd name="connsiteY3" fmla="*/ 1588 h 6859588"/>
              <a:gd name="connsiteX4" fmla="*/ 6097588 w 6097588"/>
              <a:gd name="connsiteY4" fmla="*/ 6859588 h 6859588"/>
              <a:gd name="connsiteX5" fmla="*/ 5772151 w 6097588"/>
              <a:gd name="connsiteY5" fmla="*/ 6859588 h 6859588"/>
              <a:gd name="connsiteX6" fmla="*/ 1588 w 6097588"/>
              <a:gd name="connsiteY6" fmla="*/ 6859588 h 6859588"/>
              <a:gd name="connsiteX7" fmla="*/ 0 w 6097588"/>
              <a:gd name="connsiteY7" fmla="*/ 376238 h 6859588"/>
              <a:gd name="connsiteX8" fmla="*/ 1566863 w 6097588"/>
              <a:gd name="connsiteY8" fmla="*/ 374650 h 6859588"/>
              <a:gd name="connsiteX0" fmla="*/ 1566863 w 6097588"/>
              <a:gd name="connsiteY0" fmla="*/ 374650 h 6859588"/>
              <a:gd name="connsiteX1" fmla="*/ 1566863 w 6097588"/>
              <a:gd name="connsiteY1" fmla="*/ 1588 h 6859588"/>
              <a:gd name="connsiteX2" fmla="*/ 5773738 w 6097588"/>
              <a:gd name="connsiteY2" fmla="*/ 0 h 6859588"/>
              <a:gd name="connsiteX3" fmla="*/ 6097588 w 6097588"/>
              <a:gd name="connsiteY3" fmla="*/ 1588 h 6859588"/>
              <a:gd name="connsiteX4" fmla="*/ 5772151 w 6097588"/>
              <a:gd name="connsiteY4" fmla="*/ 6859588 h 6859588"/>
              <a:gd name="connsiteX5" fmla="*/ 1588 w 6097588"/>
              <a:gd name="connsiteY5" fmla="*/ 6859588 h 6859588"/>
              <a:gd name="connsiteX6" fmla="*/ 0 w 6097588"/>
              <a:gd name="connsiteY6" fmla="*/ 376238 h 6859588"/>
              <a:gd name="connsiteX7" fmla="*/ 1566863 w 6097588"/>
              <a:gd name="connsiteY7" fmla="*/ 374650 h 6859588"/>
              <a:gd name="connsiteX0" fmla="*/ 1566863 w 5773738"/>
              <a:gd name="connsiteY0" fmla="*/ 374650 h 6859588"/>
              <a:gd name="connsiteX1" fmla="*/ 1566863 w 5773738"/>
              <a:gd name="connsiteY1" fmla="*/ 1588 h 6859588"/>
              <a:gd name="connsiteX2" fmla="*/ 5773738 w 5773738"/>
              <a:gd name="connsiteY2" fmla="*/ 0 h 6859588"/>
              <a:gd name="connsiteX3" fmla="*/ 5772151 w 5773738"/>
              <a:gd name="connsiteY3" fmla="*/ 6859588 h 6859588"/>
              <a:gd name="connsiteX4" fmla="*/ 1588 w 5773738"/>
              <a:gd name="connsiteY4" fmla="*/ 6859588 h 6859588"/>
              <a:gd name="connsiteX5" fmla="*/ 0 w 5773738"/>
              <a:gd name="connsiteY5" fmla="*/ 376238 h 6859588"/>
              <a:gd name="connsiteX6" fmla="*/ 1566863 w 5773738"/>
              <a:gd name="connsiteY6" fmla="*/ 374650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3738" h="6859588">
                <a:moveTo>
                  <a:pt x="1566863" y="374650"/>
                </a:moveTo>
                <a:cubicBezTo>
                  <a:pt x="1567392" y="252413"/>
                  <a:pt x="1566334" y="123825"/>
                  <a:pt x="1566863" y="1588"/>
                </a:cubicBezTo>
                <a:lnTo>
                  <a:pt x="5773738" y="0"/>
                </a:lnTo>
                <a:lnTo>
                  <a:pt x="5772151" y="6859588"/>
                </a:lnTo>
                <a:lnTo>
                  <a:pt x="1588" y="6859588"/>
                </a:lnTo>
                <a:cubicBezTo>
                  <a:pt x="1059" y="4698471"/>
                  <a:pt x="529" y="2537355"/>
                  <a:pt x="0" y="376238"/>
                </a:cubicBezTo>
                <a:lnTo>
                  <a:pt x="1566863" y="374650"/>
                </a:lnTo>
                <a:close/>
              </a:path>
            </a:pathLst>
          </a:custGeom>
          <a:solidFill>
            <a:schemeClr val="bg1">
              <a:lumMod val="95000"/>
            </a:schemeClr>
          </a:solidFill>
          <a:ln w="1270">
            <a:noFill/>
          </a:ln>
        </p:spPr>
        <p:txBody>
          <a:bodyPr anchor="ctr" anchorCtr="0"/>
          <a:lstStyle>
            <a:lvl1pPr marL="0" indent="0" algn="ctr">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27527" y="627529"/>
            <a:ext cx="4788000" cy="1344706"/>
          </a:xfrm>
        </p:spPr>
        <p:txBody>
          <a:bodyPr/>
          <a:lstStyle>
            <a:lvl1pP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6"/>
            <a:ext cx="4788000" cy="1093696"/>
          </a:xfrm>
        </p:spPr>
        <p:txBody>
          <a:bodyPr/>
          <a:lstStyle>
            <a:lvl1pPr>
              <a:defRPr>
                <a:solidFill>
                  <a:schemeClr val="bg1"/>
                </a:solidFill>
              </a:defRPr>
            </a:lvl1pPr>
            <a:lvl2pPr>
              <a:defRPr>
                <a:solidFill>
                  <a:schemeClr val="bg1"/>
                </a:solidFill>
              </a:defRPr>
            </a:lvl2pPr>
            <a:lvl3pPr>
              <a:defRPr sz="1400" i="1">
                <a:solidFill>
                  <a:schemeClr val="bg1"/>
                </a:solidFill>
              </a:defRPr>
            </a:lvl3pPr>
          </a:lstStyle>
          <a:p>
            <a:pPr lvl="0"/>
            <a:r>
              <a:rPr lang="fi-FI" dirty="0"/>
              <a:t>Muokkaa tekstin perustyylejä napsauttamalla</a:t>
            </a:r>
          </a:p>
          <a:p>
            <a:pPr lvl="1"/>
            <a:r>
              <a:rPr lang="fi-FI" dirty="0"/>
              <a:t>toinen taso</a:t>
            </a:r>
          </a:p>
          <a:p>
            <a:pPr lvl="2"/>
            <a:r>
              <a:rPr lang="fi-FI" dirty="0"/>
              <a:t>kolmas taso</a:t>
            </a:r>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78800" y="2088775"/>
            <a:ext cx="4788000" cy="41400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Päivämäärän paikkamerkki 8">
            <a:extLst>
              <a:ext uri="{FF2B5EF4-FFF2-40B4-BE49-F238E27FC236}">
                <a16:creationId xmlns:a16="http://schemas.microsoft.com/office/drawing/2014/main" id="{7FA0ABEB-59D7-40C3-8959-C4D289EE9725}"/>
              </a:ext>
            </a:extLst>
          </p:cNvPr>
          <p:cNvSpPr>
            <a:spLocks noGrp="1"/>
          </p:cNvSpPr>
          <p:nvPr>
            <p:ph type="dt" sz="half" idx="14"/>
          </p:nvPr>
        </p:nvSpPr>
        <p:spPr/>
        <p:txBody>
          <a:bodyPr/>
          <a:lstStyle/>
          <a:p>
            <a:fld id="{91D40959-9D59-4811-ABA6-E92E51CC87A9}" type="datetime1">
              <a:rPr lang="fi-FI" smtClean="0"/>
              <a:t>20.7.2024</a:t>
            </a:fld>
            <a:endParaRPr lang="fi-FI" dirty="0"/>
          </a:p>
        </p:txBody>
      </p:sp>
      <p:sp>
        <p:nvSpPr>
          <p:cNvPr id="10" name="Alatunnisteen paikkamerkki 9">
            <a:extLst>
              <a:ext uri="{FF2B5EF4-FFF2-40B4-BE49-F238E27FC236}">
                <a16:creationId xmlns:a16="http://schemas.microsoft.com/office/drawing/2014/main" id="{6C771D3B-1B78-4BF3-8366-A71AE54EC797}"/>
              </a:ext>
            </a:extLst>
          </p:cNvPr>
          <p:cNvSpPr>
            <a:spLocks noGrp="1"/>
          </p:cNvSpPr>
          <p:nvPr>
            <p:ph type="ftr" sz="quarter" idx="15"/>
          </p:nvPr>
        </p:nvSpPr>
        <p:spPr/>
        <p:txBody>
          <a:bodyPr/>
          <a:lstStyle/>
          <a:p>
            <a:endParaRPr lang="fi-FI" dirty="0"/>
          </a:p>
        </p:txBody>
      </p:sp>
      <p:sp>
        <p:nvSpPr>
          <p:cNvPr id="11" name="Dian numeron paikkamerkki 10">
            <a:extLst>
              <a:ext uri="{FF2B5EF4-FFF2-40B4-BE49-F238E27FC236}">
                <a16:creationId xmlns:a16="http://schemas.microsoft.com/office/drawing/2014/main" id="{F7DC38B2-50BB-465F-8860-8F3A15306479}"/>
              </a:ext>
            </a:extLst>
          </p:cNvPr>
          <p:cNvSpPr>
            <a:spLocks noGrp="1"/>
          </p:cNvSpPr>
          <p:nvPr>
            <p:ph type="sldNum" sz="quarter" idx="16"/>
          </p:nvPr>
        </p:nvSpPr>
        <p:spPr/>
        <p:txBody>
          <a:bodyPr/>
          <a:lstStyle/>
          <a:p>
            <a:fld id="{CCD26548-A701-4132-A0A2-A9B09A70FF4B}" type="slidenum">
              <a:rPr lang="fi-FI" smtClean="0"/>
              <a:pPr/>
              <a:t>‹#›</a:t>
            </a:fld>
            <a:endParaRPr lang="fi-FI"/>
          </a:p>
        </p:txBody>
      </p:sp>
      <p:sp>
        <p:nvSpPr>
          <p:cNvPr id="13" name="Tekstin paikkamerkki 4">
            <a:extLst>
              <a:ext uri="{FF2B5EF4-FFF2-40B4-BE49-F238E27FC236}">
                <a16:creationId xmlns:a16="http://schemas.microsoft.com/office/drawing/2014/main" id="{9952C0C8-62DB-4454-A068-B32810B43579}"/>
              </a:ext>
            </a:extLst>
          </p:cNvPr>
          <p:cNvSpPr>
            <a:spLocks noGrp="1"/>
          </p:cNvSpPr>
          <p:nvPr>
            <p:ph type="body" sz="quarter" idx="3"/>
          </p:nvPr>
        </p:nvSpPr>
        <p:spPr>
          <a:xfrm>
            <a:off x="6778800" y="1452281"/>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Tree>
    <p:extLst>
      <p:ext uri="{BB962C8B-B14F-4D97-AF65-F5344CB8AC3E}">
        <p14:creationId xmlns:p14="http://schemas.microsoft.com/office/powerpoint/2010/main" val="19501724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31850" y="1551361"/>
            <a:ext cx="10515600" cy="2100357"/>
          </a:xfrm>
        </p:spPr>
        <p:txBody>
          <a:bodyPr anchor="b"/>
          <a:lstStyle>
            <a:lvl1pP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31850" y="3872287"/>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7" name="Päivämäärän paikkamerkki 6">
            <a:extLst>
              <a:ext uri="{FF2B5EF4-FFF2-40B4-BE49-F238E27FC236}">
                <a16:creationId xmlns:a16="http://schemas.microsoft.com/office/drawing/2014/main" id="{C9F7C572-07A4-41F1-8FD4-672EFA0E4610}"/>
              </a:ext>
            </a:extLst>
          </p:cNvPr>
          <p:cNvSpPr>
            <a:spLocks noGrp="1"/>
          </p:cNvSpPr>
          <p:nvPr>
            <p:ph type="dt" sz="half" idx="10"/>
          </p:nvPr>
        </p:nvSpPr>
        <p:spPr/>
        <p:txBody>
          <a:bodyPr/>
          <a:lstStyle/>
          <a:p>
            <a:fld id="{00AB1DEE-79D3-4961-A52F-9A5C96DECDB1}" type="datetime1">
              <a:rPr lang="fi-FI" smtClean="0"/>
              <a:t>20.7.2024</a:t>
            </a:fld>
            <a:endParaRPr lang="fi-FI" dirty="0"/>
          </a:p>
        </p:txBody>
      </p:sp>
      <p:sp>
        <p:nvSpPr>
          <p:cNvPr id="8" name="Alatunnisteen paikkamerkki 7">
            <a:extLst>
              <a:ext uri="{FF2B5EF4-FFF2-40B4-BE49-F238E27FC236}">
                <a16:creationId xmlns:a16="http://schemas.microsoft.com/office/drawing/2014/main" id="{5745F1CE-1961-4281-9E89-1CB9A1EAAB42}"/>
              </a:ext>
            </a:extLst>
          </p:cNvPr>
          <p:cNvSpPr>
            <a:spLocks noGrp="1"/>
          </p:cNvSpPr>
          <p:nvPr>
            <p:ph type="ftr" sz="quarter" idx="11"/>
          </p:nvPr>
        </p:nvSpPr>
        <p:spPr/>
        <p:txBody>
          <a:bodyPr/>
          <a:lstStyle/>
          <a:p>
            <a:endParaRPr lang="fi-FI" dirty="0"/>
          </a:p>
        </p:txBody>
      </p:sp>
      <p:sp>
        <p:nvSpPr>
          <p:cNvPr id="9" name="Dian numeron paikkamerkki 8">
            <a:extLst>
              <a:ext uri="{FF2B5EF4-FFF2-40B4-BE49-F238E27FC236}">
                <a16:creationId xmlns:a16="http://schemas.microsoft.com/office/drawing/2014/main" id="{800AC6CC-8BD5-4F55-8D1A-047814F80BBE}"/>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41636365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Osan ylätunniste 2">
    <p:bg>
      <p:bgPr>
        <a:solidFill>
          <a:srgbClr val="300F5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31850" y="1551361"/>
            <a:ext cx="10515600" cy="2100357"/>
          </a:xfrm>
        </p:spPr>
        <p:txBody>
          <a:bodyPr anchor="b"/>
          <a:lstStyle>
            <a:lvl1pPr>
              <a:defRPr sz="6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31850" y="3872287"/>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7" name="Päivämäärän paikkamerkki 6">
            <a:extLst>
              <a:ext uri="{FF2B5EF4-FFF2-40B4-BE49-F238E27FC236}">
                <a16:creationId xmlns:a16="http://schemas.microsoft.com/office/drawing/2014/main" id="{C9F7C572-07A4-41F1-8FD4-672EFA0E4610}"/>
              </a:ext>
            </a:extLst>
          </p:cNvPr>
          <p:cNvSpPr>
            <a:spLocks noGrp="1"/>
          </p:cNvSpPr>
          <p:nvPr>
            <p:ph type="dt" sz="half" idx="10"/>
          </p:nvPr>
        </p:nvSpPr>
        <p:spPr/>
        <p:txBody>
          <a:bodyPr/>
          <a:lstStyle>
            <a:lvl1pPr>
              <a:defRPr>
                <a:solidFill>
                  <a:schemeClr val="bg1"/>
                </a:solidFill>
              </a:defRPr>
            </a:lvl1pPr>
          </a:lstStyle>
          <a:p>
            <a:fld id="{A51EBD36-0648-4467-8CB2-0FF5B064B74A}" type="datetime1">
              <a:rPr lang="fi-FI" smtClean="0"/>
              <a:t>20.7.2024</a:t>
            </a:fld>
            <a:endParaRPr lang="fi-FI" dirty="0"/>
          </a:p>
        </p:txBody>
      </p:sp>
      <p:sp>
        <p:nvSpPr>
          <p:cNvPr id="8" name="Alatunnisteen paikkamerkki 7">
            <a:extLst>
              <a:ext uri="{FF2B5EF4-FFF2-40B4-BE49-F238E27FC236}">
                <a16:creationId xmlns:a16="http://schemas.microsoft.com/office/drawing/2014/main" id="{5745F1CE-1961-4281-9E89-1CB9A1EAAB42}"/>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9" name="Dian numeron paikkamerkki 8">
            <a:extLst>
              <a:ext uri="{FF2B5EF4-FFF2-40B4-BE49-F238E27FC236}">
                <a16:creationId xmlns:a16="http://schemas.microsoft.com/office/drawing/2014/main" id="{800AC6CC-8BD5-4F55-8D1A-047814F80BBE}"/>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pic>
        <p:nvPicPr>
          <p:cNvPr id="10" name="Kuva 9">
            <a:extLst>
              <a:ext uri="{FF2B5EF4-FFF2-40B4-BE49-F238E27FC236}">
                <a16:creationId xmlns:a16="http://schemas.microsoft.com/office/drawing/2014/main" id="{1DD8444A-710F-4841-916B-A01144F25E5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82718" y="229796"/>
            <a:ext cx="681990" cy="300990"/>
          </a:xfrm>
          <a:prstGeom prst="rect">
            <a:avLst/>
          </a:prstGeom>
        </p:spPr>
      </p:pic>
    </p:spTree>
    <p:extLst>
      <p:ext uri="{BB962C8B-B14F-4D97-AF65-F5344CB8AC3E}">
        <p14:creationId xmlns:p14="http://schemas.microsoft.com/office/powerpoint/2010/main" val="38448152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36816BF2-7C11-4704-B69C-D48AD5D78AFC}"/>
              </a:ext>
            </a:extLst>
          </p:cNvPr>
          <p:cNvSpPr>
            <a:spLocks noGrp="1"/>
          </p:cNvSpPr>
          <p:nvPr>
            <p:ph type="dt" sz="half" idx="10"/>
          </p:nvPr>
        </p:nvSpPr>
        <p:spPr/>
        <p:txBody>
          <a:bodyPr/>
          <a:lstStyle/>
          <a:p>
            <a:fld id="{F7492D5A-B0F6-4C75-B198-8F4BB64EA944}" type="datetime1">
              <a:rPr lang="fi-FI" smtClean="0"/>
              <a:t>20.7.2024</a:t>
            </a:fld>
            <a:endParaRPr lang="fi-FI" dirty="0"/>
          </a:p>
        </p:txBody>
      </p:sp>
      <p:sp>
        <p:nvSpPr>
          <p:cNvPr id="4" name="Alatunnisteen paikkamerkki 3">
            <a:extLst>
              <a:ext uri="{FF2B5EF4-FFF2-40B4-BE49-F238E27FC236}">
                <a16:creationId xmlns:a16="http://schemas.microsoft.com/office/drawing/2014/main" id="{823712F4-A2BA-4821-B84E-367DC3EB96E7}"/>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49EF1A2D-DDDF-4B0C-A135-EC3669C48E88}"/>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2165680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23048" y="1122362"/>
            <a:ext cx="8382000" cy="1800000"/>
          </a:xfrm>
        </p:spPr>
        <p:txBody>
          <a:bodyPr anchor="t" anchorCtr="0"/>
          <a:lstStyle>
            <a:lvl1pPr algn="l">
              <a:defRPr sz="6500">
                <a:solidFill>
                  <a:schemeClr val="tx2"/>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23048" y="4155142"/>
            <a:ext cx="8382000" cy="1250576"/>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7" name="Päivämäärän paikkamerkki 6">
            <a:extLst>
              <a:ext uri="{FF2B5EF4-FFF2-40B4-BE49-F238E27FC236}">
                <a16:creationId xmlns:a16="http://schemas.microsoft.com/office/drawing/2014/main" id="{ED134F8E-4153-4C13-8B3F-12F9BDF07385}"/>
              </a:ext>
            </a:extLst>
          </p:cNvPr>
          <p:cNvSpPr>
            <a:spLocks noGrp="1"/>
          </p:cNvSpPr>
          <p:nvPr>
            <p:ph type="dt" sz="half" idx="10"/>
          </p:nvPr>
        </p:nvSpPr>
        <p:spPr/>
        <p:txBody>
          <a:bodyPr/>
          <a:lstStyle>
            <a:lvl1pPr>
              <a:defRPr>
                <a:solidFill>
                  <a:schemeClr val="tx2"/>
                </a:solidFill>
              </a:defRPr>
            </a:lvl1pPr>
          </a:lstStyle>
          <a:p>
            <a:fld id="{2A0BC55B-02FF-487B-9F18-AED2D3850A6F}" type="datetime1">
              <a:rPr lang="fi-FI" smtClean="0"/>
              <a:t>20.7.2024</a:t>
            </a:fld>
            <a:endParaRPr lang="fi-FI" dirty="0"/>
          </a:p>
        </p:txBody>
      </p:sp>
      <p:sp>
        <p:nvSpPr>
          <p:cNvPr id="8" name="Alatunnisteen paikkamerkki 7">
            <a:extLst>
              <a:ext uri="{FF2B5EF4-FFF2-40B4-BE49-F238E27FC236}">
                <a16:creationId xmlns:a16="http://schemas.microsoft.com/office/drawing/2014/main" id="{2742299B-DAD2-4F25-A9B7-A0CE23149785}"/>
              </a:ext>
            </a:extLst>
          </p:cNvPr>
          <p:cNvSpPr>
            <a:spLocks noGrp="1"/>
          </p:cNvSpPr>
          <p:nvPr>
            <p:ph type="ftr" sz="quarter" idx="11"/>
          </p:nvPr>
        </p:nvSpPr>
        <p:spPr/>
        <p:txBody>
          <a:bodyPr/>
          <a:lstStyle>
            <a:lvl1pPr>
              <a:defRPr>
                <a:solidFill>
                  <a:schemeClr val="tx2"/>
                </a:solidFill>
              </a:defRPr>
            </a:lvl1pPr>
          </a:lstStyle>
          <a:p>
            <a:endParaRPr lang="fi-FI" dirty="0"/>
          </a:p>
        </p:txBody>
      </p:sp>
      <p:sp>
        <p:nvSpPr>
          <p:cNvPr id="9" name="Dian numeron paikkamerkki 8">
            <a:extLst>
              <a:ext uri="{FF2B5EF4-FFF2-40B4-BE49-F238E27FC236}">
                <a16:creationId xmlns:a16="http://schemas.microsoft.com/office/drawing/2014/main" id="{06B18C79-4C54-48B8-9FDB-ACA81B27F76A}"/>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9863211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Otsikkodia 2">
    <p:bg>
      <p:bgPr>
        <a:solidFill>
          <a:srgbClr val="300F5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23048" y="1122362"/>
            <a:ext cx="8382000" cy="1800000"/>
          </a:xfrm>
        </p:spPr>
        <p:txBody>
          <a:bodyPr anchor="t" anchorCtr="0"/>
          <a:lstStyle>
            <a:lvl1pPr algn="l">
              <a:defRPr sz="6500">
                <a:solidFill>
                  <a:srgbClr val="FF8C00"/>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23048" y="4155142"/>
            <a:ext cx="8382000" cy="125057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7" name="Päivämäärän paikkamerkki 6">
            <a:extLst>
              <a:ext uri="{FF2B5EF4-FFF2-40B4-BE49-F238E27FC236}">
                <a16:creationId xmlns:a16="http://schemas.microsoft.com/office/drawing/2014/main" id="{ED134F8E-4153-4C13-8B3F-12F9BDF07385}"/>
              </a:ext>
            </a:extLst>
          </p:cNvPr>
          <p:cNvSpPr>
            <a:spLocks noGrp="1"/>
          </p:cNvSpPr>
          <p:nvPr>
            <p:ph type="dt" sz="half" idx="10"/>
          </p:nvPr>
        </p:nvSpPr>
        <p:spPr/>
        <p:txBody>
          <a:bodyPr/>
          <a:lstStyle>
            <a:lvl1pPr>
              <a:defRPr>
                <a:solidFill>
                  <a:schemeClr val="bg1"/>
                </a:solidFill>
              </a:defRPr>
            </a:lvl1pPr>
          </a:lstStyle>
          <a:p>
            <a:fld id="{113972B8-6FB4-4B94-90DF-9C6B7B6F2729}" type="datetime1">
              <a:rPr lang="fi-FI" smtClean="0"/>
              <a:t>20.7.2024</a:t>
            </a:fld>
            <a:endParaRPr lang="fi-FI" dirty="0"/>
          </a:p>
        </p:txBody>
      </p:sp>
      <p:sp>
        <p:nvSpPr>
          <p:cNvPr id="8" name="Alatunnisteen paikkamerkki 7">
            <a:extLst>
              <a:ext uri="{FF2B5EF4-FFF2-40B4-BE49-F238E27FC236}">
                <a16:creationId xmlns:a16="http://schemas.microsoft.com/office/drawing/2014/main" id="{2742299B-DAD2-4F25-A9B7-A0CE23149785}"/>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9" name="Dian numeron paikkamerkki 8">
            <a:extLst>
              <a:ext uri="{FF2B5EF4-FFF2-40B4-BE49-F238E27FC236}">
                <a16:creationId xmlns:a16="http://schemas.microsoft.com/office/drawing/2014/main" id="{06B18C79-4C54-48B8-9FDB-ACA81B27F76A}"/>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pic>
        <p:nvPicPr>
          <p:cNvPr id="19" name="Kuva 18">
            <a:extLst>
              <a:ext uri="{FF2B5EF4-FFF2-40B4-BE49-F238E27FC236}">
                <a16:creationId xmlns:a16="http://schemas.microsoft.com/office/drawing/2014/main" id="{2A6594E4-22A4-4E90-BD04-2EA71EA209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82718" y="229796"/>
            <a:ext cx="681990" cy="300990"/>
          </a:xfrm>
          <a:prstGeom prst="rect">
            <a:avLst/>
          </a:prstGeom>
        </p:spPr>
      </p:pic>
    </p:spTree>
    <p:extLst>
      <p:ext uri="{BB962C8B-B14F-4D97-AF65-F5344CB8AC3E}">
        <p14:creationId xmlns:p14="http://schemas.microsoft.com/office/powerpoint/2010/main" val="10354057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tsikkodia kuvalla">
    <p:bg>
      <p:bgPr>
        <a:solidFill>
          <a:srgbClr val="300F5E"/>
        </a:solidFill>
        <a:effectLst/>
      </p:bgPr>
    </p:bg>
    <p:spTree>
      <p:nvGrpSpPr>
        <p:cNvPr id="1" name=""/>
        <p:cNvGrpSpPr/>
        <p:nvPr/>
      </p:nvGrpSpPr>
      <p:grpSpPr>
        <a:xfrm>
          <a:off x="0" y="0"/>
          <a:ext cx="0" cy="0"/>
          <a:chOff x="0" y="0"/>
          <a:chExt cx="0" cy="0"/>
        </a:xfrm>
      </p:grpSpPr>
      <p:sp>
        <p:nvSpPr>
          <p:cNvPr id="19" name="Kuvan paikkamerkki 2">
            <a:extLst>
              <a:ext uri="{FF2B5EF4-FFF2-40B4-BE49-F238E27FC236}">
                <a16:creationId xmlns:a16="http://schemas.microsoft.com/office/drawing/2014/main" id="{49E40927-BBBE-4635-B5B1-51EB35CA63CE}"/>
              </a:ext>
            </a:extLst>
          </p:cNvPr>
          <p:cNvSpPr>
            <a:spLocks noGrp="1"/>
          </p:cNvSpPr>
          <p:nvPr>
            <p:ph type="pic" idx="13"/>
          </p:nvPr>
        </p:nvSpPr>
        <p:spPr>
          <a:xfrm>
            <a:off x="-1588" y="0"/>
            <a:ext cx="12193588"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565275 w 12192000"/>
              <a:gd name="connsiteY1" fmla="*/ 0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1588 w 12193588"/>
              <a:gd name="connsiteY0" fmla="*/ 0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88 w 12193588"/>
              <a:gd name="connsiteY6" fmla="*/ 0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588 w 12193588"/>
              <a:gd name="connsiteY5" fmla="*/ 6858000 h 6858000"/>
              <a:gd name="connsiteX6" fmla="*/ 0 w 12193588"/>
              <a:gd name="connsiteY6" fmla="*/ 374650 h 6858000"/>
              <a:gd name="connsiteX7" fmla="*/ 1566863 w 12193588"/>
              <a:gd name="connsiteY7"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8313 w 12193588"/>
              <a:gd name="connsiteY4" fmla="*/ 6486525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6726 w 12193588"/>
              <a:gd name="connsiteY4" fmla="*/ 6484938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588" h="6858000">
                <a:moveTo>
                  <a:pt x="1566863" y="373062"/>
                </a:moveTo>
                <a:cubicBezTo>
                  <a:pt x="1567392" y="250825"/>
                  <a:pt x="1566334" y="122237"/>
                  <a:pt x="1566863" y="0"/>
                </a:cubicBezTo>
                <a:lnTo>
                  <a:pt x="12193588" y="0"/>
                </a:lnTo>
                <a:lnTo>
                  <a:pt x="12193588" y="6483350"/>
                </a:lnTo>
                <a:lnTo>
                  <a:pt x="10626726" y="6484938"/>
                </a:lnTo>
                <a:lnTo>
                  <a:pt x="10626726" y="6856413"/>
                </a:lnTo>
                <a:lnTo>
                  <a:pt x="1588" y="6858000"/>
                </a:lnTo>
                <a:cubicBezTo>
                  <a:pt x="1059" y="4696883"/>
                  <a:pt x="529" y="2535767"/>
                  <a:pt x="0" y="374650"/>
                </a:cubicBezTo>
                <a:lnTo>
                  <a:pt x="1566863" y="373062"/>
                </a:lnTo>
                <a:close/>
              </a:path>
            </a:pathLst>
          </a:custGeom>
          <a:solidFill>
            <a:schemeClr val="bg1">
              <a:lumMod val="95000"/>
            </a:schemeClr>
          </a:solidFill>
          <a:ln w="1270">
            <a:noFill/>
          </a:ln>
        </p:spPr>
        <p:txBody>
          <a:bodyPr anchor="ctr" anchorCtr="0"/>
          <a:lstStyle>
            <a:lvl1pPr marL="0" indent="0" algn="ctr">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23048" y="1122361"/>
            <a:ext cx="8382000" cy="1800000"/>
          </a:xfrm>
        </p:spPr>
        <p:txBody>
          <a:bodyPr anchor="t" anchorCtr="0"/>
          <a:lstStyle>
            <a:lvl1pPr algn="l">
              <a:defRPr sz="6500">
                <a:solidFill>
                  <a:srgbClr val="FF8C00"/>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23048" y="4155142"/>
            <a:ext cx="8382000" cy="125057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7" name="Päivämäärän paikkamerkki 6">
            <a:extLst>
              <a:ext uri="{FF2B5EF4-FFF2-40B4-BE49-F238E27FC236}">
                <a16:creationId xmlns:a16="http://schemas.microsoft.com/office/drawing/2014/main" id="{ED134F8E-4153-4C13-8B3F-12F9BDF07385}"/>
              </a:ext>
            </a:extLst>
          </p:cNvPr>
          <p:cNvSpPr>
            <a:spLocks noGrp="1"/>
          </p:cNvSpPr>
          <p:nvPr>
            <p:ph type="dt" sz="half" idx="10"/>
          </p:nvPr>
        </p:nvSpPr>
        <p:spPr/>
        <p:txBody>
          <a:bodyPr/>
          <a:lstStyle>
            <a:lvl1pPr>
              <a:defRPr>
                <a:solidFill>
                  <a:schemeClr val="bg1"/>
                </a:solidFill>
              </a:defRPr>
            </a:lvl1pPr>
          </a:lstStyle>
          <a:p>
            <a:fld id="{B8A1AE88-E35A-4A19-BA94-6B2A73FAB1FD}" type="datetime1">
              <a:rPr lang="fi-FI" smtClean="0"/>
              <a:t>20.7.2024</a:t>
            </a:fld>
            <a:endParaRPr lang="fi-FI" dirty="0"/>
          </a:p>
        </p:txBody>
      </p:sp>
      <p:sp>
        <p:nvSpPr>
          <p:cNvPr id="8" name="Alatunnisteen paikkamerkki 7">
            <a:extLst>
              <a:ext uri="{FF2B5EF4-FFF2-40B4-BE49-F238E27FC236}">
                <a16:creationId xmlns:a16="http://schemas.microsoft.com/office/drawing/2014/main" id="{2742299B-DAD2-4F25-A9B7-A0CE23149785}"/>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9" name="Dian numeron paikkamerkki 8">
            <a:extLst>
              <a:ext uri="{FF2B5EF4-FFF2-40B4-BE49-F238E27FC236}">
                <a16:creationId xmlns:a16="http://schemas.microsoft.com/office/drawing/2014/main" id="{06B18C79-4C54-48B8-9FDB-ACA81B27F76A}"/>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sp>
        <p:nvSpPr>
          <p:cNvPr id="5" name="Tekstin paikkamerkki 4">
            <a:extLst>
              <a:ext uri="{FF2B5EF4-FFF2-40B4-BE49-F238E27FC236}">
                <a16:creationId xmlns:a16="http://schemas.microsoft.com/office/drawing/2014/main" id="{D76CBE87-96CE-43D0-8BBC-FE2F1F99865F}"/>
              </a:ext>
            </a:extLst>
          </p:cNvPr>
          <p:cNvSpPr>
            <a:spLocks noGrp="1"/>
          </p:cNvSpPr>
          <p:nvPr>
            <p:ph type="body" sz="quarter" idx="14" hasCustomPrompt="1"/>
          </p:nvPr>
        </p:nvSpPr>
        <p:spPr>
          <a:xfrm>
            <a:off x="11282400" y="230400"/>
            <a:ext cx="680400" cy="302400"/>
          </a:xfrm>
          <a:blipFill>
            <a:blip r:embed="rId2"/>
            <a:stretch>
              <a:fillRect/>
            </a:stretch>
          </a:blipFill>
        </p:spPr>
        <p:txBody>
          <a:bodyPr anchor="ctr" anchorCtr="0"/>
          <a:lstStyle>
            <a:lvl1pPr marL="0" indent="0" algn="ctr">
              <a:buNone/>
              <a:defRPr sz="200"/>
            </a:lvl1pPr>
          </a:lstStyle>
          <a:p>
            <a:pPr lvl="0"/>
            <a:r>
              <a:rPr lang="fi-FI" dirty="0"/>
              <a:t> </a:t>
            </a:r>
          </a:p>
        </p:txBody>
      </p:sp>
    </p:spTree>
    <p:extLst>
      <p:ext uri="{BB962C8B-B14F-4D97-AF65-F5344CB8AC3E}">
        <p14:creationId xmlns:p14="http://schemas.microsoft.com/office/powerpoint/2010/main" val="900701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5"/>
            <a:ext cx="4788000" cy="4140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80121" y="2088775"/>
            <a:ext cx="4788000" cy="4140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äivämäärän paikkamerkki 7">
            <a:extLst>
              <a:ext uri="{FF2B5EF4-FFF2-40B4-BE49-F238E27FC236}">
                <a16:creationId xmlns:a16="http://schemas.microsoft.com/office/drawing/2014/main" id="{82DC5404-9034-4C91-B457-4039C06959C4}"/>
              </a:ext>
            </a:extLst>
          </p:cNvPr>
          <p:cNvSpPr>
            <a:spLocks noGrp="1"/>
          </p:cNvSpPr>
          <p:nvPr>
            <p:ph type="dt" sz="half" idx="14"/>
          </p:nvPr>
        </p:nvSpPr>
        <p:spPr/>
        <p:txBody>
          <a:bodyPr/>
          <a:lstStyle/>
          <a:p>
            <a:fld id="{734E3CEF-71A3-471B-BDD5-8169FA17CD44}" type="datetime1">
              <a:rPr lang="fi-FI" smtClean="0"/>
              <a:t>20.7.2024</a:t>
            </a:fld>
            <a:endParaRPr lang="fi-FI" dirty="0"/>
          </a:p>
        </p:txBody>
      </p:sp>
      <p:sp>
        <p:nvSpPr>
          <p:cNvPr id="9" name="Alatunnisteen paikkamerkki 8">
            <a:extLst>
              <a:ext uri="{FF2B5EF4-FFF2-40B4-BE49-F238E27FC236}">
                <a16:creationId xmlns:a16="http://schemas.microsoft.com/office/drawing/2014/main" id="{519D6948-8DF2-4DF1-8401-5A30EEFD8F58}"/>
              </a:ext>
            </a:extLst>
          </p:cNvPr>
          <p:cNvSpPr>
            <a:spLocks noGrp="1"/>
          </p:cNvSpPr>
          <p:nvPr>
            <p:ph type="ftr" sz="quarter" idx="15"/>
          </p:nvPr>
        </p:nvSpPr>
        <p:spPr/>
        <p:txBody>
          <a:bodyPr/>
          <a:lstStyle/>
          <a:p>
            <a:endParaRPr lang="fi-FI" dirty="0"/>
          </a:p>
        </p:txBody>
      </p:sp>
      <p:sp>
        <p:nvSpPr>
          <p:cNvPr id="10" name="Dian numeron paikkamerkki 9">
            <a:extLst>
              <a:ext uri="{FF2B5EF4-FFF2-40B4-BE49-F238E27FC236}">
                <a16:creationId xmlns:a16="http://schemas.microsoft.com/office/drawing/2014/main" id="{4D95326F-A8EB-4CEA-88E4-97AFAE86A3D2}"/>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42607292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E33D9F9D-0183-4C24-8FFD-14760FE24703}" type="datetime1">
              <a:rPr lang="fi-FI" smtClean="0"/>
              <a:t>20.7.2024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lvl1pPr algn="l">
              <a:defRPr/>
            </a:lvl1pPr>
          </a:lstStyle>
          <a:p>
            <a:endParaRPr lang="fi-FI" dirty="0"/>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20790642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300F5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lvl1pP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lvl1pPr>
              <a:defRPr>
                <a:solidFill>
                  <a:schemeClr val="bg1"/>
                </a:solidFill>
              </a:defRPr>
            </a:lvl1pPr>
          </a:lstStyle>
          <a:p>
            <a:fld id="{5525D518-1B8C-4AFA-831E-209AC0249830}" type="datetime1">
              <a:rPr lang="fi-FI" smtClean="0"/>
              <a:t>20.7.2024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lvl1pPr algn="l">
              <a:defRPr>
                <a:solidFill>
                  <a:schemeClr val="bg1"/>
                </a:solidFill>
              </a:defRPr>
            </a:lvl1pPr>
          </a:lstStyle>
          <a:p>
            <a:endParaRPr lang="fi-FI" dirty="0"/>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pic>
        <p:nvPicPr>
          <p:cNvPr id="7" name="Kuva 6">
            <a:extLst>
              <a:ext uri="{FF2B5EF4-FFF2-40B4-BE49-F238E27FC236}">
                <a16:creationId xmlns:a16="http://schemas.microsoft.com/office/drawing/2014/main" id="{923F98A4-CC5E-47EB-9896-4CF379FE23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82718" y="229796"/>
            <a:ext cx="681990" cy="300990"/>
          </a:xfrm>
          <a:prstGeom prst="rect">
            <a:avLst/>
          </a:prstGeom>
        </p:spPr>
      </p:pic>
    </p:spTree>
    <p:extLst>
      <p:ext uri="{BB962C8B-B14F-4D97-AF65-F5344CB8AC3E}">
        <p14:creationId xmlns:p14="http://schemas.microsoft.com/office/powerpoint/2010/main" val="22315777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5"/>
            <a:ext cx="4788000" cy="41400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80121" y="2088775"/>
            <a:ext cx="4788000" cy="41400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Päivämäärän paikkamerkki 7">
            <a:extLst>
              <a:ext uri="{FF2B5EF4-FFF2-40B4-BE49-F238E27FC236}">
                <a16:creationId xmlns:a16="http://schemas.microsoft.com/office/drawing/2014/main" id="{82DC5404-9034-4C91-B457-4039C06959C4}"/>
              </a:ext>
            </a:extLst>
          </p:cNvPr>
          <p:cNvSpPr>
            <a:spLocks noGrp="1"/>
          </p:cNvSpPr>
          <p:nvPr>
            <p:ph type="dt" sz="half" idx="14"/>
          </p:nvPr>
        </p:nvSpPr>
        <p:spPr/>
        <p:txBody>
          <a:bodyPr/>
          <a:lstStyle/>
          <a:p>
            <a:fld id="{06BC29D6-5085-4AE9-A065-0667E9D682D2}" type="datetime1">
              <a:rPr lang="fi-FI" smtClean="0"/>
              <a:t>20.7.2024</a:t>
            </a:fld>
            <a:endParaRPr lang="fi-FI" dirty="0"/>
          </a:p>
        </p:txBody>
      </p:sp>
      <p:sp>
        <p:nvSpPr>
          <p:cNvPr id="9" name="Alatunnisteen paikkamerkki 8">
            <a:extLst>
              <a:ext uri="{FF2B5EF4-FFF2-40B4-BE49-F238E27FC236}">
                <a16:creationId xmlns:a16="http://schemas.microsoft.com/office/drawing/2014/main" id="{519D6948-8DF2-4DF1-8401-5A30EEFD8F58}"/>
              </a:ext>
            </a:extLst>
          </p:cNvPr>
          <p:cNvSpPr>
            <a:spLocks noGrp="1"/>
          </p:cNvSpPr>
          <p:nvPr>
            <p:ph type="ftr" sz="quarter" idx="15"/>
          </p:nvPr>
        </p:nvSpPr>
        <p:spPr/>
        <p:txBody>
          <a:bodyPr/>
          <a:lstStyle/>
          <a:p>
            <a:endParaRPr lang="fi-FI" dirty="0"/>
          </a:p>
        </p:txBody>
      </p:sp>
      <p:sp>
        <p:nvSpPr>
          <p:cNvPr id="10" name="Dian numeron paikkamerkki 9">
            <a:extLst>
              <a:ext uri="{FF2B5EF4-FFF2-40B4-BE49-F238E27FC236}">
                <a16:creationId xmlns:a16="http://schemas.microsoft.com/office/drawing/2014/main" id="{4D95326F-A8EB-4CEA-88E4-97AFAE86A3D2}"/>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11234649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787462"/>
            <a:ext cx="4788000" cy="34413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78800" y="2787462"/>
            <a:ext cx="4788000" cy="3441313"/>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Tekstin paikkamerkki 2">
            <a:extLst>
              <a:ext uri="{FF2B5EF4-FFF2-40B4-BE49-F238E27FC236}">
                <a16:creationId xmlns:a16="http://schemas.microsoft.com/office/drawing/2014/main" id="{7192C681-E03B-42EF-93CB-62882EDFB5DC}"/>
              </a:ext>
            </a:extLst>
          </p:cNvPr>
          <p:cNvSpPr>
            <a:spLocks noGrp="1"/>
          </p:cNvSpPr>
          <p:nvPr>
            <p:ph type="body" idx="14"/>
          </p:nvPr>
        </p:nvSpPr>
        <p:spPr>
          <a:xfrm>
            <a:off x="627527" y="2088775"/>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9" name="Tekstin paikkamerkki 4">
            <a:extLst>
              <a:ext uri="{FF2B5EF4-FFF2-40B4-BE49-F238E27FC236}">
                <a16:creationId xmlns:a16="http://schemas.microsoft.com/office/drawing/2014/main" id="{AE17FF42-CA18-47DE-941E-A9A99DC8E864}"/>
              </a:ext>
            </a:extLst>
          </p:cNvPr>
          <p:cNvSpPr>
            <a:spLocks noGrp="1"/>
          </p:cNvSpPr>
          <p:nvPr>
            <p:ph type="body" sz="quarter" idx="3"/>
          </p:nvPr>
        </p:nvSpPr>
        <p:spPr>
          <a:xfrm>
            <a:off x="6778800" y="2088775"/>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11" name="Päivämäärän paikkamerkki 10">
            <a:extLst>
              <a:ext uri="{FF2B5EF4-FFF2-40B4-BE49-F238E27FC236}">
                <a16:creationId xmlns:a16="http://schemas.microsoft.com/office/drawing/2014/main" id="{EF38D506-1637-4E50-8177-47445F24CC22}"/>
              </a:ext>
            </a:extLst>
          </p:cNvPr>
          <p:cNvSpPr>
            <a:spLocks noGrp="1"/>
          </p:cNvSpPr>
          <p:nvPr>
            <p:ph type="dt" sz="half" idx="15"/>
          </p:nvPr>
        </p:nvSpPr>
        <p:spPr/>
        <p:txBody>
          <a:bodyPr/>
          <a:lstStyle/>
          <a:p>
            <a:fld id="{1B0DA106-B379-479A-A0BE-0390E8022853}" type="datetime1">
              <a:rPr lang="fi-FI" smtClean="0"/>
              <a:t>20.7.2024</a:t>
            </a:fld>
            <a:endParaRPr lang="fi-FI" dirty="0"/>
          </a:p>
        </p:txBody>
      </p:sp>
      <p:sp>
        <p:nvSpPr>
          <p:cNvPr id="12" name="Alatunnisteen paikkamerkki 11">
            <a:extLst>
              <a:ext uri="{FF2B5EF4-FFF2-40B4-BE49-F238E27FC236}">
                <a16:creationId xmlns:a16="http://schemas.microsoft.com/office/drawing/2014/main" id="{5A95C55B-EA85-413D-9A4B-92385D9622EB}"/>
              </a:ext>
            </a:extLst>
          </p:cNvPr>
          <p:cNvSpPr>
            <a:spLocks noGrp="1"/>
          </p:cNvSpPr>
          <p:nvPr>
            <p:ph type="ftr" sz="quarter" idx="16"/>
          </p:nvPr>
        </p:nvSpPr>
        <p:spPr/>
        <p:txBody>
          <a:bodyPr/>
          <a:lstStyle/>
          <a:p>
            <a:endParaRPr lang="fi-FI" dirty="0"/>
          </a:p>
        </p:txBody>
      </p:sp>
      <p:sp>
        <p:nvSpPr>
          <p:cNvPr id="13" name="Dian numeron paikkamerkki 12">
            <a:extLst>
              <a:ext uri="{FF2B5EF4-FFF2-40B4-BE49-F238E27FC236}">
                <a16:creationId xmlns:a16="http://schemas.microsoft.com/office/drawing/2014/main" id="{35C8A7D7-FBE4-4B84-9B26-1D75839ACB10}"/>
              </a:ext>
            </a:extLst>
          </p:cNvPr>
          <p:cNvSpPr>
            <a:spLocks noGrp="1"/>
          </p:cNvSpPr>
          <p:nvPr>
            <p:ph type="sldNum" sz="quarter" idx="17"/>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4295160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itaatti">
    <p:spTree>
      <p:nvGrpSpPr>
        <p:cNvPr id="1" name=""/>
        <p:cNvGrpSpPr/>
        <p:nvPr/>
      </p:nvGrpSpPr>
      <p:grpSpPr>
        <a:xfrm>
          <a:off x="0" y="0"/>
          <a:ext cx="0" cy="0"/>
          <a:chOff x="0" y="0"/>
          <a:chExt cx="0" cy="0"/>
        </a:xfrm>
      </p:grpSpPr>
      <p:sp>
        <p:nvSpPr>
          <p:cNvPr id="11" name="bg object 17">
            <a:extLst>
              <a:ext uri="{FF2B5EF4-FFF2-40B4-BE49-F238E27FC236}">
                <a16:creationId xmlns:a16="http://schemas.microsoft.com/office/drawing/2014/main" id="{10E1F50E-0267-4791-8536-AF37549E4D86}"/>
              </a:ext>
            </a:extLst>
          </p:cNvPr>
          <p:cNvSpPr/>
          <p:nvPr userDrawn="1"/>
        </p:nvSpPr>
        <p:spPr>
          <a:xfrm>
            <a:off x="0" y="0"/>
            <a:ext cx="5760000" cy="6858000"/>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300F5E"/>
          </a:solidFill>
        </p:spPr>
        <p:txBody>
          <a:bodyPr wrap="square" lIns="0" tIns="0" rIns="0" bIns="0" rtlCol="0"/>
          <a:lstStyle/>
          <a:p>
            <a:endParaRPr sz="662">
              <a:solidFill>
                <a:schemeClr val="tx2"/>
              </a:solidFill>
            </a:endParaRP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27527" y="627529"/>
            <a:ext cx="4788000" cy="1344706"/>
          </a:xfrm>
        </p:spPr>
        <p:txBody>
          <a:bodyPr/>
          <a:lstStyle>
            <a:lvl1pP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6"/>
            <a:ext cx="4788000" cy="4140000"/>
          </a:xfrm>
        </p:spPr>
        <p:txBody>
          <a:bodyPr/>
          <a:lstStyle>
            <a:lvl1pPr>
              <a:defRPr>
                <a:solidFill>
                  <a:schemeClr val="bg1"/>
                </a:solidFill>
              </a:defRPr>
            </a:lvl1pPr>
            <a:lvl2pPr>
              <a:defRPr>
                <a:solidFill>
                  <a:schemeClr val="bg1"/>
                </a:solidFill>
              </a:defRPr>
            </a:lvl2pPr>
            <a:lvl3pPr>
              <a:defRPr sz="1400" i="1">
                <a:solidFill>
                  <a:schemeClr val="bg1"/>
                </a:solidFill>
              </a:defRPr>
            </a:lvl3pPr>
          </a:lstStyle>
          <a:p>
            <a:pPr lvl="0"/>
            <a:r>
              <a:rPr lang="fi-FI" dirty="0"/>
              <a:t>Muokkaa tekstin perustyylejä napsauttamalla</a:t>
            </a:r>
          </a:p>
          <a:p>
            <a:pPr lvl="1"/>
            <a:r>
              <a:rPr lang="fi-FI" dirty="0"/>
              <a:t>toinen taso</a:t>
            </a:r>
          </a:p>
          <a:p>
            <a:pPr lvl="2"/>
            <a:r>
              <a:rPr lang="fi-FI" dirty="0"/>
              <a:t>kolmas taso</a:t>
            </a:r>
          </a:p>
        </p:txBody>
      </p:sp>
      <p:sp>
        <p:nvSpPr>
          <p:cNvPr id="10" name="bg object 17">
            <a:extLst>
              <a:ext uri="{FF2B5EF4-FFF2-40B4-BE49-F238E27FC236}">
                <a16:creationId xmlns:a16="http://schemas.microsoft.com/office/drawing/2014/main" id="{044F0693-F2B2-47CE-A1C8-8F69BF485420}"/>
              </a:ext>
            </a:extLst>
          </p:cNvPr>
          <p:cNvSpPr/>
          <p:nvPr userDrawn="1"/>
        </p:nvSpPr>
        <p:spPr>
          <a:xfrm>
            <a:off x="1816" y="0"/>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FF8C00"/>
          </a:solidFill>
        </p:spPr>
        <p:txBody>
          <a:bodyPr wrap="square" lIns="0" tIns="0" rIns="0" bIns="0" rtlCol="0"/>
          <a:lstStyle/>
          <a:p>
            <a:endParaRPr sz="662">
              <a:solidFill>
                <a:schemeClr val="tx2"/>
              </a:solidFill>
            </a:endParaRPr>
          </a:p>
        </p:txBody>
      </p:sp>
      <p:sp>
        <p:nvSpPr>
          <p:cNvPr id="12" name="Päivämäärän paikkamerkki 11">
            <a:extLst>
              <a:ext uri="{FF2B5EF4-FFF2-40B4-BE49-F238E27FC236}">
                <a16:creationId xmlns:a16="http://schemas.microsoft.com/office/drawing/2014/main" id="{5FA0B536-51B5-42B5-9A90-720C45616BE8}"/>
              </a:ext>
            </a:extLst>
          </p:cNvPr>
          <p:cNvSpPr>
            <a:spLocks noGrp="1"/>
          </p:cNvSpPr>
          <p:nvPr>
            <p:ph type="dt" sz="half" idx="14"/>
          </p:nvPr>
        </p:nvSpPr>
        <p:spPr/>
        <p:txBody>
          <a:bodyPr/>
          <a:lstStyle>
            <a:lvl1pPr>
              <a:defRPr>
                <a:solidFill>
                  <a:schemeClr val="bg1"/>
                </a:solidFill>
              </a:defRPr>
            </a:lvl1pPr>
          </a:lstStyle>
          <a:p>
            <a:fld id="{364D3821-990A-457C-A508-BC4FB44462D5}" type="datetime1">
              <a:rPr lang="fi-FI" smtClean="0"/>
              <a:t>20.7.2024</a:t>
            </a:fld>
            <a:endParaRPr lang="fi-FI" dirty="0"/>
          </a:p>
        </p:txBody>
      </p:sp>
      <p:sp>
        <p:nvSpPr>
          <p:cNvPr id="13" name="Alatunnisteen paikkamerkki 12">
            <a:extLst>
              <a:ext uri="{FF2B5EF4-FFF2-40B4-BE49-F238E27FC236}">
                <a16:creationId xmlns:a16="http://schemas.microsoft.com/office/drawing/2014/main" id="{4A453BAB-6625-4571-BA7C-CF2D406E0ED3}"/>
              </a:ext>
            </a:extLst>
          </p:cNvPr>
          <p:cNvSpPr>
            <a:spLocks noGrp="1"/>
          </p:cNvSpPr>
          <p:nvPr>
            <p:ph type="ftr" sz="quarter" idx="15"/>
          </p:nvPr>
        </p:nvSpPr>
        <p:spPr/>
        <p:txBody>
          <a:bodyPr/>
          <a:lstStyle>
            <a:lvl1pPr>
              <a:defRPr>
                <a:solidFill>
                  <a:schemeClr val="bg1"/>
                </a:solidFill>
              </a:defRPr>
            </a:lvl1pPr>
          </a:lstStyle>
          <a:p>
            <a:endParaRPr lang="fi-FI" dirty="0"/>
          </a:p>
        </p:txBody>
      </p:sp>
      <p:sp>
        <p:nvSpPr>
          <p:cNvPr id="14" name="Dian numeron paikkamerkki 13">
            <a:extLst>
              <a:ext uri="{FF2B5EF4-FFF2-40B4-BE49-F238E27FC236}">
                <a16:creationId xmlns:a16="http://schemas.microsoft.com/office/drawing/2014/main" id="{6DF42E4B-7E90-4EE9-9768-36D84536F37A}"/>
              </a:ext>
            </a:extLst>
          </p:cNvPr>
          <p:cNvSpPr>
            <a:spLocks noGrp="1"/>
          </p:cNvSpPr>
          <p:nvPr>
            <p:ph type="sldNum" sz="quarter" idx="16"/>
          </p:nvPr>
        </p:nvSpPr>
        <p:spPr/>
        <p:txBody>
          <a:bodyPr/>
          <a:lstStyle>
            <a:lvl1pPr>
              <a:defRPr>
                <a:solidFill>
                  <a:schemeClr val="bg1"/>
                </a:solidFill>
              </a:defRPr>
            </a:lvl1pPr>
          </a:lstStyle>
          <a:p>
            <a:fld id="{CCD26548-A701-4132-A0A2-A9B09A70FF4B}" type="slidenum">
              <a:rPr lang="fi-FI" smtClean="0"/>
              <a:pPr/>
              <a:t>‹#›</a:t>
            </a:fld>
            <a:endParaRPr lang="fi-FI"/>
          </a:p>
        </p:txBody>
      </p:sp>
      <p:sp>
        <p:nvSpPr>
          <p:cNvPr id="15" name="object 16">
            <a:extLst>
              <a:ext uri="{FF2B5EF4-FFF2-40B4-BE49-F238E27FC236}">
                <a16:creationId xmlns:a16="http://schemas.microsoft.com/office/drawing/2014/main" id="{2C192306-D59C-43DE-921E-D5C26A781D16}"/>
              </a:ext>
            </a:extLst>
          </p:cNvPr>
          <p:cNvSpPr/>
          <p:nvPr userDrawn="1"/>
        </p:nvSpPr>
        <p:spPr>
          <a:xfrm>
            <a:off x="6414269" y="2425530"/>
            <a:ext cx="584142" cy="505975"/>
          </a:xfrm>
          <a:custGeom>
            <a:avLst/>
            <a:gdLst/>
            <a:ahLst/>
            <a:cxnLst/>
            <a:rect l="l" t="t" r="r" b="b"/>
            <a:pathLst>
              <a:path w="963295" h="834389">
                <a:moveTo>
                  <a:pt x="963237" y="0"/>
                </a:moveTo>
                <a:lnTo>
                  <a:pt x="518434" y="0"/>
                </a:lnTo>
                <a:lnTo>
                  <a:pt x="518434" y="413107"/>
                </a:lnTo>
                <a:lnTo>
                  <a:pt x="731119" y="413107"/>
                </a:lnTo>
                <a:lnTo>
                  <a:pt x="726079" y="449181"/>
                </a:lnTo>
                <a:lnTo>
                  <a:pt x="701027" y="513860"/>
                </a:lnTo>
                <a:lnTo>
                  <a:pt x="653986" y="569844"/>
                </a:lnTo>
                <a:lnTo>
                  <a:pt x="617881" y="597293"/>
                </a:lnTo>
                <a:lnTo>
                  <a:pt x="572698" y="624808"/>
                </a:lnTo>
                <a:lnTo>
                  <a:pt x="518434" y="652388"/>
                </a:lnTo>
                <a:lnTo>
                  <a:pt x="614557" y="834393"/>
                </a:lnTo>
                <a:lnTo>
                  <a:pt x="666896" y="809913"/>
                </a:lnTo>
                <a:lnTo>
                  <a:pt x="714643" y="784390"/>
                </a:lnTo>
                <a:lnTo>
                  <a:pt x="757798" y="757825"/>
                </a:lnTo>
                <a:lnTo>
                  <a:pt x="796362" y="730216"/>
                </a:lnTo>
                <a:lnTo>
                  <a:pt x="830334" y="701565"/>
                </a:lnTo>
                <a:lnTo>
                  <a:pt x="859716" y="671870"/>
                </a:lnTo>
                <a:lnTo>
                  <a:pt x="884507" y="641132"/>
                </a:lnTo>
                <a:lnTo>
                  <a:pt x="908568" y="602442"/>
                </a:lnTo>
                <a:lnTo>
                  <a:pt x="928252" y="559323"/>
                </a:lnTo>
                <a:lnTo>
                  <a:pt x="943560" y="511774"/>
                </a:lnTo>
                <a:lnTo>
                  <a:pt x="954492" y="459797"/>
                </a:lnTo>
                <a:lnTo>
                  <a:pt x="961051" y="403390"/>
                </a:lnTo>
                <a:lnTo>
                  <a:pt x="963237" y="342555"/>
                </a:lnTo>
                <a:lnTo>
                  <a:pt x="963237" y="0"/>
                </a:lnTo>
                <a:close/>
              </a:path>
              <a:path w="963295" h="834389">
                <a:moveTo>
                  <a:pt x="444813" y="0"/>
                </a:moveTo>
                <a:lnTo>
                  <a:pt x="0" y="0"/>
                </a:lnTo>
                <a:lnTo>
                  <a:pt x="0" y="413107"/>
                </a:lnTo>
                <a:lnTo>
                  <a:pt x="212695" y="413107"/>
                </a:lnTo>
                <a:lnTo>
                  <a:pt x="207649" y="449181"/>
                </a:lnTo>
                <a:lnTo>
                  <a:pt x="182597" y="513860"/>
                </a:lnTo>
                <a:lnTo>
                  <a:pt x="135561" y="569844"/>
                </a:lnTo>
                <a:lnTo>
                  <a:pt x="99452" y="597293"/>
                </a:lnTo>
                <a:lnTo>
                  <a:pt x="54265" y="624808"/>
                </a:lnTo>
                <a:lnTo>
                  <a:pt x="0" y="652388"/>
                </a:lnTo>
                <a:lnTo>
                  <a:pt x="96122" y="834393"/>
                </a:lnTo>
                <a:lnTo>
                  <a:pt x="148462" y="809913"/>
                </a:lnTo>
                <a:lnTo>
                  <a:pt x="196210" y="784390"/>
                </a:lnTo>
                <a:lnTo>
                  <a:pt x="239367" y="757825"/>
                </a:lnTo>
                <a:lnTo>
                  <a:pt x="277932" y="730216"/>
                </a:lnTo>
                <a:lnTo>
                  <a:pt x="311904" y="701565"/>
                </a:lnTo>
                <a:lnTo>
                  <a:pt x="341284" y="671870"/>
                </a:lnTo>
                <a:lnTo>
                  <a:pt x="366072" y="641132"/>
                </a:lnTo>
                <a:lnTo>
                  <a:pt x="390134" y="602442"/>
                </a:lnTo>
                <a:lnTo>
                  <a:pt x="409820" y="559323"/>
                </a:lnTo>
                <a:lnTo>
                  <a:pt x="425131" y="511774"/>
                </a:lnTo>
                <a:lnTo>
                  <a:pt x="436066" y="459797"/>
                </a:lnTo>
                <a:lnTo>
                  <a:pt x="442626" y="403390"/>
                </a:lnTo>
                <a:lnTo>
                  <a:pt x="444813" y="342555"/>
                </a:lnTo>
                <a:lnTo>
                  <a:pt x="444813" y="0"/>
                </a:lnTo>
                <a:close/>
              </a:path>
            </a:pathLst>
          </a:custGeom>
          <a:solidFill>
            <a:srgbClr val="FF8C00"/>
          </a:solidFill>
        </p:spPr>
        <p:txBody>
          <a:bodyPr wrap="square" lIns="0" tIns="0" rIns="0" bIns="0" rtlCol="0"/>
          <a:lstStyle/>
          <a:p>
            <a:endParaRPr sz="662"/>
          </a:p>
        </p:txBody>
      </p:sp>
      <p:sp>
        <p:nvSpPr>
          <p:cNvPr id="8" name="Tekstin paikkamerkki 7">
            <a:extLst>
              <a:ext uri="{FF2B5EF4-FFF2-40B4-BE49-F238E27FC236}">
                <a16:creationId xmlns:a16="http://schemas.microsoft.com/office/drawing/2014/main" id="{A0441B94-046F-42EE-B6D3-728E122FE52B}"/>
              </a:ext>
            </a:extLst>
          </p:cNvPr>
          <p:cNvSpPr>
            <a:spLocks noGrp="1"/>
          </p:cNvSpPr>
          <p:nvPr>
            <p:ph type="body" sz="quarter" idx="17"/>
          </p:nvPr>
        </p:nvSpPr>
        <p:spPr>
          <a:xfrm>
            <a:off x="6998410" y="2944906"/>
            <a:ext cx="4566527" cy="1671918"/>
          </a:xfrm>
        </p:spPr>
        <p:txBody>
          <a:bodyPr/>
          <a:lstStyle>
            <a:lvl1pPr marL="0" indent="0">
              <a:buNone/>
              <a:defRPr sz="2500" i="1"/>
            </a:lvl1pPr>
          </a:lstStyle>
          <a:p>
            <a:pPr lvl="0"/>
            <a:r>
              <a:rPr lang="fi-FI" dirty="0"/>
              <a:t>Muokkaa tekstin perustyylejä napsauttamalla</a:t>
            </a:r>
          </a:p>
        </p:txBody>
      </p:sp>
      <p:sp>
        <p:nvSpPr>
          <p:cNvPr id="17" name="Tekstin paikkamerkki 7">
            <a:extLst>
              <a:ext uri="{FF2B5EF4-FFF2-40B4-BE49-F238E27FC236}">
                <a16:creationId xmlns:a16="http://schemas.microsoft.com/office/drawing/2014/main" id="{D59F5E8B-07FA-4ABF-87A3-FCE2D77057FE}"/>
              </a:ext>
            </a:extLst>
          </p:cNvPr>
          <p:cNvSpPr>
            <a:spLocks noGrp="1"/>
          </p:cNvSpPr>
          <p:nvPr>
            <p:ph type="body" sz="quarter" idx="18"/>
          </p:nvPr>
        </p:nvSpPr>
        <p:spPr>
          <a:xfrm>
            <a:off x="6998410" y="4679577"/>
            <a:ext cx="4566527" cy="878728"/>
          </a:xfrm>
        </p:spPr>
        <p:txBody>
          <a:bodyPr/>
          <a:lstStyle>
            <a:lvl1pPr marL="285750" indent="-285750">
              <a:buClr>
                <a:schemeClr val="tx2"/>
              </a:buClr>
              <a:buFont typeface="Geomanist" panose="02000503000000020004" pitchFamily="50" charset="0"/>
              <a:buChar char="–"/>
              <a:defRPr/>
            </a:lvl1pPr>
          </a:lstStyle>
          <a:p>
            <a:pPr lvl="0"/>
            <a:r>
              <a:rPr lang="fi-FI" dirty="0"/>
              <a:t>Muokkaa tekstin perustyylejä napsauttamalla</a:t>
            </a:r>
          </a:p>
        </p:txBody>
      </p:sp>
    </p:spTree>
    <p:extLst>
      <p:ext uri="{BB962C8B-B14F-4D97-AF65-F5344CB8AC3E}">
        <p14:creationId xmlns:p14="http://schemas.microsoft.com/office/powerpoint/2010/main" val="472492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Kuvatekstillinen sisältö">
    <p:spTree>
      <p:nvGrpSpPr>
        <p:cNvPr id="1" name=""/>
        <p:cNvGrpSpPr/>
        <p:nvPr/>
      </p:nvGrpSpPr>
      <p:grpSpPr>
        <a:xfrm>
          <a:off x="0" y="0"/>
          <a:ext cx="0" cy="0"/>
          <a:chOff x="0" y="0"/>
          <a:chExt cx="0" cy="0"/>
        </a:xfrm>
      </p:grpSpPr>
      <p:sp>
        <p:nvSpPr>
          <p:cNvPr id="11" name="bg object 17">
            <a:extLst>
              <a:ext uri="{FF2B5EF4-FFF2-40B4-BE49-F238E27FC236}">
                <a16:creationId xmlns:a16="http://schemas.microsoft.com/office/drawing/2014/main" id="{10E1F50E-0267-4791-8536-AF37549E4D86}"/>
              </a:ext>
            </a:extLst>
          </p:cNvPr>
          <p:cNvSpPr/>
          <p:nvPr userDrawn="1"/>
        </p:nvSpPr>
        <p:spPr>
          <a:xfrm>
            <a:off x="0" y="0"/>
            <a:ext cx="5760000" cy="6858000"/>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300F5E"/>
          </a:solidFill>
        </p:spPr>
        <p:txBody>
          <a:bodyPr wrap="square" lIns="0" tIns="0" rIns="0" bIns="0" rtlCol="0"/>
          <a:lstStyle/>
          <a:p>
            <a:endParaRPr sz="662">
              <a:solidFill>
                <a:schemeClr val="tx2"/>
              </a:solidFill>
            </a:endParaRP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27527" y="627529"/>
            <a:ext cx="4788000" cy="1344706"/>
          </a:xfrm>
        </p:spPr>
        <p:txBody>
          <a:bodyPr/>
          <a:lstStyle>
            <a:lvl1pP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6"/>
            <a:ext cx="4788000" cy="4140000"/>
          </a:xfrm>
        </p:spPr>
        <p:txBody>
          <a:bodyPr/>
          <a:lstStyle>
            <a:lvl1pPr>
              <a:defRPr>
                <a:solidFill>
                  <a:schemeClr val="bg1"/>
                </a:solidFill>
              </a:defRPr>
            </a:lvl1pPr>
            <a:lvl2pPr>
              <a:defRPr>
                <a:solidFill>
                  <a:schemeClr val="bg1"/>
                </a:solidFill>
              </a:defRPr>
            </a:lvl2pPr>
            <a:lvl3pPr>
              <a:defRPr sz="1400" i="1">
                <a:solidFill>
                  <a:schemeClr val="bg1"/>
                </a:solidFill>
              </a:defRPr>
            </a:lvl3pPr>
          </a:lstStyle>
          <a:p>
            <a:pPr lvl="0"/>
            <a:r>
              <a:rPr lang="fi-FI" dirty="0"/>
              <a:t>Muokkaa tekstin perustyylejä napsauttamalla</a:t>
            </a:r>
          </a:p>
          <a:p>
            <a:pPr lvl="1"/>
            <a:r>
              <a:rPr lang="fi-FI" dirty="0"/>
              <a:t>toinen taso</a:t>
            </a:r>
          </a:p>
          <a:p>
            <a:pPr lvl="2"/>
            <a:r>
              <a:rPr lang="fi-FI" dirty="0"/>
              <a:t>kolmas taso</a:t>
            </a:r>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78800" y="2088775"/>
            <a:ext cx="4788000" cy="41400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bg object 17">
            <a:extLst>
              <a:ext uri="{FF2B5EF4-FFF2-40B4-BE49-F238E27FC236}">
                <a16:creationId xmlns:a16="http://schemas.microsoft.com/office/drawing/2014/main" id="{044F0693-F2B2-47CE-A1C8-8F69BF485420}"/>
              </a:ext>
            </a:extLst>
          </p:cNvPr>
          <p:cNvSpPr/>
          <p:nvPr userDrawn="1"/>
        </p:nvSpPr>
        <p:spPr>
          <a:xfrm>
            <a:off x="1816" y="0"/>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FF8C00"/>
          </a:solidFill>
        </p:spPr>
        <p:txBody>
          <a:bodyPr wrap="square" lIns="0" tIns="0" rIns="0" bIns="0" rtlCol="0"/>
          <a:lstStyle/>
          <a:p>
            <a:endParaRPr sz="662">
              <a:solidFill>
                <a:schemeClr val="tx2"/>
              </a:solidFill>
            </a:endParaRPr>
          </a:p>
        </p:txBody>
      </p:sp>
      <p:sp>
        <p:nvSpPr>
          <p:cNvPr id="12" name="Päivämäärän paikkamerkki 11">
            <a:extLst>
              <a:ext uri="{FF2B5EF4-FFF2-40B4-BE49-F238E27FC236}">
                <a16:creationId xmlns:a16="http://schemas.microsoft.com/office/drawing/2014/main" id="{5FA0B536-51B5-42B5-9A90-720C45616BE8}"/>
              </a:ext>
            </a:extLst>
          </p:cNvPr>
          <p:cNvSpPr>
            <a:spLocks noGrp="1"/>
          </p:cNvSpPr>
          <p:nvPr>
            <p:ph type="dt" sz="half" idx="14"/>
          </p:nvPr>
        </p:nvSpPr>
        <p:spPr/>
        <p:txBody>
          <a:bodyPr/>
          <a:lstStyle>
            <a:lvl1pPr>
              <a:defRPr>
                <a:solidFill>
                  <a:schemeClr val="bg1"/>
                </a:solidFill>
              </a:defRPr>
            </a:lvl1pPr>
          </a:lstStyle>
          <a:p>
            <a:fld id="{648D5EF7-1C58-4796-B468-999C8D764FD8}" type="datetime1">
              <a:rPr lang="fi-FI" smtClean="0"/>
              <a:t>20.7.2024</a:t>
            </a:fld>
            <a:endParaRPr lang="fi-FI" dirty="0"/>
          </a:p>
        </p:txBody>
      </p:sp>
      <p:sp>
        <p:nvSpPr>
          <p:cNvPr id="13" name="Alatunnisteen paikkamerkki 12">
            <a:extLst>
              <a:ext uri="{FF2B5EF4-FFF2-40B4-BE49-F238E27FC236}">
                <a16:creationId xmlns:a16="http://schemas.microsoft.com/office/drawing/2014/main" id="{4A453BAB-6625-4571-BA7C-CF2D406E0ED3}"/>
              </a:ext>
            </a:extLst>
          </p:cNvPr>
          <p:cNvSpPr>
            <a:spLocks noGrp="1"/>
          </p:cNvSpPr>
          <p:nvPr>
            <p:ph type="ftr" sz="quarter" idx="15"/>
          </p:nvPr>
        </p:nvSpPr>
        <p:spPr/>
        <p:txBody>
          <a:bodyPr/>
          <a:lstStyle>
            <a:lvl1pPr>
              <a:defRPr>
                <a:solidFill>
                  <a:schemeClr val="bg1"/>
                </a:solidFill>
              </a:defRPr>
            </a:lvl1pPr>
          </a:lstStyle>
          <a:p>
            <a:endParaRPr lang="fi-FI" dirty="0"/>
          </a:p>
        </p:txBody>
      </p:sp>
      <p:sp>
        <p:nvSpPr>
          <p:cNvPr id="14" name="Dian numeron paikkamerkki 13">
            <a:extLst>
              <a:ext uri="{FF2B5EF4-FFF2-40B4-BE49-F238E27FC236}">
                <a16:creationId xmlns:a16="http://schemas.microsoft.com/office/drawing/2014/main" id="{6DF42E4B-7E90-4EE9-9768-36D84536F37A}"/>
              </a:ext>
            </a:extLst>
          </p:cNvPr>
          <p:cNvSpPr>
            <a:spLocks noGrp="1"/>
          </p:cNvSpPr>
          <p:nvPr>
            <p:ph type="sldNum" sz="quarter" idx="16"/>
          </p:nvPr>
        </p:nvSpPr>
        <p:spPr/>
        <p:txBody>
          <a:bodyPr/>
          <a:lstStyle>
            <a:lvl1pPr>
              <a:defRPr>
                <a:solidFill>
                  <a:schemeClr val="bg1"/>
                </a:solidFill>
              </a:defRPr>
            </a:lvl1pPr>
          </a:lstStyle>
          <a:p>
            <a:fld id="{CCD26548-A701-4132-A0A2-A9B09A70FF4B}" type="slidenum">
              <a:rPr lang="fi-FI" smtClean="0"/>
              <a:pPr/>
              <a:t>‹#›</a:t>
            </a:fld>
            <a:endParaRPr lang="fi-FI"/>
          </a:p>
        </p:txBody>
      </p:sp>
      <p:sp>
        <p:nvSpPr>
          <p:cNvPr id="15" name="Tekstin paikkamerkki 4">
            <a:extLst>
              <a:ext uri="{FF2B5EF4-FFF2-40B4-BE49-F238E27FC236}">
                <a16:creationId xmlns:a16="http://schemas.microsoft.com/office/drawing/2014/main" id="{88C1CA0A-F93C-4AFD-B68A-0BDB5CF3A1EF}"/>
              </a:ext>
            </a:extLst>
          </p:cNvPr>
          <p:cNvSpPr>
            <a:spLocks noGrp="1"/>
          </p:cNvSpPr>
          <p:nvPr>
            <p:ph type="body" sz="quarter" idx="3"/>
          </p:nvPr>
        </p:nvSpPr>
        <p:spPr>
          <a:xfrm>
            <a:off x="6778800" y="1452281"/>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Tree>
    <p:extLst>
      <p:ext uri="{BB962C8B-B14F-4D97-AF65-F5344CB8AC3E}">
        <p14:creationId xmlns:p14="http://schemas.microsoft.com/office/powerpoint/2010/main" val="10365199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12" name="Kuvan paikkamerkki 2">
            <a:extLst>
              <a:ext uri="{FF2B5EF4-FFF2-40B4-BE49-F238E27FC236}">
                <a16:creationId xmlns:a16="http://schemas.microsoft.com/office/drawing/2014/main" id="{658E366B-1468-444B-BF41-7A2A91F090E5}"/>
              </a:ext>
            </a:extLst>
          </p:cNvPr>
          <p:cNvSpPr>
            <a:spLocks noGrp="1"/>
          </p:cNvSpPr>
          <p:nvPr>
            <p:ph type="pic" idx="17"/>
          </p:nvPr>
        </p:nvSpPr>
        <p:spPr>
          <a:xfrm>
            <a:off x="-1588" y="-1588"/>
            <a:ext cx="5773738" cy="6859588"/>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565275 w 12192000"/>
              <a:gd name="connsiteY1" fmla="*/ 0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1588 w 12193588"/>
              <a:gd name="connsiteY0" fmla="*/ 0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88 w 12193588"/>
              <a:gd name="connsiteY6" fmla="*/ 0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6671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66712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5275 w 12193588"/>
              <a:gd name="connsiteY0" fmla="*/ 371475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5275 w 12193588"/>
              <a:gd name="connsiteY6" fmla="*/ 371475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858000 h 6858000"/>
              <a:gd name="connsiteX4" fmla="*/ 1588 w 12193588"/>
              <a:gd name="connsiteY4" fmla="*/ 6858000 h 6858000"/>
              <a:gd name="connsiteX5" fmla="*/ 0 w 12193588"/>
              <a:gd name="connsiteY5" fmla="*/ 374650 h 6858000"/>
              <a:gd name="connsiteX6" fmla="*/ 1566863 w 12193588"/>
              <a:gd name="connsiteY6"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588 w 12193588"/>
              <a:gd name="connsiteY5" fmla="*/ 6858000 h 6858000"/>
              <a:gd name="connsiteX6" fmla="*/ 0 w 12193588"/>
              <a:gd name="connsiteY6" fmla="*/ 374650 h 6858000"/>
              <a:gd name="connsiteX7" fmla="*/ 1566863 w 12193588"/>
              <a:gd name="connsiteY7"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2193588 w 12193588"/>
              <a:gd name="connsiteY4" fmla="*/ 6858000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8313 w 12193588"/>
              <a:gd name="connsiteY4" fmla="*/ 6486525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12193588 w 12193588"/>
              <a:gd name="connsiteY2" fmla="*/ 0 h 6858000"/>
              <a:gd name="connsiteX3" fmla="*/ 12193588 w 12193588"/>
              <a:gd name="connsiteY3" fmla="*/ 6483350 h 6858000"/>
              <a:gd name="connsiteX4" fmla="*/ 10626726 w 12193588"/>
              <a:gd name="connsiteY4" fmla="*/ 6484938 h 6858000"/>
              <a:gd name="connsiteX5" fmla="*/ 10626726 w 12193588"/>
              <a:gd name="connsiteY5" fmla="*/ 6856413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10626726 w 12193588"/>
              <a:gd name="connsiteY5" fmla="*/ 6484938 h 6858000"/>
              <a:gd name="connsiteX6" fmla="*/ 10626726 w 12193588"/>
              <a:gd name="connsiteY6" fmla="*/ 6856413 h 6858000"/>
              <a:gd name="connsiteX7" fmla="*/ 1588 w 12193588"/>
              <a:gd name="connsiteY7" fmla="*/ 6858000 h 6858000"/>
              <a:gd name="connsiteX8" fmla="*/ 0 w 12193588"/>
              <a:gd name="connsiteY8" fmla="*/ 374650 h 6858000"/>
              <a:gd name="connsiteX9" fmla="*/ 1566863 w 12193588"/>
              <a:gd name="connsiteY9"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10626726 w 12193588"/>
              <a:gd name="connsiteY5" fmla="*/ 6484938 h 6858000"/>
              <a:gd name="connsiteX6" fmla="*/ 10626726 w 12193588"/>
              <a:gd name="connsiteY6" fmla="*/ 6856413 h 6858000"/>
              <a:gd name="connsiteX7" fmla="*/ 6097588 w 12193588"/>
              <a:gd name="connsiteY7" fmla="*/ 6858000 h 6858000"/>
              <a:gd name="connsiteX8" fmla="*/ 1588 w 12193588"/>
              <a:gd name="connsiteY8" fmla="*/ 6858000 h 6858000"/>
              <a:gd name="connsiteX9" fmla="*/ 0 w 12193588"/>
              <a:gd name="connsiteY9" fmla="*/ 374650 h 6858000"/>
              <a:gd name="connsiteX10" fmla="*/ 1566863 w 12193588"/>
              <a:gd name="connsiteY10"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10626726 w 12193588"/>
              <a:gd name="connsiteY5" fmla="*/ 6484938 h 6858000"/>
              <a:gd name="connsiteX6" fmla="*/ 6097588 w 12193588"/>
              <a:gd name="connsiteY6" fmla="*/ 6858000 h 6858000"/>
              <a:gd name="connsiteX7" fmla="*/ 1588 w 12193588"/>
              <a:gd name="connsiteY7" fmla="*/ 6858000 h 6858000"/>
              <a:gd name="connsiteX8" fmla="*/ 0 w 12193588"/>
              <a:gd name="connsiteY8" fmla="*/ 374650 h 6858000"/>
              <a:gd name="connsiteX9" fmla="*/ 1566863 w 12193588"/>
              <a:gd name="connsiteY9"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12193588 w 12193588"/>
              <a:gd name="connsiteY4" fmla="*/ 6483350 h 6858000"/>
              <a:gd name="connsiteX5" fmla="*/ 6097588 w 12193588"/>
              <a:gd name="connsiteY5" fmla="*/ 6858000 h 6858000"/>
              <a:gd name="connsiteX6" fmla="*/ 1588 w 12193588"/>
              <a:gd name="connsiteY6" fmla="*/ 6858000 h 6858000"/>
              <a:gd name="connsiteX7" fmla="*/ 0 w 12193588"/>
              <a:gd name="connsiteY7" fmla="*/ 374650 h 6858000"/>
              <a:gd name="connsiteX8" fmla="*/ 1566863 w 12193588"/>
              <a:gd name="connsiteY8" fmla="*/ 373062 h 6858000"/>
              <a:gd name="connsiteX0" fmla="*/ 1566863 w 12193588"/>
              <a:gd name="connsiteY0" fmla="*/ 373062 h 6858000"/>
              <a:gd name="connsiteX1" fmla="*/ 1566863 w 12193588"/>
              <a:gd name="connsiteY1" fmla="*/ 0 h 6858000"/>
              <a:gd name="connsiteX2" fmla="*/ 6097588 w 12193588"/>
              <a:gd name="connsiteY2" fmla="*/ 0 h 6858000"/>
              <a:gd name="connsiteX3" fmla="*/ 12193588 w 12193588"/>
              <a:gd name="connsiteY3" fmla="*/ 0 h 6858000"/>
              <a:gd name="connsiteX4" fmla="*/ 6097588 w 12193588"/>
              <a:gd name="connsiteY4" fmla="*/ 6858000 h 6858000"/>
              <a:gd name="connsiteX5" fmla="*/ 1588 w 12193588"/>
              <a:gd name="connsiteY5" fmla="*/ 6858000 h 6858000"/>
              <a:gd name="connsiteX6" fmla="*/ 0 w 12193588"/>
              <a:gd name="connsiteY6" fmla="*/ 374650 h 6858000"/>
              <a:gd name="connsiteX7" fmla="*/ 1566863 w 12193588"/>
              <a:gd name="connsiteY7" fmla="*/ 373062 h 6858000"/>
              <a:gd name="connsiteX0" fmla="*/ 1566863 w 6097588"/>
              <a:gd name="connsiteY0" fmla="*/ 373062 h 6858000"/>
              <a:gd name="connsiteX1" fmla="*/ 1566863 w 6097588"/>
              <a:gd name="connsiteY1" fmla="*/ 0 h 6858000"/>
              <a:gd name="connsiteX2" fmla="*/ 6097588 w 6097588"/>
              <a:gd name="connsiteY2" fmla="*/ 0 h 6858000"/>
              <a:gd name="connsiteX3" fmla="*/ 6097588 w 6097588"/>
              <a:gd name="connsiteY3" fmla="*/ 6858000 h 6858000"/>
              <a:gd name="connsiteX4" fmla="*/ 1588 w 6097588"/>
              <a:gd name="connsiteY4" fmla="*/ 6858000 h 6858000"/>
              <a:gd name="connsiteX5" fmla="*/ 0 w 6097588"/>
              <a:gd name="connsiteY5" fmla="*/ 374650 h 6858000"/>
              <a:gd name="connsiteX6" fmla="*/ 1566863 w 6097588"/>
              <a:gd name="connsiteY6" fmla="*/ 373062 h 6858000"/>
              <a:gd name="connsiteX0" fmla="*/ 1566863 w 6097588"/>
              <a:gd name="connsiteY0" fmla="*/ 374650 h 6859588"/>
              <a:gd name="connsiteX1" fmla="*/ 1566863 w 6097588"/>
              <a:gd name="connsiteY1" fmla="*/ 1588 h 6859588"/>
              <a:gd name="connsiteX2" fmla="*/ 5773738 w 6097588"/>
              <a:gd name="connsiteY2" fmla="*/ 0 h 6859588"/>
              <a:gd name="connsiteX3" fmla="*/ 6097588 w 6097588"/>
              <a:gd name="connsiteY3" fmla="*/ 1588 h 6859588"/>
              <a:gd name="connsiteX4" fmla="*/ 6097588 w 6097588"/>
              <a:gd name="connsiteY4" fmla="*/ 6859588 h 6859588"/>
              <a:gd name="connsiteX5" fmla="*/ 1588 w 6097588"/>
              <a:gd name="connsiteY5" fmla="*/ 6859588 h 6859588"/>
              <a:gd name="connsiteX6" fmla="*/ 0 w 6097588"/>
              <a:gd name="connsiteY6" fmla="*/ 376238 h 6859588"/>
              <a:gd name="connsiteX7" fmla="*/ 1566863 w 6097588"/>
              <a:gd name="connsiteY7" fmla="*/ 374650 h 6859588"/>
              <a:gd name="connsiteX0" fmla="*/ 1566863 w 6097588"/>
              <a:gd name="connsiteY0" fmla="*/ 374650 h 6859588"/>
              <a:gd name="connsiteX1" fmla="*/ 1566863 w 6097588"/>
              <a:gd name="connsiteY1" fmla="*/ 1588 h 6859588"/>
              <a:gd name="connsiteX2" fmla="*/ 5773738 w 6097588"/>
              <a:gd name="connsiteY2" fmla="*/ 0 h 6859588"/>
              <a:gd name="connsiteX3" fmla="*/ 6097588 w 6097588"/>
              <a:gd name="connsiteY3" fmla="*/ 1588 h 6859588"/>
              <a:gd name="connsiteX4" fmla="*/ 6097588 w 6097588"/>
              <a:gd name="connsiteY4" fmla="*/ 6859588 h 6859588"/>
              <a:gd name="connsiteX5" fmla="*/ 5772151 w 6097588"/>
              <a:gd name="connsiteY5" fmla="*/ 6859588 h 6859588"/>
              <a:gd name="connsiteX6" fmla="*/ 1588 w 6097588"/>
              <a:gd name="connsiteY6" fmla="*/ 6859588 h 6859588"/>
              <a:gd name="connsiteX7" fmla="*/ 0 w 6097588"/>
              <a:gd name="connsiteY7" fmla="*/ 376238 h 6859588"/>
              <a:gd name="connsiteX8" fmla="*/ 1566863 w 6097588"/>
              <a:gd name="connsiteY8" fmla="*/ 374650 h 6859588"/>
              <a:gd name="connsiteX0" fmla="*/ 1566863 w 6097588"/>
              <a:gd name="connsiteY0" fmla="*/ 374650 h 6859588"/>
              <a:gd name="connsiteX1" fmla="*/ 1566863 w 6097588"/>
              <a:gd name="connsiteY1" fmla="*/ 1588 h 6859588"/>
              <a:gd name="connsiteX2" fmla="*/ 5773738 w 6097588"/>
              <a:gd name="connsiteY2" fmla="*/ 0 h 6859588"/>
              <a:gd name="connsiteX3" fmla="*/ 6097588 w 6097588"/>
              <a:gd name="connsiteY3" fmla="*/ 1588 h 6859588"/>
              <a:gd name="connsiteX4" fmla="*/ 5772151 w 6097588"/>
              <a:gd name="connsiteY4" fmla="*/ 6859588 h 6859588"/>
              <a:gd name="connsiteX5" fmla="*/ 1588 w 6097588"/>
              <a:gd name="connsiteY5" fmla="*/ 6859588 h 6859588"/>
              <a:gd name="connsiteX6" fmla="*/ 0 w 6097588"/>
              <a:gd name="connsiteY6" fmla="*/ 376238 h 6859588"/>
              <a:gd name="connsiteX7" fmla="*/ 1566863 w 6097588"/>
              <a:gd name="connsiteY7" fmla="*/ 374650 h 6859588"/>
              <a:gd name="connsiteX0" fmla="*/ 1566863 w 5773738"/>
              <a:gd name="connsiteY0" fmla="*/ 374650 h 6859588"/>
              <a:gd name="connsiteX1" fmla="*/ 1566863 w 5773738"/>
              <a:gd name="connsiteY1" fmla="*/ 1588 h 6859588"/>
              <a:gd name="connsiteX2" fmla="*/ 5773738 w 5773738"/>
              <a:gd name="connsiteY2" fmla="*/ 0 h 6859588"/>
              <a:gd name="connsiteX3" fmla="*/ 5772151 w 5773738"/>
              <a:gd name="connsiteY3" fmla="*/ 6859588 h 6859588"/>
              <a:gd name="connsiteX4" fmla="*/ 1588 w 5773738"/>
              <a:gd name="connsiteY4" fmla="*/ 6859588 h 6859588"/>
              <a:gd name="connsiteX5" fmla="*/ 0 w 5773738"/>
              <a:gd name="connsiteY5" fmla="*/ 376238 h 6859588"/>
              <a:gd name="connsiteX6" fmla="*/ 1566863 w 5773738"/>
              <a:gd name="connsiteY6" fmla="*/ 374650 h 685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3738" h="6859588">
                <a:moveTo>
                  <a:pt x="1566863" y="374650"/>
                </a:moveTo>
                <a:cubicBezTo>
                  <a:pt x="1567392" y="252413"/>
                  <a:pt x="1566334" y="123825"/>
                  <a:pt x="1566863" y="1588"/>
                </a:cubicBezTo>
                <a:lnTo>
                  <a:pt x="5773738" y="0"/>
                </a:lnTo>
                <a:lnTo>
                  <a:pt x="5772151" y="6859588"/>
                </a:lnTo>
                <a:lnTo>
                  <a:pt x="1588" y="6859588"/>
                </a:lnTo>
                <a:cubicBezTo>
                  <a:pt x="1059" y="4698471"/>
                  <a:pt x="529" y="2537355"/>
                  <a:pt x="0" y="376238"/>
                </a:cubicBezTo>
                <a:lnTo>
                  <a:pt x="1566863" y="374650"/>
                </a:lnTo>
                <a:close/>
              </a:path>
            </a:pathLst>
          </a:custGeom>
          <a:solidFill>
            <a:schemeClr val="bg1">
              <a:lumMod val="95000"/>
            </a:schemeClr>
          </a:solidFill>
          <a:ln w="1270">
            <a:noFill/>
          </a:ln>
        </p:spPr>
        <p:txBody>
          <a:bodyPr anchor="ctr" anchorCtr="0"/>
          <a:lstStyle>
            <a:lvl1pPr marL="0" indent="0" algn="ctr">
              <a:buNone/>
              <a:defRPr sz="1600" b="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27527" y="627529"/>
            <a:ext cx="4788000" cy="1344706"/>
          </a:xfrm>
        </p:spPr>
        <p:txBody>
          <a:bodyPr/>
          <a:lstStyle>
            <a:lvl1pP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6"/>
            <a:ext cx="4788000" cy="1093696"/>
          </a:xfrm>
        </p:spPr>
        <p:txBody>
          <a:bodyPr/>
          <a:lstStyle>
            <a:lvl1pPr>
              <a:defRPr>
                <a:solidFill>
                  <a:schemeClr val="bg1"/>
                </a:solidFill>
              </a:defRPr>
            </a:lvl1pPr>
            <a:lvl2pPr>
              <a:defRPr>
                <a:solidFill>
                  <a:schemeClr val="bg1"/>
                </a:solidFill>
              </a:defRPr>
            </a:lvl2pPr>
            <a:lvl3pPr>
              <a:defRPr sz="1400" i="1">
                <a:solidFill>
                  <a:schemeClr val="bg1"/>
                </a:solidFill>
              </a:defRPr>
            </a:lvl3pPr>
          </a:lstStyle>
          <a:p>
            <a:pPr lvl="0"/>
            <a:r>
              <a:rPr lang="fi-FI" dirty="0"/>
              <a:t>Muokkaa tekstin perustyylejä napsauttamalla</a:t>
            </a:r>
          </a:p>
          <a:p>
            <a:pPr lvl="1"/>
            <a:r>
              <a:rPr lang="fi-FI" dirty="0"/>
              <a:t>toinen taso</a:t>
            </a:r>
          </a:p>
          <a:p>
            <a:pPr lvl="2"/>
            <a:r>
              <a:rPr lang="fi-FI" dirty="0"/>
              <a:t>kolmas taso</a:t>
            </a:r>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78800" y="2088775"/>
            <a:ext cx="4788000" cy="41400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Päivämäärän paikkamerkki 8">
            <a:extLst>
              <a:ext uri="{FF2B5EF4-FFF2-40B4-BE49-F238E27FC236}">
                <a16:creationId xmlns:a16="http://schemas.microsoft.com/office/drawing/2014/main" id="{7FA0ABEB-59D7-40C3-8959-C4D289EE9725}"/>
              </a:ext>
            </a:extLst>
          </p:cNvPr>
          <p:cNvSpPr>
            <a:spLocks noGrp="1"/>
          </p:cNvSpPr>
          <p:nvPr>
            <p:ph type="dt" sz="half" idx="14"/>
          </p:nvPr>
        </p:nvSpPr>
        <p:spPr/>
        <p:txBody>
          <a:bodyPr/>
          <a:lstStyle/>
          <a:p>
            <a:fld id="{91D40959-9D59-4811-ABA6-E92E51CC87A9}" type="datetime1">
              <a:rPr lang="fi-FI" smtClean="0"/>
              <a:t>20.7.2024</a:t>
            </a:fld>
            <a:endParaRPr lang="fi-FI" dirty="0"/>
          </a:p>
        </p:txBody>
      </p:sp>
      <p:sp>
        <p:nvSpPr>
          <p:cNvPr id="10" name="Alatunnisteen paikkamerkki 9">
            <a:extLst>
              <a:ext uri="{FF2B5EF4-FFF2-40B4-BE49-F238E27FC236}">
                <a16:creationId xmlns:a16="http://schemas.microsoft.com/office/drawing/2014/main" id="{6C771D3B-1B78-4BF3-8366-A71AE54EC797}"/>
              </a:ext>
            </a:extLst>
          </p:cNvPr>
          <p:cNvSpPr>
            <a:spLocks noGrp="1"/>
          </p:cNvSpPr>
          <p:nvPr>
            <p:ph type="ftr" sz="quarter" idx="15"/>
          </p:nvPr>
        </p:nvSpPr>
        <p:spPr/>
        <p:txBody>
          <a:bodyPr/>
          <a:lstStyle/>
          <a:p>
            <a:endParaRPr lang="fi-FI" dirty="0"/>
          </a:p>
        </p:txBody>
      </p:sp>
      <p:sp>
        <p:nvSpPr>
          <p:cNvPr id="11" name="Dian numeron paikkamerkki 10">
            <a:extLst>
              <a:ext uri="{FF2B5EF4-FFF2-40B4-BE49-F238E27FC236}">
                <a16:creationId xmlns:a16="http://schemas.microsoft.com/office/drawing/2014/main" id="{F7DC38B2-50BB-465F-8860-8F3A15306479}"/>
              </a:ext>
            </a:extLst>
          </p:cNvPr>
          <p:cNvSpPr>
            <a:spLocks noGrp="1"/>
          </p:cNvSpPr>
          <p:nvPr>
            <p:ph type="sldNum" sz="quarter" idx="16"/>
          </p:nvPr>
        </p:nvSpPr>
        <p:spPr/>
        <p:txBody>
          <a:bodyPr/>
          <a:lstStyle/>
          <a:p>
            <a:fld id="{CCD26548-A701-4132-A0A2-A9B09A70FF4B}" type="slidenum">
              <a:rPr lang="fi-FI" smtClean="0"/>
              <a:pPr/>
              <a:t>‹#›</a:t>
            </a:fld>
            <a:endParaRPr lang="fi-FI"/>
          </a:p>
        </p:txBody>
      </p:sp>
      <p:sp>
        <p:nvSpPr>
          <p:cNvPr id="13" name="Tekstin paikkamerkki 4">
            <a:extLst>
              <a:ext uri="{FF2B5EF4-FFF2-40B4-BE49-F238E27FC236}">
                <a16:creationId xmlns:a16="http://schemas.microsoft.com/office/drawing/2014/main" id="{9952C0C8-62DB-4454-A068-B32810B43579}"/>
              </a:ext>
            </a:extLst>
          </p:cNvPr>
          <p:cNvSpPr>
            <a:spLocks noGrp="1"/>
          </p:cNvSpPr>
          <p:nvPr>
            <p:ph type="body" sz="quarter" idx="3"/>
          </p:nvPr>
        </p:nvSpPr>
        <p:spPr>
          <a:xfrm>
            <a:off x="6778800" y="1452281"/>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Tree>
    <p:extLst>
      <p:ext uri="{BB962C8B-B14F-4D97-AF65-F5344CB8AC3E}">
        <p14:creationId xmlns:p14="http://schemas.microsoft.com/office/powerpoint/2010/main" val="24797250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31850" y="1551361"/>
            <a:ext cx="10515600" cy="2100357"/>
          </a:xfrm>
        </p:spPr>
        <p:txBody>
          <a:bodyPr anchor="b"/>
          <a:lstStyle>
            <a:lvl1pPr>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31850" y="3872287"/>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7" name="Päivämäärän paikkamerkki 6">
            <a:extLst>
              <a:ext uri="{FF2B5EF4-FFF2-40B4-BE49-F238E27FC236}">
                <a16:creationId xmlns:a16="http://schemas.microsoft.com/office/drawing/2014/main" id="{C9F7C572-07A4-41F1-8FD4-672EFA0E4610}"/>
              </a:ext>
            </a:extLst>
          </p:cNvPr>
          <p:cNvSpPr>
            <a:spLocks noGrp="1"/>
          </p:cNvSpPr>
          <p:nvPr>
            <p:ph type="dt" sz="half" idx="10"/>
          </p:nvPr>
        </p:nvSpPr>
        <p:spPr/>
        <p:txBody>
          <a:bodyPr/>
          <a:lstStyle/>
          <a:p>
            <a:fld id="{00AB1DEE-79D3-4961-A52F-9A5C96DECDB1}" type="datetime1">
              <a:rPr lang="fi-FI" smtClean="0"/>
              <a:t>20.7.2024</a:t>
            </a:fld>
            <a:endParaRPr lang="fi-FI" dirty="0"/>
          </a:p>
        </p:txBody>
      </p:sp>
      <p:sp>
        <p:nvSpPr>
          <p:cNvPr id="8" name="Alatunnisteen paikkamerkki 7">
            <a:extLst>
              <a:ext uri="{FF2B5EF4-FFF2-40B4-BE49-F238E27FC236}">
                <a16:creationId xmlns:a16="http://schemas.microsoft.com/office/drawing/2014/main" id="{5745F1CE-1961-4281-9E89-1CB9A1EAAB42}"/>
              </a:ext>
            </a:extLst>
          </p:cNvPr>
          <p:cNvSpPr>
            <a:spLocks noGrp="1"/>
          </p:cNvSpPr>
          <p:nvPr>
            <p:ph type="ftr" sz="quarter" idx="11"/>
          </p:nvPr>
        </p:nvSpPr>
        <p:spPr/>
        <p:txBody>
          <a:bodyPr/>
          <a:lstStyle/>
          <a:p>
            <a:endParaRPr lang="fi-FI" dirty="0"/>
          </a:p>
        </p:txBody>
      </p:sp>
      <p:sp>
        <p:nvSpPr>
          <p:cNvPr id="9" name="Dian numeron paikkamerkki 8">
            <a:extLst>
              <a:ext uri="{FF2B5EF4-FFF2-40B4-BE49-F238E27FC236}">
                <a16:creationId xmlns:a16="http://schemas.microsoft.com/office/drawing/2014/main" id="{800AC6CC-8BD5-4F55-8D1A-047814F80BBE}"/>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10466351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Osan ylätunniste 2">
    <p:bg>
      <p:bgPr>
        <a:solidFill>
          <a:srgbClr val="300F5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31850" y="1551361"/>
            <a:ext cx="10515600" cy="2100357"/>
          </a:xfrm>
        </p:spPr>
        <p:txBody>
          <a:bodyPr anchor="b"/>
          <a:lstStyle>
            <a:lvl1pPr>
              <a:defRPr sz="6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31850" y="3872287"/>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7" name="Päivämäärän paikkamerkki 6">
            <a:extLst>
              <a:ext uri="{FF2B5EF4-FFF2-40B4-BE49-F238E27FC236}">
                <a16:creationId xmlns:a16="http://schemas.microsoft.com/office/drawing/2014/main" id="{C9F7C572-07A4-41F1-8FD4-672EFA0E4610}"/>
              </a:ext>
            </a:extLst>
          </p:cNvPr>
          <p:cNvSpPr>
            <a:spLocks noGrp="1"/>
          </p:cNvSpPr>
          <p:nvPr>
            <p:ph type="dt" sz="half" idx="10"/>
          </p:nvPr>
        </p:nvSpPr>
        <p:spPr/>
        <p:txBody>
          <a:bodyPr/>
          <a:lstStyle>
            <a:lvl1pPr>
              <a:defRPr>
                <a:solidFill>
                  <a:schemeClr val="bg1"/>
                </a:solidFill>
              </a:defRPr>
            </a:lvl1pPr>
          </a:lstStyle>
          <a:p>
            <a:fld id="{A51EBD36-0648-4467-8CB2-0FF5B064B74A}" type="datetime1">
              <a:rPr lang="fi-FI" smtClean="0"/>
              <a:t>20.7.2024</a:t>
            </a:fld>
            <a:endParaRPr lang="fi-FI" dirty="0"/>
          </a:p>
        </p:txBody>
      </p:sp>
      <p:sp>
        <p:nvSpPr>
          <p:cNvPr id="8" name="Alatunnisteen paikkamerkki 7">
            <a:extLst>
              <a:ext uri="{FF2B5EF4-FFF2-40B4-BE49-F238E27FC236}">
                <a16:creationId xmlns:a16="http://schemas.microsoft.com/office/drawing/2014/main" id="{5745F1CE-1961-4281-9E89-1CB9A1EAAB42}"/>
              </a:ext>
            </a:extLst>
          </p:cNvPr>
          <p:cNvSpPr>
            <a:spLocks noGrp="1"/>
          </p:cNvSpPr>
          <p:nvPr>
            <p:ph type="ftr" sz="quarter" idx="11"/>
          </p:nvPr>
        </p:nvSpPr>
        <p:spPr/>
        <p:txBody>
          <a:bodyPr/>
          <a:lstStyle>
            <a:lvl1pPr>
              <a:defRPr>
                <a:solidFill>
                  <a:schemeClr val="bg1"/>
                </a:solidFill>
              </a:defRPr>
            </a:lvl1pPr>
          </a:lstStyle>
          <a:p>
            <a:endParaRPr lang="fi-FI" dirty="0"/>
          </a:p>
        </p:txBody>
      </p:sp>
      <p:sp>
        <p:nvSpPr>
          <p:cNvPr id="9" name="Dian numeron paikkamerkki 8">
            <a:extLst>
              <a:ext uri="{FF2B5EF4-FFF2-40B4-BE49-F238E27FC236}">
                <a16:creationId xmlns:a16="http://schemas.microsoft.com/office/drawing/2014/main" id="{800AC6CC-8BD5-4F55-8D1A-047814F80BBE}"/>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pic>
        <p:nvPicPr>
          <p:cNvPr id="10" name="Kuva 9">
            <a:extLst>
              <a:ext uri="{FF2B5EF4-FFF2-40B4-BE49-F238E27FC236}">
                <a16:creationId xmlns:a16="http://schemas.microsoft.com/office/drawing/2014/main" id="{1DD8444A-710F-4841-916B-A01144F25E5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82718" y="229796"/>
            <a:ext cx="681990" cy="300990"/>
          </a:xfrm>
          <a:prstGeom prst="rect">
            <a:avLst/>
          </a:prstGeom>
        </p:spPr>
      </p:pic>
    </p:spTree>
    <p:extLst>
      <p:ext uri="{BB962C8B-B14F-4D97-AF65-F5344CB8AC3E}">
        <p14:creationId xmlns:p14="http://schemas.microsoft.com/office/powerpoint/2010/main" val="30407062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36816BF2-7C11-4704-B69C-D48AD5D78AFC}"/>
              </a:ext>
            </a:extLst>
          </p:cNvPr>
          <p:cNvSpPr>
            <a:spLocks noGrp="1"/>
          </p:cNvSpPr>
          <p:nvPr>
            <p:ph type="dt" sz="half" idx="10"/>
          </p:nvPr>
        </p:nvSpPr>
        <p:spPr/>
        <p:txBody>
          <a:bodyPr/>
          <a:lstStyle/>
          <a:p>
            <a:fld id="{F7492D5A-B0F6-4C75-B198-8F4BB64EA944}" type="datetime1">
              <a:rPr lang="fi-FI" smtClean="0"/>
              <a:t>20.7.2024</a:t>
            </a:fld>
            <a:endParaRPr lang="fi-FI" dirty="0"/>
          </a:p>
        </p:txBody>
      </p:sp>
      <p:sp>
        <p:nvSpPr>
          <p:cNvPr id="4" name="Alatunnisteen paikkamerkki 3">
            <a:extLst>
              <a:ext uri="{FF2B5EF4-FFF2-40B4-BE49-F238E27FC236}">
                <a16:creationId xmlns:a16="http://schemas.microsoft.com/office/drawing/2014/main" id="{823712F4-A2BA-4821-B84E-367DC3EB96E7}"/>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49EF1A2D-DDDF-4B0C-A135-EC3669C48E88}"/>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979210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787462"/>
            <a:ext cx="4788000" cy="34413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78800" y="2787462"/>
            <a:ext cx="4788000" cy="34413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Tekstin paikkamerkki 2">
            <a:extLst>
              <a:ext uri="{FF2B5EF4-FFF2-40B4-BE49-F238E27FC236}">
                <a16:creationId xmlns:a16="http://schemas.microsoft.com/office/drawing/2014/main" id="{7192C681-E03B-42EF-93CB-62882EDFB5DC}"/>
              </a:ext>
            </a:extLst>
          </p:cNvPr>
          <p:cNvSpPr>
            <a:spLocks noGrp="1"/>
          </p:cNvSpPr>
          <p:nvPr>
            <p:ph type="body" idx="14"/>
          </p:nvPr>
        </p:nvSpPr>
        <p:spPr>
          <a:xfrm>
            <a:off x="627527" y="2088775"/>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9" name="Tekstin paikkamerkki 4">
            <a:extLst>
              <a:ext uri="{FF2B5EF4-FFF2-40B4-BE49-F238E27FC236}">
                <a16:creationId xmlns:a16="http://schemas.microsoft.com/office/drawing/2014/main" id="{AE17FF42-CA18-47DE-941E-A9A99DC8E864}"/>
              </a:ext>
            </a:extLst>
          </p:cNvPr>
          <p:cNvSpPr>
            <a:spLocks noGrp="1"/>
          </p:cNvSpPr>
          <p:nvPr>
            <p:ph type="body" sz="quarter" idx="3"/>
          </p:nvPr>
        </p:nvSpPr>
        <p:spPr>
          <a:xfrm>
            <a:off x="6778800" y="2088775"/>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1" name="Päivämäärän paikkamerkki 10">
            <a:extLst>
              <a:ext uri="{FF2B5EF4-FFF2-40B4-BE49-F238E27FC236}">
                <a16:creationId xmlns:a16="http://schemas.microsoft.com/office/drawing/2014/main" id="{EF38D506-1637-4E50-8177-47445F24CC22}"/>
              </a:ext>
            </a:extLst>
          </p:cNvPr>
          <p:cNvSpPr>
            <a:spLocks noGrp="1"/>
          </p:cNvSpPr>
          <p:nvPr>
            <p:ph type="dt" sz="half" idx="15"/>
          </p:nvPr>
        </p:nvSpPr>
        <p:spPr/>
        <p:txBody>
          <a:bodyPr/>
          <a:lstStyle/>
          <a:p>
            <a:fld id="{1DC36189-F795-4E17-90F6-4B736F064E3A}" type="datetime1">
              <a:rPr lang="fi-FI" smtClean="0"/>
              <a:t>20.7.2024</a:t>
            </a:fld>
            <a:endParaRPr lang="fi-FI" dirty="0"/>
          </a:p>
        </p:txBody>
      </p:sp>
      <p:sp>
        <p:nvSpPr>
          <p:cNvPr id="12" name="Alatunnisteen paikkamerkki 11">
            <a:extLst>
              <a:ext uri="{FF2B5EF4-FFF2-40B4-BE49-F238E27FC236}">
                <a16:creationId xmlns:a16="http://schemas.microsoft.com/office/drawing/2014/main" id="{5A95C55B-EA85-413D-9A4B-92385D9622EB}"/>
              </a:ext>
            </a:extLst>
          </p:cNvPr>
          <p:cNvSpPr>
            <a:spLocks noGrp="1"/>
          </p:cNvSpPr>
          <p:nvPr>
            <p:ph type="ftr" sz="quarter" idx="16"/>
          </p:nvPr>
        </p:nvSpPr>
        <p:spPr/>
        <p:txBody>
          <a:bodyPr/>
          <a:lstStyle/>
          <a:p>
            <a:endParaRPr lang="fi-FI" dirty="0"/>
          </a:p>
        </p:txBody>
      </p:sp>
      <p:sp>
        <p:nvSpPr>
          <p:cNvPr id="13" name="Dian numeron paikkamerkki 12">
            <a:extLst>
              <a:ext uri="{FF2B5EF4-FFF2-40B4-BE49-F238E27FC236}">
                <a16:creationId xmlns:a16="http://schemas.microsoft.com/office/drawing/2014/main" id="{35C8A7D7-FBE4-4B84-9B26-1D75839ACB10}"/>
              </a:ext>
            </a:extLst>
          </p:cNvPr>
          <p:cNvSpPr>
            <a:spLocks noGrp="1"/>
          </p:cNvSpPr>
          <p:nvPr>
            <p:ph type="sldNum" sz="quarter" idx="17"/>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11458002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01_Otsikkodia">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750447" y="922752"/>
            <a:ext cx="7494394" cy="2931697"/>
          </a:xfrm>
        </p:spPr>
        <p:txBody>
          <a:bodyPr rtlCol="0" anchor="t"/>
          <a:lstStyle>
            <a:lvl1pPr rtl="0">
              <a:lnSpc>
                <a:spcPct val="83000"/>
              </a:lnSpc>
              <a:defRPr sz="5500" b="0">
                <a:solidFill>
                  <a:schemeClr val="bg2"/>
                </a:solidFill>
              </a:defRPr>
            </a:lvl1pPr>
          </a:lstStyle>
          <a:p>
            <a:pPr rtl="0"/>
            <a:r>
              <a:rPr lang="fi-FI"/>
              <a:t>1 Otsikkodia 55 pt</a:t>
            </a:r>
            <a:br>
              <a:rPr lang="fi-FI"/>
            </a:br>
            <a:r>
              <a:rPr lang="fi-FI" err="1"/>
              <a:t>Lorem</a:t>
            </a:r>
            <a:r>
              <a:rPr lang="fi-FI"/>
              <a:t> ipsum </a:t>
            </a:r>
            <a:r>
              <a:rPr lang="fi-FI" err="1"/>
              <a:t>dolor</a:t>
            </a:r>
            <a:r>
              <a:rPr lang="fi-FI"/>
              <a:t> sit </a:t>
            </a:r>
            <a:r>
              <a:rPr lang="fi-FI" err="1"/>
              <a:t>ametconsectetur</a:t>
            </a:r>
            <a:br>
              <a:rPr lang="fi-FI"/>
            </a:br>
            <a:r>
              <a:rPr lang="fi-FI" err="1"/>
              <a:t>adipiscing</a:t>
            </a:r>
            <a:r>
              <a:rPr lang="fi-FI"/>
              <a:t> elit </a:t>
            </a:r>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750447" y="4195160"/>
            <a:ext cx="7494394" cy="742647"/>
          </a:xfrm>
        </p:spPr>
        <p:txBody>
          <a:bodyPr rtlCol="0"/>
          <a:lstStyle>
            <a:lvl1pPr marL="0" indent="0" rtl="0">
              <a:lnSpc>
                <a:spcPct val="100000"/>
              </a:lnSpc>
              <a:buNone/>
              <a:defRPr sz="2400" baseline="0">
                <a:solidFill>
                  <a:schemeClr val="bg2"/>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fi-FI"/>
              <a:t>Alaotsikko 24 pt </a:t>
            </a:r>
            <a:r>
              <a:rPr lang="fi-FI" err="1"/>
              <a:t>lorem</a:t>
            </a:r>
            <a:r>
              <a:rPr lang="fi-FI"/>
              <a:t>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 </a:t>
            </a:r>
          </a:p>
        </p:txBody>
      </p:sp>
      <p:grpSp>
        <p:nvGrpSpPr>
          <p:cNvPr id="6" name="Group 28"/>
          <p:cNvGrpSpPr>
            <a:grpSpLocks noChangeAspect="1"/>
          </p:cNvGrpSpPr>
          <p:nvPr userDrawn="1"/>
        </p:nvGrpSpPr>
        <p:grpSpPr bwMode="auto">
          <a:xfrm>
            <a:off x="310242" y="6144138"/>
            <a:ext cx="1524141" cy="428400"/>
            <a:chOff x="3418" y="2582"/>
            <a:chExt cx="4682" cy="1316"/>
          </a:xfrm>
          <a:solidFill>
            <a:schemeClr val="bg2"/>
          </a:solidFill>
        </p:grpSpPr>
        <p:sp>
          <p:nvSpPr>
            <p:cNvPr id="8"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7" name="Group 19"/>
          <p:cNvGrpSpPr>
            <a:grpSpLocks noChangeAspect="1"/>
          </p:cNvGrpSpPr>
          <p:nvPr userDrawn="1"/>
        </p:nvGrpSpPr>
        <p:grpSpPr bwMode="auto">
          <a:xfrm>
            <a:off x="7961614" y="2278380"/>
            <a:ext cx="4230388" cy="4579622"/>
            <a:chOff x="2768" y="1"/>
            <a:chExt cx="5984" cy="6478"/>
          </a:xfrm>
          <a:solidFill>
            <a:schemeClr val="bg2"/>
          </a:solidFill>
        </p:grpSpPr>
        <p:sp>
          <p:nvSpPr>
            <p:cNvPr id="18" name="Freeform 20"/>
            <p:cNvSpPr>
              <a:spLocks/>
            </p:cNvSpPr>
            <p:nvPr/>
          </p:nvSpPr>
          <p:spPr bwMode="auto">
            <a:xfrm>
              <a:off x="2768" y="3004"/>
              <a:ext cx="1995" cy="2489"/>
            </a:xfrm>
            <a:custGeom>
              <a:avLst/>
              <a:gdLst>
                <a:gd name="T0" fmla="*/ 0 w 1995"/>
                <a:gd name="T1" fmla="*/ 1503 h 2489"/>
                <a:gd name="T2" fmla="*/ 1246 w 1995"/>
                <a:gd name="T3" fmla="*/ 1497 h 2489"/>
                <a:gd name="T4" fmla="*/ 1994 w 1995"/>
                <a:gd name="T5" fmla="*/ 2489 h 2489"/>
                <a:gd name="T6" fmla="*/ 1995 w 1995"/>
                <a:gd name="T7" fmla="*/ 0 h 2489"/>
                <a:gd name="T8" fmla="*/ 0 w 1995"/>
                <a:gd name="T9" fmla="*/ 1503 h 2489"/>
              </a:gdLst>
              <a:ahLst/>
              <a:cxnLst>
                <a:cxn ang="0">
                  <a:pos x="T0" y="T1"/>
                </a:cxn>
                <a:cxn ang="0">
                  <a:pos x="T2" y="T3"/>
                </a:cxn>
                <a:cxn ang="0">
                  <a:pos x="T4" y="T5"/>
                </a:cxn>
                <a:cxn ang="0">
                  <a:pos x="T6" y="T7"/>
                </a:cxn>
                <a:cxn ang="0">
                  <a:pos x="T8" y="T9"/>
                </a:cxn>
              </a:cxnLst>
              <a:rect l="0" t="0" r="r" b="b"/>
              <a:pathLst>
                <a:path w="1995" h="2489">
                  <a:moveTo>
                    <a:pt x="0" y="1503"/>
                  </a:moveTo>
                  <a:lnTo>
                    <a:pt x="1246" y="1497"/>
                  </a:lnTo>
                  <a:lnTo>
                    <a:pt x="1994" y="2489"/>
                  </a:lnTo>
                  <a:lnTo>
                    <a:pt x="1995" y="0"/>
                  </a:lnTo>
                  <a:lnTo>
                    <a:pt x="0" y="15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21"/>
            <p:cNvSpPr>
              <a:spLocks/>
            </p:cNvSpPr>
            <p:nvPr/>
          </p:nvSpPr>
          <p:spPr bwMode="auto">
            <a:xfrm>
              <a:off x="4762" y="3992"/>
              <a:ext cx="1993" cy="2487"/>
            </a:xfrm>
            <a:custGeom>
              <a:avLst/>
              <a:gdLst>
                <a:gd name="T0" fmla="*/ 1993 w 1993"/>
                <a:gd name="T1" fmla="*/ 2487 h 2487"/>
                <a:gd name="T2" fmla="*/ 1993 w 1993"/>
                <a:gd name="T3" fmla="*/ 0 h 2487"/>
                <a:gd name="T4" fmla="*/ 0 w 1993"/>
                <a:gd name="T5" fmla="*/ 1501 h 2487"/>
                <a:gd name="T6" fmla="*/ 1246 w 1993"/>
                <a:gd name="T7" fmla="*/ 1495 h 2487"/>
                <a:gd name="T8" fmla="*/ 1993 w 1993"/>
                <a:gd name="T9" fmla="*/ 2487 h 2487"/>
              </a:gdLst>
              <a:ahLst/>
              <a:cxnLst>
                <a:cxn ang="0">
                  <a:pos x="T0" y="T1"/>
                </a:cxn>
                <a:cxn ang="0">
                  <a:pos x="T2" y="T3"/>
                </a:cxn>
                <a:cxn ang="0">
                  <a:pos x="T4" y="T5"/>
                </a:cxn>
                <a:cxn ang="0">
                  <a:pos x="T6" y="T7"/>
                </a:cxn>
                <a:cxn ang="0">
                  <a:pos x="T8" y="T9"/>
                </a:cxn>
              </a:cxnLst>
              <a:rect l="0" t="0" r="r" b="b"/>
              <a:pathLst>
                <a:path w="1993" h="2487">
                  <a:moveTo>
                    <a:pt x="1993" y="2487"/>
                  </a:moveTo>
                  <a:lnTo>
                    <a:pt x="1993" y="0"/>
                  </a:lnTo>
                  <a:lnTo>
                    <a:pt x="0" y="1501"/>
                  </a:lnTo>
                  <a:lnTo>
                    <a:pt x="1246" y="1495"/>
                  </a:lnTo>
                  <a:lnTo>
                    <a:pt x="1993" y="24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22"/>
            <p:cNvSpPr>
              <a:spLocks/>
            </p:cNvSpPr>
            <p:nvPr/>
          </p:nvSpPr>
          <p:spPr bwMode="auto">
            <a:xfrm>
              <a:off x="4762" y="1503"/>
              <a:ext cx="1993" cy="2488"/>
            </a:xfrm>
            <a:custGeom>
              <a:avLst/>
              <a:gdLst>
                <a:gd name="T0" fmla="*/ 1993 w 1993"/>
                <a:gd name="T1" fmla="*/ 2488 h 2488"/>
                <a:gd name="T2" fmla="*/ 1993 w 1993"/>
                <a:gd name="T3" fmla="*/ 0 h 2488"/>
                <a:gd name="T4" fmla="*/ 0 w 1993"/>
                <a:gd name="T5" fmla="*/ 1501 h 2488"/>
                <a:gd name="T6" fmla="*/ 1246 w 1993"/>
                <a:gd name="T7" fmla="*/ 1496 h 2488"/>
                <a:gd name="T8" fmla="*/ 1993 w 1993"/>
                <a:gd name="T9" fmla="*/ 2488 h 2488"/>
              </a:gdLst>
              <a:ahLst/>
              <a:cxnLst>
                <a:cxn ang="0">
                  <a:pos x="T0" y="T1"/>
                </a:cxn>
                <a:cxn ang="0">
                  <a:pos x="T2" y="T3"/>
                </a:cxn>
                <a:cxn ang="0">
                  <a:pos x="T4" y="T5"/>
                </a:cxn>
                <a:cxn ang="0">
                  <a:pos x="T6" y="T7"/>
                </a:cxn>
                <a:cxn ang="0">
                  <a:pos x="T8" y="T9"/>
                </a:cxn>
              </a:cxnLst>
              <a:rect l="0" t="0" r="r" b="b"/>
              <a:pathLst>
                <a:path w="1993" h="2488">
                  <a:moveTo>
                    <a:pt x="1993" y="2488"/>
                  </a:moveTo>
                  <a:lnTo>
                    <a:pt x="1993" y="0"/>
                  </a:lnTo>
                  <a:lnTo>
                    <a:pt x="0" y="1501"/>
                  </a:lnTo>
                  <a:lnTo>
                    <a:pt x="1246" y="1496"/>
                  </a:lnTo>
                  <a:lnTo>
                    <a:pt x="1993" y="24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23"/>
            <p:cNvSpPr>
              <a:spLocks/>
            </p:cNvSpPr>
            <p:nvPr/>
          </p:nvSpPr>
          <p:spPr bwMode="auto">
            <a:xfrm>
              <a:off x="6755" y="2489"/>
              <a:ext cx="1993" cy="2489"/>
            </a:xfrm>
            <a:custGeom>
              <a:avLst/>
              <a:gdLst>
                <a:gd name="T0" fmla="*/ 0 w 1993"/>
                <a:gd name="T1" fmla="*/ 1503 h 2489"/>
                <a:gd name="T2" fmla="*/ 1246 w 1993"/>
                <a:gd name="T3" fmla="*/ 1497 h 2489"/>
                <a:gd name="T4" fmla="*/ 1993 w 1993"/>
                <a:gd name="T5" fmla="*/ 2489 h 2489"/>
                <a:gd name="T6" fmla="*/ 1993 w 1993"/>
                <a:gd name="T7" fmla="*/ 0 h 2489"/>
                <a:gd name="T8" fmla="*/ 0 w 1993"/>
                <a:gd name="T9" fmla="*/ 1503 h 2489"/>
              </a:gdLst>
              <a:ahLst/>
              <a:cxnLst>
                <a:cxn ang="0">
                  <a:pos x="T0" y="T1"/>
                </a:cxn>
                <a:cxn ang="0">
                  <a:pos x="T2" y="T3"/>
                </a:cxn>
                <a:cxn ang="0">
                  <a:pos x="T4" y="T5"/>
                </a:cxn>
                <a:cxn ang="0">
                  <a:pos x="T6" y="T7"/>
                </a:cxn>
                <a:cxn ang="0">
                  <a:pos x="T8" y="T9"/>
                </a:cxn>
              </a:cxnLst>
              <a:rect l="0" t="0" r="r" b="b"/>
              <a:pathLst>
                <a:path w="1993" h="2489">
                  <a:moveTo>
                    <a:pt x="0" y="1503"/>
                  </a:moveTo>
                  <a:lnTo>
                    <a:pt x="1246" y="1497"/>
                  </a:lnTo>
                  <a:lnTo>
                    <a:pt x="1993" y="2489"/>
                  </a:lnTo>
                  <a:lnTo>
                    <a:pt x="1993" y="0"/>
                  </a:lnTo>
                  <a:lnTo>
                    <a:pt x="0" y="15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24"/>
            <p:cNvSpPr>
              <a:spLocks/>
            </p:cNvSpPr>
            <p:nvPr/>
          </p:nvSpPr>
          <p:spPr bwMode="auto">
            <a:xfrm>
              <a:off x="6755" y="1"/>
              <a:ext cx="1993" cy="2487"/>
            </a:xfrm>
            <a:custGeom>
              <a:avLst/>
              <a:gdLst>
                <a:gd name="T0" fmla="*/ 1993 w 1993"/>
                <a:gd name="T1" fmla="*/ 0 h 2487"/>
                <a:gd name="T2" fmla="*/ 0 w 1993"/>
                <a:gd name="T3" fmla="*/ 1501 h 2487"/>
                <a:gd name="T4" fmla="*/ 1246 w 1993"/>
                <a:gd name="T5" fmla="*/ 1496 h 2487"/>
                <a:gd name="T6" fmla="*/ 1993 w 1993"/>
                <a:gd name="T7" fmla="*/ 2487 h 2487"/>
                <a:gd name="T8" fmla="*/ 1993 w 1993"/>
                <a:gd name="T9" fmla="*/ 0 h 2487"/>
                <a:gd name="T10" fmla="*/ 1993 w 1993"/>
                <a:gd name="T11" fmla="*/ 0 h 2487"/>
              </a:gdLst>
              <a:ahLst/>
              <a:cxnLst>
                <a:cxn ang="0">
                  <a:pos x="T0" y="T1"/>
                </a:cxn>
                <a:cxn ang="0">
                  <a:pos x="T2" y="T3"/>
                </a:cxn>
                <a:cxn ang="0">
                  <a:pos x="T4" y="T5"/>
                </a:cxn>
                <a:cxn ang="0">
                  <a:pos x="T6" y="T7"/>
                </a:cxn>
                <a:cxn ang="0">
                  <a:pos x="T8" y="T9"/>
                </a:cxn>
                <a:cxn ang="0">
                  <a:pos x="T10" y="T11"/>
                </a:cxn>
              </a:cxnLst>
              <a:rect l="0" t="0" r="r" b="b"/>
              <a:pathLst>
                <a:path w="1993" h="2487">
                  <a:moveTo>
                    <a:pt x="1993" y="0"/>
                  </a:moveTo>
                  <a:lnTo>
                    <a:pt x="0" y="1501"/>
                  </a:lnTo>
                  <a:lnTo>
                    <a:pt x="1246" y="1496"/>
                  </a:lnTo>
                  <a:lnTo>
                    <a:pt x="1993" y="2487"/>
                  </a:lnTo>
                  <a:lnTo>
                    <a:pt x="1993" y="0"/>
                  </a:lnTo>
                  <a:lnTo>
                    <a:pt x="199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25"/>
            <p:cNvSpPr>
              <a:spLocks/>
            </p:cNvSpPr>
            <p:nvPr/>
          </p:nvSpPr>
          <p:spPr bwMode="auto">
            <a:xfrm>
              <a:off x="6763" y="4978"/>
              <a:ext cx="1989" cy="1497"/>
            </a:xfrm>
            <a:custGeom>
              <a:avLst/>
              <a:gdLst>
                <a:gd name="T0" fmla="*/ 1989 w 1989"/>
                <a:gd name="T1" fmla="*/ 1497 h 1497"/>
                <a:gd name="T2" fmla="*/ 1989 w 1989"/>
                <a:gd name="T3" fmla="*/ 0 h 1497"/>
                <a:gd name="T4" fmla="*/ 0 w 1989"/>
                <a:gd name="T5" fmla="*/ 1497 h 1497"/>
                <a:gd name="T6" fmla="*/ 1989 w 1989"/>
                <a:gd name="T7" fmla="*/ 1497 h 1497"/>
              </a:gdLst>
              <a:ahLst/>
              <a:cxnLst>
                <a:cxn ang="0">
                  <a:pos x="T0" y="T1"/>
                </a:cxn>
                <a:cxn ang="0">
                  <a:pos x="T2" y="T3"/>
                </a:cxn>
                <a:cxn ang="0">
                  <a:pos x="T4" y="T5"/>
                </a:cxn>
                <a:cxn ang="0">
                  <a:pos x="T6" y="T7"/>
                </a:cxn>
              </a:cxnLst>
              <a:rect l="0" t="0" r="r" b="b"/>
              <a:pathLst>
                <a:path w="1989" h="1497">
                  <a:moveTo>
                    <a:pt x="1989" y="1497"/>
                  </a:moveTo>
                  <a:lnTo>
                    <a:pt x="1989" y="0"/>
                  </a:lnTo>
                  <a:lnTo>
                    <a:pt x="0" y="1497"/>
                  </a:lnTo>
                  <a:lnTo>
                    <a:pt x="1989" y="1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1071530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02_Otsikkodia">
    <p:bg>
      <p:bgPr>
        <a:solidFill>
          <a:schemeClr val="tx2"/>
        </a:solidFill>
        <a:effectLst/>
      </p:bgPr>
    </p:bg>
    <p:spTree>
      <p:nvGrpSpPr>
        <p:cNvPr id="1" name=""/>
        <p:cNvGrpSpPr/>
        <p:nvPr/>
      </p:nvGrpSpPr>
      <p:grpSpPr>
        <a:xfrm>
          <a:off x="0" y="0"/>
          <a:ext cx="0" cy="0"/>
          <a:chOff x="0" y="0"/>
          <a:chExt cx="0" cy="0"/>
        </a:xfrm>
      </p:grpSpPr>
      <p:pic>
        <p:nvPicPr>
          <p:cNvPr id="3" name="Kuva 2"/>
          <p:cNvPicPr>
            <a:picLocks noChangeAspect="1"/>
          </p:cNvPicPr>
          <p:nvPr userDrawn="1"/>
        </p:nvPicPr>
        <p:blipFill>
          <a:blip r:embed="rId2"/>
          <a:srcRect/>
          <a:stretch/>
        </p:blipFill>
        <p:spPr>
          <a:xfrm>
            <a:off x="1" y="-1692"/>
            <a:ext cx="12191998" cy="6861385"/>
          </a:xfrm>
          <a:prstGeom prst="rect">
            <a:avLst/>
          </a:prstGeom>
        </p:spPr>
      </p:pic>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750447" y="922752"/>
            <a:ext cx="7494394" cy="2931697"/>
          </a:xfrm>
          <a:effectLst>
            <a:outerShdw blurRad="50800" dist="38100" dir="2700000" algn="tl" rotWithShape="0">
              <a:prstClr val="black">
                <a:alpha val="40000"/>
              </a:prstClr>
            </a:outerShdw>
          </a:effectLst>
        </p:spPr>
        <p:txBody>
          <a:bodyPr rtlCol="0" anchor="t"/>
          <a:lstStyle>
            <a:lvl1pPr rtl="0">
              <a:lnSpc>
                <a:spcPct val="83000"/>
              </a:lnSpc>
              <a:defRPr sz="5500" b="0">
                <a:solidFill>
                  <a:schemeClr val="bg1"/>
                </a:solidFill>
              </a:defRPr>
            </a:lvl1pPr>
          </a:lstStyle>
          <a:p>
            <a:pPr rtl="0"/>
            <a:r>
              <a:rPr lang="fi-FI"/>
              <a:t>2 Otsikkodia 55 pt</a:t>
            </a:r>
            <a:br>
              <a:rPr lang="fi-FI"/>
            </a:br>
            <a:r>
              <a:rPr lang="fi-FI" err="1"/>
              <a:t>Lorem</a:t>
            </a:r>
            <a:r>
              <a:rPr lang="fi-FI"/>
              <a:t> ipsum </a:t>
            </a:r>
            <a:r>
              <a:rPr lang="fi-FI" err="1"/>
              <a:t>dolor</a:t>
            </a:r>
            <a:r>
              <a:rPr lang="fi-FI"/>
              <a:t> sit </a:t>
            </a:r>
            <a:r>
              <a:rPr lang="fi-FI" err="1"/>
              <a:t>ametconsectetur</a:t>
            </a:r>
            <a:br>
              <a:rPr lang="fi-FI"/>
            </a:br>
            <a:r>
              <a:rPr lang="fi-FI" err="1"/>
              <a:t>adipiscing</a:t>
            </a:r>
            <a:r>
              <a:rPr lang="fi-FI"/>
              <a:t> elit </a:t>
            </a:r>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750447" y="4195160"/>
            <a:ext cx="7494394" cy="742647"/>
          </a:xfrm>
          <a:effectLst>
            <a:outerShdw blurRad="50800" dist="38100" dir="2700000" algn="tl" rotWithShape="0">
              <a:prstClr val="black">
                <a:alpha val="40000"/>
              </a:prstClr>
            </a:outerShdw>
          </a:effectLst>
        </p:spPr>
        <p:txBody>
          <a:bodyPr rtlCol="0"/>
          <a:lstStyle>
            <a:lvl1pPr marL="0" indent="0" rtl="0">
              <a:lnSpc>
                <a:spcPct val="100000"/>
              </a:lnSpc>
              <a:buNone/>
              <a:defRPr sz="24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fi-FI"/>
              <a:t>Alaotsikko 24 pt </a:t>
            </a:r>
            <a:r>
              <a:rPr lang="fi-FI" err="1"/>
              <a:t>lorem</a:t>
            </a:r>
            <a:r>
              <a:rPr lang="fi-FI"/>
              <a:t>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 </a:t>
            </a:r>
          </a:p>
        </p:txBody>
      </p:sp>
      <p:grpSp>
        <p:nvGrpSpPr>
          <p:cNvPr id="6" name="Group 28"/>
          <p:cNvGrpSpPr>
            <a:grpSpLocks noChangeAspect="1"/>
          </p:cNvGrpSpPr>
          <p:nvPr userDrawn="1"/>
        </p:nvGrpSpPr>
        <p:grpSpPr bwMode="auto">
          <a:xfrm>
            <a:off x="310242" y="6144138"/>
            <a:ext cx="1524141" cy="428400"/>
            <a:chOff x="3418" y="2582"/>
            <a:chExt cx="4682" cy="1316"/>
          </a:xfrm>
          <a:solidFill>
            <a:schemeClr val="accent6"/>
          </a:solidFill>
        </p:grpSpPr>
        <p:sp>
          <p:nvSpPr>
            <p:cNvPr id="8"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4545303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03_Otsikkodia">
    <p:bg>
      <p:bgPr>
        <a:solidFill>
          <a:schemeClr val="accent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750447" y="922752"/>
            <a:ext cx="7494394" cy="2931697"/>
          </a:xfrm>
        </p:spPr>
        <p:txBody>
          <a:bodyPr rtlCol="0" anchor="t"/>
          <a:lstStyle>
            <a:lvl1pPr rtl="0">
              <a:lnSpc>
                <a:spcPct val="83000"/>
              </a:lnSpc>
              <a:defRPr sz="5500" b="0">
                <a:solidFill>
                  <a:schemeClr val="accent6"/>
                </a:solidFill>
              </a:defRPr>
            </a:lvl1pPr>
          </a:lstStyle>
          <a:p>
            <a:pPr rtl="0"/>
            <a:r>
              <a:rPr lang="fi-FI"/>
              <a:t>3 Otsikkodia 55 pt</a:t>
            </a:r>
            <a:br>
              <a:rPr lang="fi-FI"/>
            </a:br>
            <a:r>
              <a:rPr lang="fi-FI" err="1"/>
              <a:t>Lorem</a:t>
            </a:r>
            <a:r>
              <a:rPr lang="fi-FI"/>
              <a:t> ipsum </a:t>
            </a:r>
            <a:r>
              <a:rPr lang="fi-FI" err="1"/>
              <a:t>dolor</a:t>
            </a:r>
            <a:r>
              <a:rPr lang="fi-FI"/>
              <a:t> sit </a:t>
            </a:r>
            <a:r>
              <a:rPr lang="fi-FI" err="1"/>
              <a:t>ametconsectetur</a:t>
            </a:r>
            <a:br>
              <a:rPr lang="fi-FI"/>
            </a:br>
            <a:r>
              <a:rPr lang="fi-FI" err="1"/>
              <a:t>adipiscing</a:t>
            </a:r>
            <a:r>
              <a:rPr lang="fi-FI"/>
              <a:t> elit</a:t>
            </a:r>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750447" y="4195160"/>
            <a:ext cx="7494394" cy="742647"/>
          </a:xfrm>
        </p:spPr>
        <p:txBody>
          <a:bodyPr rtlCol="0"/>
          <a:lstStyle>
            <a:lvl1pPr marL="0" indent="0" rtl="0">
              <a:lnSpc>
                <a:spcPct val="100000"/>
              </a:lnSpc>
              <a:buNone/>
              <a:defRPr sz="2400">
                <a:solidFill>
                  <a:schemeClr val="accent6"/>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fi-FI"/>
              <a:t>Alaotsikko 24 pt </a:t>
            </a:r>
            <a:r>
              <a:rPr lang="fi-FI" err="1"/>
              <a:t>lorem</a:t>
            </a:r>
            <a:r>
              <a:rPr lang="fi-FI"/>
              <a:t>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 </a:t>
            </a:r>
          </a:p>
        </p:txBody>
      </p:sp>
      <p:grpSp>
        <p:nvGrpSpPr>
          <p:cNvPr id="6" name="Group 28"/>
          <p:cNvGrpSpPr>
            <a:grpSpLocks noChangeAspect="1"/>
          </p:cNvGrpSpPr>
          <p:nvPr userDrawn="1"/>
        </p:nvGrpSpPr>
        <p:grpSpPr bwMode="auto">
          <a:xfrm>
            <a:off x="310242" y="6144138"/>
            <a:ext cx="1524141" cy="428400"/>
            <a:chOff x="3418" y="2582"/>
            <a:chExt cx="4682" cy="1316"/>
          </a:xfrm>
          <a:solidFill>
            <a:schemeClr val="accent6"/>
          </a:solidFill>
        </p:grpSpPr>
        <p:sp>
          <p:nvSpPr>
            <p:cNvPr id="8"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7" name="Group 19"/>
          <p:cNvGrpSpPr>
            <a:grpSpLocks noChangeAspect="1"/>
          </p:cNvGrpSpPr>
          <p:nvPr userDrawn="1"/>
        </p:nvGrpSpPr>
        <p:grpSpPr bwMode="auto">
          <a:xfrm>
            <a:off x="7961613" y="2278380"/>
            <a:ext cx="4230387" cy="4579620"/>
            <a:chOff x="2768" y="1"/>
            <a:chExt cx="5984" cy="6478"/>
          </a:xfrm>
          <a:solidFill>
            <a:schemeClr val="accent6"/>
          </a:solidFill>
        </p:grpSpPr>
        <p:sp>
          <p:nvSpPr>
            <p:cNvPr id="18" name="Freeform 20"/>
            <p:cNvSpPr>
              <a:spLocks/>
            </p:cNvSpPr>
            <p:nvPr/>
          </p:nvSpPr>
          <p:spPr bwMode="auto">
            <a:xfrm>
              <a:off x="2768" y="3004"/>
              <a:ext cx="1995" cy="2489"/>
            </a:xfrm>
            <a:custGeom>
              <a:avLst/>
              <a:gdLst>
                <a:gd name="T0" fmla="*/ 0 w 1995"/>
                <a:gd name="T1" fmla="*/ 1503 h 2489"/>
                <a:gd name="T2" fmla="*/ 1246 w 1995"/>
                <a:gd name="T3" fmla="*/ 1497 h 2489"/>
                <a:gd name="T4" fmla="*/ 1994 w 1995"/>
                <a:gd name="T5" fmla="*/ 2489 h 2489"/>
                <a:gd name="T6" fmla="*/ 1995 w 1995"/>
                <a:gd name="T7" fmla="*/ 0 h 2489"/>
                <a:gd name="T8" fmla="*/ 0 w 1995"/>
                <a:gd name="T9" fmla="*/ 1503 h 2489"/>
              </a:gdLst>
              <a:ahLst/>
              <a:cxnLst>
                <a:cxn ang="0">
                  <a:pos x="T0" y="T1"/>
                </a:cxn>
                <a:cxn ang="0">
                  <a:pos x="T2" y="T3"/>
                </a:cxn>
                <a:cxn ang="0">
                  <a:pos x="T4" y="T5"/>
                </a:cxn>
                <a:cxn ang="0">
                  <a:pos x="T6" y="T7"/>
                </a:cxn>
                <a:cxn ang="0">
                  <a:pos x="T8" y="T9"/>
                </a:cxn>
              </a:cxnLst>
              <a:rect l="0" t="0" r="r" b="b"/>
              <a:pathLst>
                <a:path w="1995" h="2489">
                  <a:moveTo>
                    <a:pt x="0" y="1503"/>
                  </a:moveTo>
                  <a:lnTo>
                    <a:pt x="1246" y="1497"/>
                  </a:lnTo>
                  <a:lnTo>
                    <a:pt x="1994" y="2489"/>
                  </a:lnTo>
                  <a:lnTo>
                    <a:pt x="1995" y="0"/>
                  </a:lnTo>
                  <a:lnTo>
                    <a:pt x="0" y="15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21"/>
            <p:cNvSpPr>
              <a:spLocks/>
            </p:cNvSpPr>
            <p:nvPr/>
          </p:nvSpPr>
          <p:spPr bwMode="auto">
            <a:xfrm>
              <a:off x="4762" y="3992"/>
              <a:ext cx="1993" cy="2487"/>
            </a:xfrm>
            <a:custGeom>
              <a:avLst/>
              <a:gdLst>
                <a:gd name="T0" fmla="*/ 1993 w 1993"/>
                <a:gd name="T1" fmla="*/ 2487 h 2487"/>
                <a:gd name="T2" fmla="*/ 1993 w 1993"/>
                <a:gd name="T3" fmla="*/ 0 h 2487"/>
                <a:gd name="T4" fmla="*/ 0 w 1993"/>
                <a:gd name="T5" fmla="*/ 1501 h 2487"/>
                <a:gd name="T6" fmla="*/ 1246 w 1993"/>
                <a:gd name="T7" fmla="*/ 1495 h 2487"/>
                <a:gd name="T8" fmla="*/ 1993 w 1993"/>
                <a:gd name="T9" fmla="*/ 2487 h 2487"/>
              </a:gdLst>
              <a:ahLst/>
              <a:cxnLst>
                <a:cxn ang="0">
                  <a:pos x="T0" y="T1"/>
                </a:cxn>
                <a:cxn ang="0">
                  <a:pos x="T2" y="T3"/>
                </a:cxn>
                <a:cxn ang="0">
                  <a:pos x="T4" y="T5"/>
                </a:cxn>
                <a:cxn ang="0">
                  <a:pos x="T6" y="T7"/>
                </a:cxn>
                <a:cxn ang="0">
                  <a:pos x="T8" y="T9"/>
                </a:cxn>
              </a:cxnLst>
              <a:rect l="0" t="0" r="r" b="b"/>
              <a:pathLst>
                <a:path w="1993" h="2487">
                  <a:moveTo>
                    <a:pt x="1993" y="2487"/>
                  </a:moveTo>
                  <a:lnTo>
                    <a:pt x="1993" y="0"/>
                  </a:lnTo>
                  <a:lnTo>
                    <a:pt x="0" y="1501"/>
                  </a:lnTo>
                  <a:lnTo>
                    <a:pt x="1246" y="1495"/>
                  </a:lnTo>
                  <a:lnTo>
                    <a:pt x="1993" y="24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22"/>
            <p:cNvSpPr>
              <a:spLocks/>
            </p:cNvSpPr>
            <p:nvPr/>
          </p:nvSpPr>
          <p:spPr bwMode="auto">
            <a:xfrm>
              <a:off x="4762" y="1503"/>
              <a:ext cx="1993" cy="2488"/>
            </a:xfrm>
            <a:custGeom>
              <a:avLst/>
              <a:gdLst>
                <a:gd name="T0" fmla="*/ 1993 w 1993"/>
                <a:gd name="T1" fmla="*/ 2488 h 2488"/>
                <a:gd name="T2" fmla="*/ 1993 w 1993"/>
                <a:gd name="T3" fmla="*/ 0 h 2488"/>
                <a:gd name="T4" fmla="*/ 0 w 1993"/>
                <a:gd name="T5" fmla="*/ 1501 h 2488"/>
                <a:gd name="T6" fmla="*/ 1246 w 1993"/>
                <a:gd name="T7" fmla="*/ 1496 h 2488"/>
                <a:gd name="T8" fmla="*/ 1993 w 1993"/>
                <a:gd name="T9" fmla="*/ 2488 h 2488"/>
              </a:gdLst>
              <a:ahLst/>
              <a:cxnLst>
                <a:cxn ang="0">
                  <a:pos x="T0" y="T1"/>
                </a:cxn>
                <a:cxn ang="0">
                  <a:pos x="T2" y="T3"/>
                </a:cxn>
                <a:cxn ang="0">
                  <a:pos x="T4" y="T5"/>
                </a:cxn>
                <a:cxn ang="0">
                  <a:pos x="T6" y="T7"/>
                </a:cxn>
                <a:cxn ang="0">
                  <a:pos x="T8" y="T9"/>
                </a:cxn>
              </a:cxnLst>
              <a:rect l="0" t="0" r="r" b="b"/>
              <a:pathLst>
                <a:path w="1993" h="2488">
                  <a:moveTo>
                    <a:pt x="1993" y="2488"/>
                  </a:moveTo>
                  <a:lnTo>
                    <a:pt x="1993" y="0"/>
                  </a:lnTo>
                  <a:lnTo>
                    <a:pt x="0" y="1501"/>
                  </a:lnTo>
                  <a:lnTo>
                    <a:pt x="1246" y="1496"/>
                  </a:lnTo>
                  <a:lnTo>
                    <a:pt x="1993" y="24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23"/>
            <p:cNvSpPr>
              <a:spLocks/>
            </p:cNvSpPr>
            <p:nvPr/>
          </p:nvSpPr>
          <p:spPr bwMode="auto">
            <a:xfrm>
              <a:off x="6755" y="2489"/>
              <a:ext cx="1993" cy="2489"/>
            </a:xfrm>
            <a:custGeom>
              <a:avLst/>
              <a:gdLst>
                <a:gd name="T0" fmla="*/ 0 w 1993"/>
                <a:gd name="T1" fmla="*/ 1503 h 2489"/>
                <a:gd name="T2" fmla="*/ 1246 w 1993"/>
                <a:gd name="T3" fmla="*/ 1497 h 2489"/>
                <a:gd name="T4" fmla="*/ 1993 w 1993"/>
                <a:gd name="T5" fmla="*/ 2489 h 2489"/>
                <a:gd name="T6" fmla="*/ 1993 w 1993"/>
                <a:gd name="T7" fmla="*/ 0 h 2489"/>
                <a:gd name="T8" fmla="*/ 0 w 1993"/>
                <a:gd name="T9" fmla="*/ 1503 h 2489"/>
              </a:gdLst>
              <a:ahLst/>
              <a:cxnLst>
                <a:cxn ang="0">
                  <a:pos x="T0" y="T1"/>
                </a:cxn>
                <a:cxn ang="0">
                  <a:pos x="T2" y="T3"/>
                </a:cxn>
                <a:cxn ang="0">
                  <a:pos x="T4" y="T5"/>
                </a:cxn>
                <a:cxn ang="0">
                  <a:pos x="T6" y="T7"/>
                </a:cxn>
                <a:cxn ang="0">
                  <a:pos x="T8" y="T9"/>
                </a:cxn>
              </a:cxnLst>
              <a:rect l="0" t="0" r="r" b="b"/>
              <a:pathLst>
                <a:path w="1993" h="2489">
                  <a:moveTo>
                    <a:pt x="0" y="1503"/>
                  </a:moveTo>
                  <a:lnTo>
                    <a:pt x="1246" y="1497"/>
                  </a:lnTo>
                  <a:lnTo>
                    <a:pt x="1993" y="2489"/>
                  </a:lnTo>
                  <a:lnTo>
                    <a:pt x="1993" y="0"/>
                  </a:lnTo>
                  <a:lnTo>
                    <a:pt x="0" y="15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24"/>
            <p:cNvSpPr>
              <a:spLocks/>
            </p:cNvSpPr>
            <p:nvPr/>
          </p:nvSpPr>
          <p:spPr bwMode="auto">
            <a:xfrm>
              <a:off x="6755" y="1"/>
              <a:ext cx="1993" cy="2487"/>
            </a:xfrm>
            <a:custGeom>
              <a:avLst/>
              <a:gdLst>
                <a:gd name="T0" fmla="*/ 1993 w 1993"/>
                <a:gd name="T1" fmla="*/ 0 h 2487"/>
                <a:gd name="T2" fmla="*/ 0 w 1993"/>
                <a:gd name="T3" fmla="*/ 1501 h 2487"/>
                <a:gd name="T4" fmla="*/ 1246 w 1993"/>
                <a:gd name="T5" fmla="*/ 1496 h 2487"/>
                <a:gd name="T6" fmla="*/ 1993 w 1993"/>
                <a:gd name="T7" fmla="*/ 2487 h 2487"/>
                <a:gd name="T8" fmla="*/ 1993 w 1993"/>
                <a:gd name="T9" fmla="*/ 0 h 2487"/>
                <a:gd name="T10" fmla="*/ 1993 w 1993"/>
                <a:gd name="T11" fmla="*/ 0 h 2487"/>
              </a:gdLst>
              <a:ahLst/>
              <a:cxnLst>
                <a:cxn ang="0">
                  <a:pos x="T0" y="T1"/>
                </a:cxn>
                <a:cxn ang="0">
                  <a:pos x="T2" y="T3"/>
                </a:cxn>
                <a:cxn ang="0">
                  <a:pos x="T4" y="T5"/>
                </a:cxn>
                <a:cxn ang="0">
                  <a:pos x="T6" y="T7"/>
                </a:cxn>
                <a:cxn ang="0">
                  <a:pos x="T8" y="T9"/>
                </a:cxn>
                <a:cxn ang="0">
                  <a:pos x="T10" y="T11"/>
                </a:cxn>
              </a:cxnLst>
              <a:rect l="0" t="0" r="r" b="b"/>
              <a:pathLst>
                <a:path w="1993" h="2487">
                  <a:moveTo>
                    <a:pt x="1993" y="0"/>
                  </a:moveTo>
                  <a:lnTo>
                    <a:pt x="0" y="1501"/>
                  </a:lnTo>
                  <a:lnTo>
                    <a:pt x="1246" y="1496"/>
                  </a:lnTo>
                  <a:lnTo>
                    <a:pt x="1993" y="2487"/>
                  </a:lnTo>
                  <a:lnTo>
                    <a:pt x="1993" y="0"/>
                  </a:lnTo>
                  <a:lnTo>
                    <a:pt x="199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25"/>
            <p:cNvSpPr>
              <a:spLocks/>
            </p:cNvSpPr>
            <p:nvPr/>
          </p:nvSpPr>
          <p:spPr bwMode="auto">
            <a:xfrm>
              <a:off x="6763" y="4978"/>
              <a:ext cx="1989" cy="1497"/>
            </a:xfrm>
            <a:custGeom>
              <a:avLst/>
              <a:gdLst>
                <a:gd name="T0" fmla="*/ 1989 w 1989"/>
                <a:gd name="T1" fmla="*/ 1497 h 1497"/>
                <a:gd name="T2" fmla="*/ 1989 w 1989"/>
                <a:gd name="T3" fmla="*/ 0 h 1497"/>
                <a:gd name="T4" fmla="*/ 0 w 1989"/>
                <a:gd name="T5" fmla="*/ 1497 h 1497"/>
                <a:gd name="T6" fmla="*/ 1989 w 1989"/>
                <a:gd name="T7" fmla="*/ 1497 h 1497"/>
              </a:gdLst>
              <a:ahLst/>
              <a:cxnLst>
                <a:cxn ang="0">
                  <a:pos x="T0" y="T1"/>
                </a:cxn>
                <a:cxn ang="0">
                  <a:pos x="T2" y="T3"/>
                </a:cxn>
                <a:cxn ang="0">
                  <a:pos x="T4" y="T5"/>
                </a:cxn>
                <a:cxn ang="0">
                  <a:pos x="T6" y="T7"/>
                </a:cxn>
              </a:cxnLst>
              <a:rect l="0" t="0" r="r" b="b"/>
              <a:pathLst>
                <a:path w="1989" h="1497">
                  <a:moveTo>
                    <a:pt x="1989" y="1497"/>
                  </a:moveTo>
                  <a:lnTo>
                    <a:pt x="1989" y="0"/>
                  </a:lnTo>
                  <a:lnTo>
                    <a:pt x="0" y="1497"/>
                  </a:lnTo>
                  <a:lnTo>
                    <a:pt x="1989" y="1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5292543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01_Otsikko_ja_teksti">
    <p:bg>
      <p:bgPr>
        <a:solidFill>
          <a:schemeClr val="accent3"/>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3E5138E-C3AA-624A-1EE0-E1B4B4EDF952}"/>
              </a:ext>
            </a:extLst>
          </p:cNvPr>
          <p:cNvSpPr>
            <a:spLocks noGrp="1"/>
          </p:cNvSpPr>
          <p:nvPr>
            <p:ph type="body" sz="quarter" idx="33" hasCustomPrompt="1"/>
          </p:nvPr>
        </p:nvSpPr>
        <p:spPr>
          <a:xfrm>
            <a:off x="733425" y="2085975"/>
            <a:ext cx="8629650" cy="3371850"/>
          </a:xfrm>
        </p:spPr>
        <p:txBody>
          <a:bodyPr/>
          <a:lstStyle>
            <a:lvl1pPr>
              <a:defRPr>
                <a:solidFill>
                  <a:srgbClr val="2C244C"/>
                </a:solidFill>
              </a:defRPr>
            </a:lvl1pPr>
            <a:lvl2pPr>
              <a:defRPr>
                <a:solidFill>
                  <a:srgbClr val="2C244C"/>
                </a:solidFill>
              </a:defRPr>
            </a:lvl2pPr>
            <a:lvl3pPr>
              <a:defRPr>
                <a:solidFill>
                  <a:srgbClr val="2C244C"/>
                </a:solidFill>
              </a:defRPr>
            </a:lvl3pPr>
            <a:lvl4pPr>
              <a:defRPr>
                <a:solidFill>
                  <a:srgbClr val="2C244C"/>
                </a:solidFill>
              </a:defRPr>
            </a:lvl4pPr>
            <a:lvl5pPr>
              <a:defRPr>
                <a:solidFill>
                  <a:srgbClr val="2C244C"/>
                </a:solidFill>
              </a:defRPr>
            </a:lvl5pPr>
          </a:lstStyle>
          <a:p>
            <a:pPr lvl="0" rtl="0"/>
            <a:r>
              <a:rPr lang="fi-FI" noProof="0"/>
              <a:t>Muokkaa tekstin perustyyliä</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9052833" cy="895350"/>
          </a:xfrm>
        </p:spPr>
        <p:txBody>
          <a:bodyPr rtlCol="0" anchor="t"/>
          <a:lstStyle>
            <a:lvl1pPr rtl="0">
              <a:lnSpc>
                <a:spcPct val="100000"/>
              </a:lnSpc>
              <a:defRPr sz="3200" b="0" baseline="0">
                <a:solidFill>
                  <a:srgbClr val="2C244C"/>
                </a:solidFill>
              </a:defRPr>
            </a:lvl1pPr>
          </a:lstStyle>
          <a:p>
            <a:pPr rtl="0"/>
            <a:r>
              <a:rPr lang="fi-FI"/>
              <a:t>1 Tekstidian otsikko 32 pt </a:t>
            </a:r>
            <a:r>
              <a:rPr lang="fi-FI" err="1"/>
              <a:t>Curabitur</a:t>
            </a:r>
            <a:r>
              <a:rPr lang="fi-FI"/>
              <a:t> </a:t>
            </a:r>
            <a:r>
              <a:rPr lang="fi-FI" err="1"/>
              <a:t>aliquam</a:t>
            </a:r>
            <a:r>
              <a:rPr lang="fi-FI"/>
              <a:t> </a:t>
            </a:r>
            <a:r>
              <a:rPr lang="fi-FI" err="1"/>
              <a:t>bibendum</a:t>
            </a:r>
            <a:r>
              <a:rPr lang="fi-FI"/>
              <a:t> </a:t>
            </a:r>
            <a:r>
              <a:rPr lang="fi-FI" err="1"/>
              <a:t>orci</a:t>
            </a:r>
            <a:r>
              <a:rPr lang="fi-FI"/>
              <a:t> </a:t>
            </a:r>
            <a:r>
              <a:rPr lang="fi-FI" err="1"/>
              <a:t>eu</a:t>
            </a:r>
            <a:r>
              <a:rPr lang="fi-FI"/>
              <a:t> </a:t>
            </a:r>
            <a:r>
              <a:rPr lang="fi-FI" err="1"/>
              <a:t>feugiat</a:t>
            </a:r>
            <a:r>
              <a:rPr lang="fi-FI"/>
              <a:t> elit</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accent1"/>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7943864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02_Otsikko_ja_teksti">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7649556-7D16-4606-D2B0-C1EE52F21C32}"/>
              </a:ext>
            </a:extLst>
          </p:cNvPr>
          <p:cNvSpPr>
            <a:spLocks noGrp="1"/>
          </p:cNvSpPr>
          <p:nvPr>
            <p:ph type="body" sz="quarter" idx="33" hasCustomPrompt="1"/>
          </p:nvPr>
        </p:nvSpPr>
        <p:spPr>
          <a:xfrm>
            <a:off x="734400" y="2084400"/>
            <a:ext cx="8629200" cy="3373200"/>
          </a:xfrm>
        </p:spPr>
        <p:txBody>
          <a:bodyPr/>
          <a:lstStyle/>
          <a:p>
            <a:pPr lvl="0" rtl="0"/>
            <a:r>
              <a:rPr lang="fi-FI" noProof="0"/>
              <a:t>Muokkaa tekstin perustyyliä</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9052833" cy="895350"/>
          </a:xfrm>
        </p:spPr>
        <p:txBody>
          <a:bodyPr rtlCol="0" anchor="t"/>
          <a:lstStyle>
            <a:lvl1pPr rtl="0">
              <a:lnSpc>
                <a:spcPct val="100000"/>
              </a:lnSpc>
              <a:defRPr sz="3200" b="0">
                <a:solidFill>
                  <a:schemeClr val="tx1"/>
                </a:solidFill>
              </a:defRPr>
            </a:lvl1pPr>
          </a:lstStyle>
          <a:p>
            <a:pPr rtl="0"/>
            <a:r>
              <a:rPr lang="fi-FI"/>
              <a:t>2 Tekstidian otsikko 32 pt </a:t>
            </a:r>
            <a:r>
              <a:rPr lang="fi-FI" err="1"/>
              <a:t>Curabitur</a:t>
            </a:r>
            <a:r>
              <a:rPr lang="fi-FI"/>
              <a:t> </a:t>
            </a:r>
            <a:r>
              <a:rPr lang="fi-FI" err="1"/>
              <a:t>aliquam</a:t>
            </a:r>
            <a:r>
              <a:rPr lang="fi-FI"/>
              <a:t> </a:t>
            </a:r>
            <a:r>
              <a:rPr lang="fi-FI" err="1"/>
              <a:t>bibendum</a:t>
            </a:r>
            <a:r>
              <a:rPr lang="fi-FI"/>
              <a:t> </a:t>
            </a:r>
            <a:r>
              <a:rPr lang="fi-FI" err="1"/>
              <a:t>orci</a:t>
            </a:r>
            <a:r>
              <a:rPr lang="fi-FI"/>
              <a:t> </a:t>
            </a:r>
            <a:r>
              <a:rPr lang="fi-FI" err="1"/>
              <a:t>eu</a:t>
            </a:r>
            <a:r>
              <a:rPr lang="fi-FI"/>
              <a:t> </a:t>
            </a:r>
            <a:r>
              <a:rPr lang="fi-FI" err="1"/>
              <a:t>feugiat</a:t>
            </a:r>
            <a:r>
              <a:rPr lang="fi-FI"/>
              <a:t> elit</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tx2"/>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6961308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01_Teksti+kuva">
    <p:bg>
      <p:bgPr>
        <a:solidFill>
          <a:schemeClr val="bg1"/>
        </a:solidFill>
        <a:effectLst/>
      </p:bgPr>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ED3D1EFA-1039-2E36-DD6C-08D01D8FD3D1}"/>
              </a:ext>
            </a:extLst>
          </p:cNvPr>
          <p:cNvSpPr>
            <a:spLocks noGrp="1"/>
          </p:cNvSpPr>
          <p:nvPr>
            <p:ph type="body" sz="quarter" idx="33" hasCustomPrompt="1"/>
          </p:nvPr>
        </p:nvSpPr>
        <p:spPr>
          <a:xfrm>
            <a:off x="734400" y="2266950"/>
            <a:ext cx="4885350" cy="3371850"/>
          </a:xfrm>
        </p:spPr>
        <p:txBody>
          <a:bodyPr/>
          <a:lstStyle/>
          <a:p>
            <a:pPr lvl="0" rtl="0"/>
            <a:r>
              <a:rPr lang="fi-FI" noProof="0"/>
              <a:t>Muokkaa tekstin perustyyliä</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5283799" cy="1352038"/>
          </a:xfrm>
        </p:spPr>
        <p:txBody>
          <a:bodyPr rtlCol="0" anchor="t"/>
          <a:lstStyle>
            <a:lvl1pPr rtl="0">
              <a:lnSpc>
                <a:spcPct val="100000"/>
              </a:lnSpc>
              <a:defRPr sz="3200" b="0" baseline="0">
                <a:solidFill>
                  <a:schemeClr val="tx1"/>
                </a:solidFill>
              </a:defRPr>
            </a:lvl1pPr>
          </a:lstStyle>
          <a:p>
            <a:pPr rtl="0"/>
            <a:r>
              <a:rPr lang="fi-FI"/>
              <a:t>1 </a:t>
            </a:r>
            <a:r>
              <a:rPr lang="fi-FI" err="1"/>
              <a:t>Teksti+kuva</a:t>
            </a:r>
            <a:r>
              <a:rPr lang="fi-FI"/>
              <a:t> 32 pt </a:t>
            </a:r>
            <a:r>
              <a:rPr lang="fi-FI" err="1"/>
              <a:t>Curabitur</a:t>
            </a:r>
            <a:r>
              <a:rPr lang="fi-FI"/>
              <a:t> </a:t>
            </a:r>
            <a:r>
              <a:rPr lang="fi-FI" err="1"/>
              <a:t>aliquam</a:t>
            </a:r>
            <a:r>
              <a:rPr lang="fi-FI"/>
              <a:t> </a:t>
            </a:r>
            <a:r>
              <a:rPr lang="fi-FI" err="1"/>
              <a:t>bibendum</a:t>
            </a:r>
            <a:r>
              <a:rPr lang="fi-FI"/>
              <a:t> </a:t>
            </a:r>
            <a:r>
              <a:rPr lang="fi-FI" err="1"/>
              <a:t>orci</a:t>
            </a:r>
            <a:r>
              <a:rPr lang="fi-FI"/>
              <a:t> </a:t>
            </a:r>
            <a:r>
              <a:rPr lang="fi-FI" err="1"/>
              <a:t>feugiat</a:t>
            </a:r>
            <a:endParaRPr lang="fi-FI"/>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tx2"/>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4" name="Kuvan paikkamerkki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200776" y="0"/>
            <a:ext cx="5991224" cy="6858000"/>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i-FI"/>
              <a:t>Lisää tai vedä ja pudota valokuva</a:t>
            </a:r>
          </a:p>
        </p:txBody>
      </p:sp>
    </p:spTree>
    <p:extLst>
      <p:ext uri="{BB962C8B-B14F-4D97-AF65-F5344CB8AC3E}">
        <p14:creationId xmlns:p14="http://schemas.microsoft.com/office/powerpoint/2010/main" val="9324026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02_Teksti+kuva">
    <p:bg>
      <p:bgPr>
        <a:solidFill>
          <a:schemeClr val="bg1"/>
        </a:solidFill>
        <a:effectLst/>
      </p:bgPr>
    </p:bg>
    <p:spTree>
      <p:nvGrpSpPr>
        <p:cNvPr id="1" name=""/>
        <p:cNvGrpSpPr/>
        <p:nvPr/>
      </p:nvGrpSpPr>
      <p:grpSpPr>
        <a:xfrm>
          <a:off x="0" y="0"/>
          <a:ext cx="0" cy="0"/>
          <a:chOff x="0" y="0"/>
          <a:chExt cx="0" cy="0"/>
        </a:xfrm>
      </p:grpSpPr>
      <p:sp>
        <p:nvSpPr>
          <p:cNvPr id="14" name="Kuvan paikkamerkki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0"/>
            <a:ext cx="5991224" cy="6858000"/>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i-FI"/>
              <a:t>Lisää tai vedä ja pudota valokuva</a:t>
            </a:r>
          </a:p>
        </p:txBody>
      </p:sp>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6577692" y="409576"/>
            <a:ext cx="5149901" cy="1352038"/>
          </a:xfrm>
        </p:spPr>
        <p:txBody>
          <a:bodyPr rtlCol="0" anchor="t"/>
          <a:lstStyle>
            <a:lvl1pPr rtl="0">
              <a:lnSpc>
                <a:spcPct val="100000"/>
              </a:lnSpc>
              <a:defRPr sz="3200" b="0">
                <a:solidFill>
                  <a:schemeClr val="tx1"/>
                </a:solidFill>
              </a:defRPr>
            </a:lvl1pPr>
          </a:lstStyle>
          <a:p>
            <a:pPr rtl="0"/>
            <a:r>
              <a:rPr lang="fi-FI"/>
              <a:t>2 </a:t>
            </a:r>
            <a:r>
              <a:rPr lang="fi-FI" err="1"/>
              <a:t>Teksti+kuva</a:t>
            </a:r>
            <a:r>
              <a:rPr lang="fi-FI"/>
              <a:t> 32 pt </a:t>
            </a:r>
            <a:r>
              <a:rPr lang="fi-FI" err="1"/>
              <a:t>Curabitur</a:t>
            </a:r>
            <a:r>
              <a:rPr lang="fi-FI"/>
              <a:t> </a:t>
            </a:r>
            <a:r>
              <a:rPr lang="fi-FI" err="1"/>
              <a:t>aliquam</a:t>
            </a:r>
            <a:r>
              <a:rPr lang="fi-FI"/>
              <a:t> </a:t>
            </a:r>
            <a:r>
              <a:rPr lang="fi-FI" err="1"/>
              <a:t>bibendum</a:t>
            </a:r>
            <a:r>
              <a:rPr lang="fi-FI"/>
              <a:t> </a:t>
            </a:r>
            <a:r>
              <a:rPr lang="fi-FI" err="1"/>
              <a:t>orci</a:t>
            </a:r>
            <a:r>
              <a:rPr lang="fi-FI"/>
              <a:t> </a:t>
            </a:r>
            <a:r>
              <a:rPr lang="fi-FI" err="1"/>
              <a:t>feugiat</a:t>
            </a:r>
            <a:endParaRPr lang="fi-FI"/>
          </a:p>
        </p:txBody>
      </p:sp>
      <p:sp>
        <p:nvSpPr>
          <p:cNvPr id="3" name="Text Placeholder 3">
            <a:extLst>
              <a:ext uri="{FF2B5EF4-FFF2-40B4-BE49-F238E27FC236}">
                <a16:creationId xmlns:a16="http://schemas.microsoft.com/office/drawing/2014/main" id="{C88520D6-75B7-2045-BA06-F5BDFFF7EAFC}"/>
              </a:ext>
            </a:extLst>
          </p:cNvPr>
          <p:cNvSpPr>
            <a:spLocks noGrp="1"/>
          </p:cNvSpPr>
          <p:nvPr>
            <p:ph type="body" sz="quarter" idx="33" hasCustomPrompt="1"/>
          </p:nvPr>
        </p:nvSpPr>
        <p:spPr>
          <a:xfrm>
            <a:off x="7000876" y="2266950"/>
            <a:ext cx="4726717" cy="3371850"/>
          </a:xfrm>
        </p:spPr>
        <p:txBody>
          <a:bodyPr/>
          <a:lstStyle/>
          <a:p>
            <a:pPr lvl="0" rtl="0"/>
            <a:r>
              <a:rPr lang="fi-FI" noProof="0"/>
              <a:t>Muokkaa tekstin perustyyliä</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Tree>
    <p:extLst>
      <p:ext uri="{BB962C8B-B14F-4D97-AF65-F5344CB8AC3E}">
        <p14:creationId xmlns:p14="http://schemas.microsoft.com/office/powerpoint/2010/main" val="18443688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03_Teksti+kuva">
    <p:bg>
      <p:bgPr>
        <a:solidFill>
          <a:schemeClr val="accent3"/>
        </a:solidFill>
        <a:effectLst/>
      </p:bgPr>
    </p:bg>
    <p:spTree>
      <p:nvGrpSpPr>
        <p:cNvPr id="1" name=""/>
        <p:cNvGrpSpPr/>
        <p:nvPr/>
      </p:nvGrpSpPr>
      <p:grpSpPr>
        <a:xfrm>
          <a:off x="0" y="0"/>
          <a:ext cx="0" cy="0"/>
          <a:chOff x="0" y="0"/>
          <a:chExt cx="0" cy="0"/>
        </a:xfrm>
      </p:grpSpPr>
      <p:sp>
        <p:nvSpPr>
          <p:cNvPr id="25" name="Kuvan paikkamerkki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200776" y="486534"/>
            <a:ext cx="5991224" cy="6371465"/>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i-FI"/>
              <a:t>Lisää tai vedä ja pudota valokuva</a:t>
            </a:r>
          </a:p>
        </p:txBody>
      </p:sp>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5283799" cy="1352038"/>
          </a:xfrm>
        </p:spPr>
        <p:txBody>
          <a:bodyPr rtlCol="0" anchor="t"/>
          <a:lstStyle>
            <a:lvl1pPr rtl="0">
              <a:lnSpc>
                <a:spcPct val="100000"/>
              </a:lnSpc>
              <a:defRPr sz="3200" b="0">
                <a:solidFill>
                  <a:schemeClr val="accent1"/>
                </a:solidFill>
              </a:defRPr>
            </a:lvl1pPr>
          </a:lstStyle>
          <a:p>
            <a:pPr rtl="0"/>
            <a:r>
              <a:rPr lang="fi-FI"/>
              <a:t>3 </a:t>
            </a:r>
            <a:r>
              <a:rPr lang="fi-FI" err="1"/>
              <a:t>Teksti+kuva</a:t>
            </a:r>
            <a:r>
              <a:rPr lang="fi-FI"/>
              <a:t> 32 pt </a:t>
            </a:r>
            <a:r>
              <a:rPr lang="fi-FI" err="1"/>
              <a:t>Curabitur</a:t>
            </a:r>
            <a:r>
              <a:rPr lang="fi-FI"/>
              <a:t> </a:t>
            </a:r>
            <a:r>
              <a:rPr lang="fi-FI" err="1"/>
              <a:t>aliquam</a:t>
            </a:r>
            <a:r>
              <a:rPr lang="fi-FI"/>
              <a:t> </a:t>
            </a:r>
            <a:r>
              <a:rPr lang="fi-FI" err="1"/>
              <a:t>bibendum</a:t>
            </a:r>
            <a:r>
              <a:rPr lang="fi-FI"/>
              <a:t> </a:t>
            </a:r>
            <a:r>
              <a:rPr lang="fi-FI" err="1"/>
              <a:t>orci</a:t>
            </a:r>
            <a:r>
              <a:rPr lang="fi-FI"/>
              <a:t> </a:t>
            </a:r>
            <a:r>
              <a:rPr lang="fi-FI" err="1"/>
              <a:t>feugiat</a:t>
            </a:r>
            <a:endParaRPr lang="fi-FI"/>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accent6"/>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4" name="Text Placeholder 3">
            <a:extLst>
              <a:ext uri="{FF2B5EF4-FFF2-40B4-BE49-F238E27FC236}">
                <a16:creationId xmlns:a16="http://schemas.microsoft.com/office/drawing/2014/main" id="{B978762C-D7C0-80E6-6464-BAE2116DC52C}"/>
              </a:ext>
            </a:extLst>
          </p:cNvPr>
          <p:cNvSpPr>
            <a:spLocks noGrp="1"/>
          </p:cNvSpPr>
          <p:nvPr>
            <p:ph type="body" sz="quarter" idx="33" hasCustomPrompt="1"/>
          </p:nvPr>
        </p:nvSpPr>
        <p:spPr>
          <a:xfrm>
            <a:off x="734400" y="2266950"/>
            <a:ext cx="4885350" cy="3371850"/>
          </a:xfrm>
        </p:spPr>
        <p:txBody>
          <a:bodyPr/>
          <a:lstStyle>
            <a:lvl1pPr>
              <a:defRPr>
                <a:solidFill>
                  <a:srgbClr val="2C244C"/>
                </a:solidFill>
              </a:defRPr>
            </a:lvl1pPr>
            <a:lvl2pPr>
              <a:defRPr>
                <a:solidFill>
                  <a:srgbClr val="2C244C"/>
                </a:solidFill>
              </a:defRPr>
            </a:lvl2pPr>
            <a:lvl3pPr>
              <a:defRPr>
                <a:solidFill>
                  <a:srgbClr val="2C244C"/>
                </a:solidFill>
              </a:defRPr>
            </a:lvl3pPr>
            <a:lvl4pPr>
              <a:defRPr>
                <a:solidFill>
                  <a:srgbClr val="2C244C"/>
                </a:solidFill>
              </a:defRPr>
            </a:lvl4pPr>
            <a:lvl5pPr>
              <a:defRPr>
                <a:solidFill>
                  <a:srgbClr val="2C244C"/>
                </a:solidFill>
              </a:defRPr>
            </a:lvl5pPr>
          </a:lstStyle>
          <a:p>
            <a:pPr lvl="0" rtl="0"/>
            <a:r>
              <a:rPr lang="fi-FI" noProof="0"/>
              <a:t>Muokkaa tekstin perustyyliä</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Tree>
    <p:extLst>
      <p:ext uri="{BB962C8B-B14F-4D97-AF65-F5344CB8AC3E}">
        <p14:creationId xmlns:p14="http://schemas.microsoft.com/office/powerpoint/2010/main" val="35586192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04_Teksti+kuva">
    <p:bg>
      <p:bgPr>
        <a:solidFill>
          <a:schemeClr val="bg2"/>
        </a:solidFill>
        <a:effectLst/>
      </p:bgPr>
    </p:bg>
    <p:spTree>
      <p:nvGrpSpPr>
        <p:cNvPr id="1" name=""/>
        <p:cNvGrpSpPr/>
        <p:nvPr/>
      </p:nvGrpSpPr>
      <p:grpSpPr>
        <a:xfrm>
          <a:off x="0" y="0"/>
          <a:ext cx="0" cy="0"/>
          <a:chOff x="0" y="0"/>
          <a:chExt cx="0" cy="0"/>
        </a:xfrm>
      </p:grpSpPr>
      <p:sp>
        <p:nvSpPr>
          <p:cNvPr id="37" name="Kuvan paikkamerkki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200776" y="486534"/>
            <a:ext cx="5991224" cy="6371465"/>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i-FI"/>
              <a:t>Lisää tai vedä ja pudota valokuva</a:t>
            </a:r>
          </a:p>
        </p:txBody>
      </p:sp>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5283799" cy="1352038"/>
          </a:xfrm>
        </p:spPr>
        <p:txBody>
          <a:bodyPr rtlCol="0" anchor="t"/>
          <a:lstStyle>
            <a:lvl1pPr rtl="0">
              <a:lnSpc>
                <a:spcPct val="100000"/>
              </a:lnSpc>
              <a:defRPr sz="3200" b="0">
                <a:solidFill>
                  <a:srgbClr val="22404D"/>
                </a:solidFill>
              </a:defRPr>
            </a:lvl1pPr>
          </a:lstStyle>
          <a:p>
            <a:pPr rtl="0"/>
            <a:r>
              <a:rPr lang="fi-FI"/>
              <a:t>4 </a:t>
            </a:r>
            <a:r>
              <a:rPr lang="fi-FI" err="1"/>
              <a:t>Teksti+kuva</a:t>
            </a:r>
            <a:r>
              <a:rPr lang="fi-FI"/>
              <a:t> 32 pt </a:t>
            </a:r>
            <a:r>
              <a:rPr lang="fi-FI" err="1"/>
              <a:t>Curabitur</a:t>
            </a:r>
            <a:r>
              <a:rPr lang="fi-FI"/>
              <a:t> </a:t>
            </a:r>
            <a:r>
              <a:rPr lang="fi-FI" err="1"/>
              <a:t>aliquam</a:t>
            </a:r>
            <a:r>
              <a:rPr lang="fi-FI"/>
              <a:t> </a:t>
            </a:r>
            <a:r>
              <a:rPr lang="fi-FI" err="1"/>
              <a:t>bibendum</a:t>
            </a:r>
            <a:r>
              <a:rPr lang="fi-FI"/>
              <a:t> </a:t>
            </a:r>
            <a:r>
              <a:rPr lang="fi-FI" err="1"/>
              <a:t>orci</a:t>
            </a:r>
            <a:r>
              <a:rPr lang="fi-FI"/>
              <a:t> </a:t>
            </a:r>
            <a:r>
              <a:rPr lang="fi-FI" err="1"/>
              <a:t>feugiat</a:t>
            </a:r>
            <a:endParaRPr lang="fi-FI"/>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accent6"/>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3" name="Text Placeholder 3">
            <a:extLst>
              <a:ext uri="{FF2B5EF4-FFF2-40B4-BE49-F238E27FC236}">
                <a16:creationId xmlns:a16="http://schemas.microsoft.com/office/drawing/2014/main" id="{96F921F8-64BC-D08D-C6EA-9081418C427A}"/>
              </a:ext>
            </a:extLst>
          </p:cNvPr>
          <p:cNvSpPr>
            <a:spLocks noGrp="1"/>
          </p:cNvSpPr>
          <p:nvPr>
            <p:ph type="body" sz="quarter" idx="33" hasCustomPrompt="1"/>
          </p:nvPr>
        </p:nvSpPr>
        <p:spPr>
          <a:xfrm>
            <a:off x="734400" y="2266950"/>
            <a:ext cx="4885350" cy="3371850"/>
          </a:xfrm>
        </p:spPr>
        <p:txBody>
          <a:bodyPr/>
          <a:lstStyle>
            <a:lvl1pPr>
              <a:defRPr>
                <a:solidFill>
                  <a:srgbClr val="22404D"/>
                </a:solidFill>
              </a:defRPr>
            </a:lvl1pPr>
            <a:lvl2pPr>
              <a:defRPr>
                <a:solidFill>
                  <a:srgbClr val="22404D"/>
                </a:solidFill>
              </a:defRPr>
            </a:lvl2pPr>
            <a:lvl3pPr>
              <a:defRPr>
                <a:solidFill>
                  <a:srgbClr val="22404D"/>
                </a:solidFill>
              </a:defRPr>
            </a:lvl3pPr>
            <a:lvl4pPr>
              <a:defRPr>
                <a:solidFill>
                  <a:srgbClr val="22404D"/>
                </a:solidFill>
              </a:defRPr>
            </a:lvl4pPr>
            <a:lvl5pPr>
              <a:defRPr>
                <a:solidFill>
                  <a:srgbClr val="22404D"/>
                </a:solidFill>
              </a:defRPr>
            </a:lvl5pPr>
          </a:lstStyle>
          <a:p>
            <a:pPr lvl="0" rtl="0"/>
            <a:r>
              <a:rPr lang="fi-FI" noProof="0"/>
              <a:t>Muokkaa tekstin perustyyliä</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Tree>
    <p:extLst>
      <p:ext uri="{BB962C8B-B14F-4D97-AF65-F5344CB8AC3E}">
        <p14:creationId xmlns:p14="http://schemas.microsoft.com/office/powerpoint/2010/main" val="15491035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05_Teksti+kuva">
    <p:bg>
      <p:bgPr>
        <a:solidFill>
          <a:schemeClr val="accent2"/>
        </a:solidFill>
        <a:effectLst/>
      </p:bgPr>
    </p:bg>
    <p:spTree>
      <p:nvGrpSpPr>
        <p:cNvPr id="1" name=""/>
        <p:cNvGrpSpPr/>
        <p:nvPr/>
      </p:nvGrpSpPr>
      <p:grpSpPr>
        <a:xfrm>
          <a:off x="0" y="0"/>
          <a:ext cx="0" cy="0"/>
          <a:chOff x="0" y="0"/>
          <a:chExt cx="0" cy="0"/>
        </a:xfrm>
      </p:grpSpPr>
      <p:sp>
        <p:nvSpPr>
          <p:cNvPr id="23" name="Kuvan paikkamerkki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200776" y="486534"/>
            <a:ext cx="5991224" cy="6371465"/>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i-FI"/>
              <a:t>Lisää tai vedä ja pudota valokuva</a:t>
            </a:r>
          </a:p>
        </p:txBody>
      </p:sp>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5283799" cy="1352038"/>
          </a:xfrm>
        </p:spPr>
        <p:txBody>
          <a:bodyPr rtlCol="0" anchor="t"/>
          <a:lstStyle>
            <a:lvl1pPr rtl="0">
              <a:lnSpc>
                <a:spcPct val="100000"/>
              </a:lnSpc>
              <a:defRPr sz="3200" b="0">
                <a:solidFill>
                  <a:schemeClr val="bg1"/>
                </a:solidFill>
              </a:defRPr>
            </a:lvl1pPr>
          </a:lstStyle>
          <a:p>
            <a:pPr rtl="0"/>
            <a:r>
              <a:rPr lang="fi-FI"/>
              <a:t>5 </a:t>
            </a:r>
            <a:r>
              <a:rPr lang="fi-FI" err="1"/>
              <a:t>Teksti+kuva</a:t>
            </a:r>
            <a:r>
              <a:rPr lang="fi-FI"/>
              <a:t> 32 pt </a:t>
            </a:r>
            <a:r>
              <a:rPr lang="fi-FI" err="1"/>
              <a:t>Curabitur</a:t>
            </a:r>
            <a:r>
              <a:rPr lang="fi-FI"/>
              <a:t> </a:t>
            </a:r>
            <a:r>
              <a:rPr lang="fi-FI" err="1"/>
              <a:t>aliquam</a:t>
            </a:r>
            <a:r>
              <a:rPr lang="fi-FI"/>
              <a:t> </a:t>
            </a:r>
            <a:r>
              <a:rPr lang="fi-FI" err="1"/>
              <a:t>bibendum</a:t>
            </a:r>
            <a:r>
              <a:rPr lang="fi-FI"/>
              <a:t> </a:t>
            </a:r>
            <a:r>
              <a:rPr lang="fi-FI" err="1"/>
              <a:t>orci</a:t>
            </a:r>
            <a:r>
              <a:rPr lang="fi-FI"/>
              <a:t> </a:t>
            </a:r>
            <a:r>
              <a:rPr lang="fi-FI" err="1"/>
              <a:t>feugiat</a:t>
            </a:r>
            <a:endParaRPr lang="fi-FI"/>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bg1"/>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3" name="Text Placeholder 3">
            <a:extLst>
              <a:ext uri="{FF2B5EF4-FFF2-40B4-BE49-F238E27FC236}">
                <a16:creationId xmlns:a16="http://schemas.microsoft.com/office/drawing/2014/main" id="{41E67434-54FD-D0F0-8C51-EEAEFE41DDD1}"/>
              </a:ext>
            </a:extLst>
          </p:cNvPr>
          <p:cNvSpPr>
            <a:spLocks noGrp="1"/>
          </p:cNvSpPr>
          <p:nvPr>
            <p:ph type="body" sz="quarter" idx="33" hasCustomPrompt="1"/>
          </p:nvPr>
        </p:nvSpPr>
        <p:spPr>
          <a:xfrm>
            <a:off x="734400" y="2266950"/>
            <a:ext cx="4885350" cy="33718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fi-FI" noProof="0"/>
              <a:t>Muokkaa tekstin perustyyliä</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Tree>
    <p:extLst>
      <p:ext uri="{BB962C8B-B14F-4D97-AF65-F5344CB8AC3E}">
        <p14:creationId xmlns:p14="http://schemas.microsoft.com/office/powerpoint/2010/main" val="1065679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taatti">
    <p:spTree>
      <p:nvGrpSpPr>
        <p:cNvPr id="1" name=""/>
        <p:cNvGrpSpPr/>
        <p:nvPr/>
      </p:nvGrpSpPr>
      <p:grpSpPr>
        <a:xfrm>
          <a:off x="0" y="0"/>
          <a:ext cx="0" cy="0"/>
          <a:chOff x="0" y="0"/>
          <a:chExt cx="0" cy="0"/>
        </a:xfrm>
      </p:grpSpPr>
      <p:sp>
        <p:nvSpPr>
          <p:cNvPr id="11" name="bg object 17">
            <a:extLst>
              <a:ext uri="{FF2B5EF4-FFF2-40B4-BE49-F238E27FC236}">
                <a16:creationId xmlns:a16="http://schemas.microsoft.com/office/drawing/2014/main" id="{10E1F50E-0267-4791-8536-AF37549E4D86}"/>
              </a:ext>
            </a:extLst>
          </p:cNvPr>
          <p:cNvSpPr/>
          <p:nvPr userDrawn="1"/>
        </p:nvSpPr>
        <p:spPr>
          <a:xfrm>
            <a:off x="0" y="0"/>
            <a:ext cx="5760000" cy="6858000"/>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300F5E"/>
          </a:solidFill>
        </p:spPr>
        <p:txBody>
          <a:bodyPr wrap="square" lIns="0" tIns="0" rIns="0" bIns="0" rtlCol="0"/>
          <a:lstStyle/>
          <a:p>
            <a:endParaRPr sz="662">
              <a:solidFill>
                <a:schemeClr val="tx2"/>
              </a:solidFill>
            </a:endParaRP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27527" y="627529"/>
            <a:ext cx="4788000" cy="1344706"/>
          </a:xfrm>
        </p:spPr>
        <p:txBody>
          <a:bodyPr/>
          <a:lstStyle>
            <a:lvl1pPr>
              <a:defRPr>
                <a:solidFill>
                  <a:schemeClr val="bg1"/>
                </a:solidFill>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6"/>
            <a:ext cx="4788000" cy="4140000"/>
          </a:xfrm>
        </p:spPr>
        <p:txBody>
          <a:bodyPr/>
          <a:lstStyle>
            <a:lvl1pPr>
              <a:defRPr>
                <a:solidFill>
                  <a:schemeClr val="bg1"/>
                </a:solidFill>
              </a:defRPr>
            </a:lvl1pPr>
            <a:lvl2pPr>
              <a:defRPr>
                <a:solidFill>
                  <a:schemeClr val="bg1"/>
                </a:solidFill>
              </a:defRPr>
            </a:lvl2pPr>
            <a:lvl3pPr>
              <a:defRPr sz="1400" i="1">
                <a:solidFill>
                  <a:schemeClr val="bg1"/>
                </a:solidFill>
              </a:defRPr>
            </a:lvl3pPr>
          </a:lstStyle>
          <a:p>
            <a:pPr lvl="0"/>
            <a:r>
              <a:rPr lang="fi-FI"/>
              <a:t>Muokkaa tekstin perustyylejä napsauttamalla</a:t>
            </a:r>
          </a:p>
          <a:p>
            <a:pPr lvl="1"/>
            <a:r>
              <a:rPr lang="fi-FI"/>
              <a:t>toinen taso</a:t>
            </a:r>
          </a:p>
          <a:p>
            <a:pPr lvl="2"/>
            <a:r>
              <a:rPr lang="fi-FI"/>
              <a:t>kolmas taso</a:t>
            </a:r>
          </a:p>
        </p:txBody>
      </p:sp>
      <p:sp>
        <p:nvSpPr>
          <p:cNvPr id="10" name="bg object 17">
            <a:extLst>
              <a:ext uri="{FF2B5EF4-FFF2-40B4-BE49-F238E27FC236}">
                <a16:creationId xmlns:a16="http://schemas.microsoft.com/office/drawing/2014/main" id="{044F0693-F2B2-47CE-A1C8-8F69BF485420}"/>
              </a:ext>
            </a:extLst>
          </p:cNvPr>
          <p:cNvSpPr/>
          <p:nvPr userDrawn="1"/>
        </p:nvSpPr>
        <p:spPr>
          <a:xfrm>
            <a:off x="1816" y="0"/>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00FF00"/>
          </a:solidFill>
        </p:spPr>
        <p:txBody>
          <a:bodyPr wrap="square" lIns="0" tIns="0" rIns="0" bIns="0" rtlCol="0"/>
          <a:lstStyle/>
          <a:p>
            <a:endParaRPr sz="662">
              <a:solidFill>
                <a:schemeClr val="tx2"/>
              </a:solidFill>
            </a:endParaRPr>
          </a:p>
        </p:txBody>
      </p:sp>
      <p:sp>
        <p:nvSpPr>
          <p:cNvPr id="12" name="Päivämäärän paikkamerkki 11">
            <a:extLst>
              <a:ext uri="{FF2B5EF4-FFF2-40B4-BE49-F238E27FC236}">
                <a16:creationId xmlns:a16="http://schemas.microsoft.com/office/drawing/2014/main" id="{5FA0B536-51B5-42B5-9A90-720C45616BE8}"/>
              </a:ext>
            </a:extLst>
          </p:cNvPr>
          <p:cNvSpPr>
            <a:spLocks noGrp="1"/>
          </p:cNvSpPr>
          <p:nvPr>
            <p:ph type="dt" sz="half" idx="14"/>
          </p:nvPr>
        </p:nvSpPr>
        <p:spPr/>
        <p:txBody>
          <a:bodyPr/>
          <a:lstStyle>
            <a:lvl1pPr>
              <a:defRPr>
                <a:solidFill>
                  <a:schemeClr val="bg1"/>
                </a:solidFill>
              </a:defRPr>
            </a:lvl1pPr>
          </a:lstStyle>
          <a:p>
            <a:fld id="{ECCE482C-9293-4877-A193-3AF2E0ED0C62}" type="datetime1">
              <a:rPr lang="fi-FI" smtClean="0"/>
              <a:t>20.7.2024</a:t>
            </a:fld>
            <a:endParaRPr lang="fi-FI" dirty="0"/>
          </a:p>
        </p:txBody>
      </p:sp>
      <p:sp>
        <p:nvSpPr>
          <p:cNvPr id="13" name="Alatunnisteen paikkamerkki 12">
            <a:extLst>
              <a:ext uri="{FF2B5EF4-FFF2-40B4-BE49-F238E27FC236}">
                <a16:creationId xmlns:a16="http://schemas.microsoft.com/office/drawing/2014/main" id="{4A453BAB-6625-4571-BA7C-CF2D406E0ED3}"/>
              </a:ext>
            </a:extLst>
          </p:cNvPr>
          <p:cNvSpPr>
            <a:spLocks noGrp="1"/>
          </p:cNvSpPr>
          <p:nvPr>
            <p:ph type="ftr" sz="quarter" idx="15"/>
          </p:nvPr>
        </p:nvSpPr>
        <p:spPr/>
        <p:txBody>
          <a:bodyPr/>
          <a:lstStyle>
            <a:lvl1pPr>
              <a:defRPr>
                <a:solidFill>
                  <a:schemeClr val="bg1"/>
                </a:solidFill>
              </a:defRPr>
            </a:lvl1pPr>
          </a:lstStyle>
          <a:p>
            <a:endParaRPr lang="fi-FI" dirty="0"/>
          </a:p>
        </p:txBody>
      </p:sp>
      <p:sp>
        <p:nvSpPr>
          <p:cNvPr id="14" name="Dian numeron paikkamerkki 13">
            <a:extLst>
              <a:ext uri="{FF2B5EF4-FFF2-40B4-BE49-F238E27FC236}">
                <a16:creationId xmlns:a16="http://schemas.microsoft.com/office/drawing/2014/main" id="{6DF42E4B-7E90-4EE9-9768-36D84536F37A}"/>
              </a:ext>
            </a:extLst>
          </p:cNvPr>
          <p:cNvSpPr>
            <a:spLocks noGrp="1"/>
          </p:cNvSpPr>
          <p:nvPr>
            <p:ph type="sldNum" sz="quarter" idx="16"/>
          </p:nvPr>
        </p:nvSpPr>
        <p:spPr/>
        <p:txBody>
          <a:bodyPr/>
          <a:lstStyle>
            <a:lvl1pPr>
              <a:defRPr>
                <a:solidFill>
                  <a:schemeClr val="bg1"/>
                </a:solidFill>
              </a:defRPr>
            </a:lvl1pPr>
          </a:lstStyle>
          <a:p>
            <a:fld id="{CCD26548-A701-4132-A0A2-A9B09A70FF4B}" type="slidenum">
              <a:rPr lang="fi-FI" smtClean="0"/>
              <a:pPr/>
              <a:t>‹#›</a:t>
            </a:fld>
            <a:endParaRPr lang="fi-FI"/>
          </a:p>
        </p:txBody>
      </p:sp>
      <p:sp>
        <p:nvSpPr>
          <p:cNvPr id="15" name="object 16">
            <a:extLst>
              <a:ext uri="{FF2B5EF4-FFF2-40B4-BE49-F238E27FC236}">
                <a16:creationId xmlns:a16="http://schemas.microsoft.com/office/drawing/2014/main" id="{2C192306-D59C-43DE-921E-D5C26A781D16}"/>
              </a:ext>
            </a:extLst>
          </p:cNvPr>
          <p:cNvSpPr/>
          <p:nvPr userDrawn="1"/>
        </p:nvSpPr>
        <p:spPr>
          <a:xfrm>
            <a:off x="6414269" y="2425530"/>
            <a:ext cx="584142" cy="505975"/>
          </a:xfrm>
          <a:custGeom>
            <a:avLst/>
            <a:gdLst/>
            <a:ahLst/>
            <a:cxnLst/>
            <a:rect l="l" t="t" r="r" b="b"/>
            <a:pathLst>
              <a:path w="963295" h="834389">
                <a:moveTo>
                  <a:pt x="963237" y="0"/>
                </a:moveTo>
                <a:lnTo>
                  <a:pt x="518434" y="0"/>
                </a:lnTo>
                <a:lnTo>
                  <a:pt x="518434" y="413107"/>
                </a:lnTo>
                <a:lnTo>
                  <a:pt x="731119" y="413107"/>
                </a:lnTo>
                <a:lnTo>
                  <a:pt x="726079" y="449181"/>
                </a:lnTo>
                <a:lnTo>
                  <a:pt x="701027" y="513860"/>
                </a:lnTo>
                <a:lnTo>
                  <a:pt x="653986" y="569844"/>
                </a:lnTo>
                <a:lnTo>
                  <a:pt x="617881" y="597293"/>
                </a:lnTo>
                <a:lnTo>
                  <a:pt x="572698" y="624808"/>
                </a:lnTo>
                <a:lnTo>
                  <a:pt x="518434" y="652388"/>
                </a:lnTo>
                <a:lnTo>
                  <a:pt x="614557" y="834393"/>
                </a:lnTo>
                <a:lnTo>
                  <a:pt x="666896" y="809913"/>
                </a:lnTo>
                <a:lnTo>
                  <a:pt x="714643" y="784390"/>
                </a:lnTo>
                <a:lnTo>
                  <a:pt x="757798" y="757825"/>
                </a:lnTo>
                <a:lnTo>
                  <a:pt x="796362" y="730216"/>
                </a:lnTo>
                <a:lnTo>
                  <a:pt x="830334" y="701565"/>
                </a:lnTo>
                <a:lnTo>
                  <a:pt x="859716" y="671870"/>
                </a:lnTo>
                <a:lnTo>
                  <a:pt x="884507" y="641132"/>
                </a:lnTo>
                <a:lnTo>
                  <a:pt x="908568" y="602442"/>
                </a:lnTo>
                <a:lnTo>
                  <a:pt x="928252" y="559323"/>
                </a:lnTo>
                <a:lnTo>
                  <a:pt x="943560" y="511774"/>
                </a:lnTo>
                <a:lnTo>
                  <a:pt x="954492" y="459797"/>
                </a:lnTo>
                <a:lnTo>
                  <a:pt x="961051" y="403390"/>
                </a:lnTo>
                <a:lnTo>
                  <a:pt x="963237" y="342555"/>
                </a:lnTo>
                <a:lnTo>
                  <a:pt x="963237" y="0"/>
                </a:lnTo>
                <a:close/>
              </a:path>
              <a:path w="963295" h="834389">
                <a:moveTo>
                  <a:pt x="444813" y="0"/>
                </a:moveTo>
                <a:lnTo>
                  <a:pt x="0" y="0"/>
                </a:lnTo>
                <a:lnTo>
                  <a:pt x="0" y="413107"/>
                </a:lnTo>
                <a:lnTo>
                  <a:pt x="212695" y="413107"/>
                </a:lnTo>
                <a:lnTo>
                  <a:pt x="207649" y="449181"/>
                </a:lnTo>
                <a:lnTo>
                  <a:pt x="182597" y="513860"/>
                </a:lnTo>
                <a:lnTo>
                  <a:pt x="135561" y="569844"/>
                </a:lnTo>
                <a:lnTo>
                  <a:pt x="99452" y="597293"/>
                </a:lnTo>
                <a:lnTo>
                  <a:pt x="54265" y="624808"/>
                </a:lnTo>
                <a:lnTo>
                  <a:pt x="0" y="652388"/>
                </a:lnTo>
                <a:lnTo>
                  <a:pt x="96122" y="834393"/>
                </a:lnTo>
                <a:lnTo>
                  <a:pt x="148462" y="809913"/>
                </a:lnTo>
                <a:lnTo>
                  <a:pt x="196210" y="784390"/>
                </a:lnTo>
                <a:lnTo>
                  <a:pt x="239367" y="757825"/>
                </a:lnTo>
                <a:lnTo>
                  <a:pt x="277932" y="730216"/>
                </a:lnTo>
                <a:lnTo>
                  <a:pt x="311904" y="701565"/>
                </a:lnTo>
                <a:lnTo>
                  <a:pt x="341284" y="671870"/>
                </a:lnTo>
                <a:lnTo>
                  <a:pt x="366072" y="641132"/>
                </a:lnTo>
                <a:lnTo>
                  <a:pt x="390134" y="602442"/>
                </a:lnTo>
                <a:lnTo>
                  <a:pt x="409820" y="559323"/>
                </a:lnTo>
                <a:lnTo>
                  <a:pt x="425131" y="511774"/>
                </a:lnTo>
                <a:lnTo>
                  <a:pt x="436066" y="459797"/>
                </a:lnTo>
                <a:lnTo>
                  <a:pt x="442626" y="403390"/>
                </a:lnTo>
                <a:lnTo>
                  <a:pt x="444813" y="342555"/>
                </a:lnTo>
                <a:lnTo>
                  <a:pt x="444813" y="0"/>
                </a:lnTo>
                <a:close/>
              </a:path>
            </a:pathLst>
          </a:custGeom>
          <a:solidFill>
            <a:srgbClr val="00FF00"/>
          </a:solidFill>
        </p:spPr>
        <p:txBody>
          <a:bodyPr wrap="square" lIns="0" tIns="0" rIns="0" bIns="0" rtlCol="0"/>
          <a:lstStyle/>
          <a:p>
            <a:endParaRPr sz="662"/>
          </a:p>
        </p:txBody>
      </p:sp>
      <p:sp>
        <p:nvSpPr>
          <p:cNvPr id="8" name="Tekstin paikkamerkki 7">
            <a:extLst>
              <a:ext uri="{FF2B5EF4-FFF2-40B4-BE49-F238E27FC236}">
                <a16:creationId xmlns:a16="http://schemas.microsoft.com/office/drawing/2014/main" id="{A0441B94-046F-42EE-B6D3-728E122FE52B}"/>
              </a:ext>
            </a:extLst>
          </p:cNvPr>
          <p:cNvSpPr>
            <a:spLocks noGrp="1"/>
          </p:cNvSpPr>
          <p:nvPr>
            <p:ph type="body" sz="quarter" idx="17"/>
          </p:nvPr>
        </p:nvSpPr>
        <p:spPr>
          <a:xfrm>
            <a:off x="6998410" y="2944906"/>
            <a:ext cx="4566527" cy="1671918"/>
          </a:xfrm>
        </p:spPr>
        <p:txBody>
          <a:bodyPr/>
          <a:lstStyle>
            <a:lvl1pPr marL="0" indent="0">
              <a:buNone/>
              <a:defRPr sz="2500" i="1"/>
            </a:lvl1pPr>
          </a:lstStyle>
          <a:p>
            <a:pPr lvl="0"/>
            <a:r>
              <a:rPr lang="fi-FI"/>
              <a:t>Muokkaa tekstin perustyylejä napsauttamalla</a:t>
            </a:r>
          </a:p>
        </p:txBody>
      </p:sp>
      <p:sp>
        <p:nvSpPr>
          <p:cNvPr id="17" name="Tekstin paikkamerkki 7">
            <a:extLst>
              <a:ext uri="{FF2B5EF4-FFF2-40B4-BE49-F238E27FC236}">
                <a16:creationId xmlns:a16="http://schemas.microsoft.com/office/drawing/2014/main" id="{D59F5E8B-07FA-4ABF-87A3-FCE2D77057FE}"/>
              </a:ext>
            </a:extLst>
          </p:cNvPr>
          <p:cNvSpPr>
            <a:spLocks noGrp="1"/>
          </p:cNvSpPr>
          <p:nvPr>
            <p:ph type="body" sz="quarter" idx="18"/>
          </p:nvPr>
        </p:nvSpPr>
        <p:spPr>
          <a:xfrm>
            <a:off x="6998410" y="4679577"/>
            <a:ext cx="4566527" cy="878728"/>
          </a:xfrm>
        </p:spPr>
        <p:txBody>
          <a:bodyPr/>
          <a:lstStyle>
            <a:lvl1pPr marL="285750" indent="-285750">
              <a:buClr>
                <a:schemeClr val="tx2"/>
              </a:buClr>
              <a:buFont typeface="Geomanist" panose="02000503000000020004" pitchFamily="50" charset="0"/>
              <a:buChar char="–"/>
              <a:defRPr/>
            </a:lvl1pPr>
          </a:lstStyle>
          <a:p>
            <a:pPr lvl="0"/>
            <a:r>
              <a:rPr lang="fi-FI"/>
              <a:t>Muokkaa tekstin perustyylejä napsauttamalla</a:t>
            </a:r>
          </a:p>
        </p:txBody>
      </p:sp>
    </p:spTree>
    <p:extLst>
      <p:ext uri="{BB962C8B-B14F-4D97-AF65-F5344CB8AC3E}">
        <p14:creationId xmlns:p14="http://schemas.microsoft.com/office/powerpoint/2010/main" val="45597193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eksti+taulukko">
    <p:bg>
      <p:bgPr>
        <a:solidFill>
          <a:schemeClr val="accent3"/>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11156214" cy="677819"/>
          </a:xfrm>
        </p:spPr>
        <p:txBody>
          <a:bodyPr rtlCol="0" anchor="t"/>
          <a:lstStyle>
            <a:lvl1pPr rtl="0">
              <a:lnSpc>
                <a:spcPct val="100000"/>
              </a:lnSpc>
              <a:defRPr sz="3200" b="0">
                <a:solidFill>
                  <a:schemeClr val="accent1"/>
                </a:solidFill>
              </a:defRPr>
            </a:lvl1pPr>
          </a:lstStyle>
          <a:p>
            <a:pPr rtl="0"/>
            <a:r>
              <a:rPr lang="fi-FI" err="1"/>
              <a:t>Teksti+Taulukko</a:t>
            </a:r>
            <a:r>
              <a:rPr lang="fi-FI"/>
              <a:t> 32 pt </a:t>
            </a:r>
            <a:r>
              <a:rPr lang="fi-FI" err="1"/>
              <a:t>Curabitur</a:t>
            </a:r>
            <a:r>
              <a:rPr lang="fi-FI"/>
              <a:t> eli Otsikko</a:t>
            </a:r>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p:nvPr>
        </p:nvSpPr>
        <p:spPr>
          <a:xfrm>
            <a:off x="733424" y="1087396"/>
            <a:ext cx="10717170" cy="601362"/>
          </a:xfrm>
        </p:spPr>
        <p:txBody>
          <a:bodyPr rtlCol="0">
            <a:normAutofit/>
          </a:bodyPr>
          <a:lstStyle>
            <a:lvl1pPr marL="0" indent="0" rtl="0">
              <a:lnSpc>
                <a:spcPct val="100000"/>
              </a:lnSpc>
              <a:spcBef>
                <a:spcPts val="0"/>
              </a:spcBef>
              <a:spcAft>
                <a:spcPts val="1000"/>
              </a:spcAft>
              <a:buFont typeface="Arial" panose="020B0604020202020204" pitchFamily="34" charset="0"/>
              <a:buNone/>
              <a:defRPr sz="1800">
                <a:solidFill>
                  <a:schemeClr val="accent1"/>
                </a:solidFill>
              </a:defRPr>
            </a:lvl1pPr>
            <a:lvl2pPr marL="552450" indent="-285750">
              <a:lnSpc>
                <a:spcPct val="100000"/>
              </a:lnSpc>
              <a:spcBef>
                <a:spcPts val="0"/>
              </a:spcBef>
              <a:spcAft>
                <a:spcPts val="1000"/>
              </a:spcAft>
              <a:buFont typeface="Arial" panose="020B0604020202020204" pitchFamily="34" charset="0"/>
              <a:buChar char="•"/>
              <a:defRPr>
                <a:solidFill>
                  <a:schemeClr val="tx1"/>
                </a:solidFill>
              </a:defRPr>
            </a:lvl2pPr>
            <a:lvl3pPr marL="542925" indent="0">
              <a:buNone/>
              <a:defRPr/>
            </a:lvl3pPr>
            <a:lvl4pPr marL="809625" indent="0">
              <a:buNone/>
              <a:defRPr/>
            </a:lvl4pPr>
            <a:lvl5pPr marL="1076325" indent="0">
              <a:buNone/>
              <a:defRPr/>
            </a:lvl5pPr>
          </a:lstStyle>
          <a:p>
            <a:pPr lvl="0" rtl="0"/>
            <a:endParaRPr lang="fi-FI"/>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accent1"/>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5552123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Numeronosto">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9052833" cy="895350"/>
          </a:xfrm>
        </p:spPr>
        <p:txBody>
          <a:bodyPr rtlCol="0" anchor="t"/>
          <a:lstStyle>
            <a:lvl1pPr rtl="0">
              <a:lnSpc>
                <a:spcPct val="100000"/>
              </a:lnSpc>
              <a:defRPr sz="3200" b="0">
                <a:solidFill>
                  <a:schemeClr val="bg2"/>
                </a:solidFill>
              </a:defRPr>
            </a:lvl1pPr>
          </a:lstStyle>
          <a:p>
            <a:pPr rtl="0"/>
            <a:r>
              <a:rPr lang="fi-FI"/>
              <a:t>Numeronosto 32 pt </a:t>
            </a:r>
            <a:r>
              <a:rPr lang="fi-FI" err="1"/>
              <a:t>Curabitur</a:t>
            </a:r>
            <a:r>
              <a:rPr lang="fi-FI"/>
              <a:t> </a:t>
            </a:r>
            <a:r>
              <a:rPr lang="fi-FI" err="1"/>
              <a:t>aliquam</a:t>
            </a:r>
            <a:br>
              <a:rPr lang="fi-FI"/>
            </a:br>
            <a:r>
              <a:rPr lang="fi-FI" err="1"/>
              <a:t>bibendum</a:t>
            </a:r>
            <a:r>
              <a:rPr lang="fi-FI"/>
              <a:t> </a:t>
            </a:r>
            <a:r>
              <a:rPr lang="fi-FI" err="1"/>
              <a:t>orci</a:t>
            </a:r>
            <a:r>
              <a:rPr lang="fi-FI"/>
              <a:t> </a:t>
            </a:r>
            <a:r>
              <a:rPr lang="fi-FI" err="1"/>
              <a:t>eu</a:t>
            </a:r>
            <a:r>
              <a:rPr lang="fi-FI"/>
              <a:t> </a:t>
            </a:r>
            <a:r>
              <a:rPr lang="fi-FI" err="1"/>
              <a:t>feugiat</a:t>
            </a:r>
            <a:r>
              <a:rPr lang="fi-FI"/>
              <a:t> elit</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bg2"/>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4" name="Tekstin paikkamerkki 4">
            <a:extLst>
              <a:ext uri="{FF2B5EF4-FFF2-40B4-BE49-F238E27FC236}">
                <a16:creationId xmlns:a16="http://schemas.microsoft.com/office/drawing/2014/main" id="{1F5B3657-F2AE-455A-BF81-1A0C2ACECD20}"/>
              </a:ext>
            </a:extLst>
          </p:cNvPr>
          <p:cNvSpPr>
            <a:spLocks noGrp="1"/>
          </p:cNvSpPr>
          <p:nvPr>
            <p:ph type="body" sz="quarter" idx="12"/>
          </p:nvPr>
        </p:nvSpPr>
        <p:spPr>
          <a:xfrm>
            <a:off x="747951" y="3502019"/>
            <a:ext cx="2191668" cy="1440000"/>
          </a:xfrm>
        </p:spPr>
        <p:txBody>
          <a:bodyPr rtlCol="0" anchor="t"/>
          <a:lstStyle>
            <a:lvl1pPr marL="0" indent="0" algn="l" rtl="0">
              <a:buNone/>
              <a:defRPr sz="1600">
                <a:solidFill>
                  <a:schemeClr val="bg2"/>
                </a:solidFill>
              </a:defRPr>
            </a:lvl1pPr>
            <a:lvl2pPr marL="266700" indent="0">
              <a:buNone/>
              <a:defRPr sz="16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endParaRPr lang="fi-FI"/>
          </a:p>
        </p:txBody>
      </p:sp>
      <p:sp>
        <p:nvSpPr>
          <p:cNvPr id="15" name="Tekstin paikkamerkki 5">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3410756" y="2376884"/>
            <a:ext cx="2278634" cy="737020"/>
          </a:xfrm>
        </p:spPr>
        <p:txBody>
          <a:bodyPr rtlCol="0" anchor="t"/>
          <a:lstStyle>
            <a:lvl1pPr marL="0" indent="0" algn="l">
              <a:buNone/>
              <a:defRPr sz="6400" b="1" spc="20" baseline="0">
                <a:solidFill>
                  <a:schemeClr val="bg2"/>
                </a:solidFill>
              </a:defRPr>
            </a:lvl1pPr>
            <a:lvl2pPr marL="266700" indent="0" algn="ctr">
              <a:buNone/>
              <a:defRPr sz="1600">
                <a:solidFill>
                  <a:schemeClr val="tx1"/>
                </a:solidFill>
              </a:defRPr>
            </a:lvl2pPr>
            <a:lvl3pPr marL="542925" indent="0" algn="ctr">
              <a:buNone/>
              <a:defRPr sz="1600">
                <a:solidFill>
                  <a:schemeClr val="tx1"/>
                </a:solidFill>
              </a:defRPr>
            </a:lvl3pPr>
            <a:lvl4pPr marL="809625" indent="0" algn="ctr">
              <a:buNone/>
              <a:defRPr sz="1600">
                <a:solidFill>
                  <a:schemeClr val="tx1"/>
                </a:solidFill>
              </a:defRPr>
            </a:lvl4pPr>
            <a:lvl5pPr marL="1076325" indent="0" algn="ctr">
              <a:buNone/>
              <a:defRPr sz="1600">
                <a:solidFill>
                  <a:schemeClr val="tx1"/>
                </a:solidFill>
              </a:defRPr>
            </a:lvl5pPr>
          </a:lstStyle>
          <a:p>
            <a:pPr lvl="0" rtl="0"/>
            <a:r>
              <a:rPr lang="fi-FI"/>
              <a:t>1 234</a:t>
            </a:r>
          </a:p>
        </p:txBody>
      </p:sp>
      <p:sp>
        <p:nvSpPr>
          <p:cNvPr id="16" name="Tekstin paikkamerkki 6">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8777048" y="2376884"/>
            <a:ext cx="2245178" cy="737020"/>
          </a:xfrm>
        </p:spPr>
        <p:txBody>
          <a:bodyPr rtlCol="0" anchor="t"/>
          <a:lstStyle>
            <a:lvl1pPr marL="0" indent="0" algn="l">
              <a:buNone/>
              <a:defRPr sz="6400" b="1" spc="20" baseline="0">
                <a:solidFill>
                  <a:schemeClr val="bg2"/>
                </a:solidFill>
              </a:defRPr>
            </a:lvl1pPr>
            <a:lvl2pPr marL="266700" indent="0">
              <a:buNone/>
              <a:defRPr sz="16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a:t>1 234</a:t>
            </a:r>
          </a:p>
        </p:txBody>
      </p:sp>
      <p:sp>
        <p:nvSpPr>
          <p:cNvPr id="17" name="Tekstin paikkamerkki 7">
            <a:extLst>
              <a:ext uri="{FF2B5EF4-FFF2-40B4-BE49-F238E27FC236}">
                <a16:creationId xmlns:a16="http://schemas.microsoft.com/office/drawing/2014/main" id="{77D6BBBA-F4A3-45D4-91BC-A405FFDC7C3D}"/>
              </a:ext>
            </a:extLst>
          </p:cNvPr>
          <p:cNvSpPr>
            <a:spLocks noGrp="1"/>
          </p:cNvSpPr>
          <p:nvPr>
            <p:ph type="body" sz="quarter" idx="15"/>
          </p:nvPr>
        </p:nvSpPr>
        <p:spPr>
          <a:xfrm>
            <a:off x="6094199" y="3502019"/>
            <a:ext cx="2245178" cy="1440000"/>
          </a:xfrm>
        </p:spPr>
        <p:txBody>
          <a:bodyPr rtlCol="0" anchor="t"/>
          <a:lstStyle>
            <a:lvl1pPr marL="0" indent="0" algn="l" rtl="0">
              <a:buNone/>
              <a:defRPr sz="1600">
                <a:solidFill>
                  <a:schemeClr val="bg2"/>
                </a:solidFill>
              </a:defRPr>
            </a:lvl1pPr>
            <a:lvl2pPr marL="266700" indent="0">
              <a:buNone/>
              <a:defRPr sz="16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endParaRPr lang="fi-FI"/>
          </a:p>
        </p:txBody>
      </p:sp>
      <p:sp>
        <p:nvSpPr>
          <p:cNvPr id="18" name="Tekstin paikkamerkki 4">
            <a:extLst>
              <a:ext uri="{FF2B5EF4-FFF2-40B4-BE49-F238E27FC236}">
                <a16:creationId xmlns:a16="http://schemas.microsoft.com/office/drawing/2014/main" id="{1F5B3657-F2AE-455A-BF81-1A0C2ACECD20}"/>
              </a:ext>
            </a:extLst>
          </p:cNvPr>
          <p:cNvSpPr>
            <a:spLocks noGrp="1"/>
          </p:cNvSpPr>
          <p:nvPr>
            <p:ph type="body" sz="quarter" idx="34" hasCustomPrompt="1"/>
          </p:nvPr>
        </p:nvSpPr>
        <p:spPr>
          <a:xfrm>
            <a:off x="747951" y="2376884"/>
            <a:ext cx="2230931" cy="737020"/>
          </a:xfrm>
        </p:spPr>
        <p:txBody>
          <a:bodyPr rtlCol="0" anchor="t"/>
          <a:lstStyle>
            <a:lvl1pPr marL="0" indent="0" algn="l">
              <a:buFont typeface="Arial" panose="020B0604020202020204" pitchFamily="34" charset="0"/>
              <a:buNone/>
              <a:defRPr sz="6400" b="1" spc="20" baseline="0">
                <a:solidFill>
                  <a:schemeClr val="bg2"/>
                </a:solidFill>
              </a:defRPr>
            </a:lvl1pPr>
            <a:lvl2pPr marL="266700" indent="0">
              <a:buNone/>
              <a:defRPr sz="16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a:t>1 234</a:t>
            </a:r>
          </a:p>
        </p:txBody>
      </p:sp>
      <p:sp>
        <p:nvSpPr>
          <p:cNvPr id="19" name="Tekstin paikkamerkki 5">
            <a:extLst>
              <a:ext uri="{FF2B5EF4-FFF2-40B4-BE49-F238E27FC236}">
                <a16:creationId xmlns:a16="http://schemas.microsoft.com/office/drawing/2014/main" id="{6A983D98-E0AB-429A-9EC2-B50D4216D691}"/>
              </a:ext>
            </a:extLst>
          </p:cNvPr>
          <p:cNvSpPr>
            <a:spLocks noGrp="1"/>
          </p:cNvSpPr>
          <p:nvPr>
            <p:ph type="body" sz="quarter" idx="35" hasCustomPrompt="1"/>
          </p:nvPr>
        </p:nvSpPr>
        <p:spPr>
          <a:xfrm>
            <a:off x="6121264" y="2376884"/>
            <a:ext cx="2223909" cy="737020"/>
          </a:xfrm>
        </p:spPr>
        <p:txBody>
          <a:bodyPr rtlCol="0" anchor="t"/>
          <a:lstStyle>
            <a:lvl1pPr marL="0" indent="0" algn="l">
              <a:buFont typeface="Arial" panose="020B0604020202020204" pitchFamily="34" charset="0"/>
              <a:buNone/>
              <a:defRPr sz="6400" b="1" spc="20" baseline="0">
                <a:solidFill>
                  <a:schemeClr val="bg2"/>
                </a:solidFill>
              </a:defRPr>
            </a:lvl1pPr>
            <a:lvl2pPr marL="266700" indent="0" algn="ctr">
              <a:buNone/>
              <a:defRPr sz="1600">
                <a:solidFill>
                  <a:schemeClr val="tx1"/>
                </a:solidFill>
              </a:defRPr>
            </a:lvl2pPr>
            <a:lvl3pPr marL="542925" indent="0" algn="ctr">
              <a:buNone/>
              <a:defRPr sz="1600">
                <a:solidFill>
                  <a:schemeClr val="tx1"/>
                </a:solidFill>
              </a:defRPr>
            </a:lvl3pPr>
            <a:lvl4pPr marL="809625" indent="0" algn="ctr">
              <a:buNone/>
              <a:defRPr sz="1600">
                <a:solidFill>
                  <a:schemeClr val="tx1"/>
                </a:solidFill>
              </a:defRPr>
            </a:lvl4pPr>
            <a:lvl5pPr marL="1076325" indent="0" algn="ctr">
              <a:buNone/>
              <a:defRPr sz="1600">
                <a:solidFill>
                  <a:schemeClr val="tx1"/>
                </a:solidFill>
              </a:defRPr>
            </a:lvl5pPr>
          </a:lstStyle>
          <a:p>
            <a:pPr lvl="0" rtl="0"/>
            <a:r>
              <a:rPr lang="fi-FI"/>
              <a:t>1 234</a:t>
            </a:r>
          </a:p>
        </p:txBody>
      </p:sp>
      <p:sp>
        <p:nvSpPr>
          <p:cNvPr id="21" name="Vertailu, vasen paikkamerkki 2">
            <a:extLst>
              <a:ext uri="{FF2B5EF4-FFF2-40B4-BE49-F238E27FC236}">
                <a16:creationId xmlns:a16="http://schemas.microsoft.com/office/drawing/2014/main" id="{78A963F8-6F6E-440E-B3B3-DDE13C083A36}"/>
              </a:ext>
            </a:extLst>
          </p:cNvPr>
          <p:cNvSpPr>
            <a:spLocks noGrp="1"/>
          </p:cNvSpPr>
          <p:nvPr>
            <p:ph type="body" sz="quarter" idx="37"/>
          </p:nvPr>
        </p:nvSpPr>
        <p:spPr>
          <a:xfrm>
            <a:off x="3377290" y="3502019"/>
            <a:ext cx="2279238" cy="1440000"/>
          </a:xfrm>
        </p:spPr>
        <p:txBody>
          <a:bodyPr rtlCol="0" anchor="t"/>
          <a:lstStyle>
            <a:lvl1pPr marL="0" indent="0" algn="l" rtl="0">
              <a:buFont typeface="Arial" panose="020B0604020202020204" pitchFamily="34" charset="0"/>
              <a:buNone/>
              <a:defRPr lang="fi-FI" sz="1600" kern="1200" dirty="0">
                <a:solidFill>
                  <a:schemeClr val="bg2"/>
                </a:solidFill>
                <a:latin typeface="+mn-lt"/>
                <a:ea typeface="+mn-ea"/>
                <a:cs typeface="+mn-cs"/>
              </a:defRPr>
            </a:lvl1pPr>
          </a:lstStyle>
          <a:p>
            <a:pPr lvl="0" rtl="0"/>
            <a:endParaRPr lang="fi-FI"/>
          </a:p>
        </p:txBody>
      </p:sp>
      <p:sp>
        <p:nvSpPr>
          <p:cNvPr id="23" name="Tekstin paikkamerkki 7">
            <a:extLst>
              <a:ext uri="{FF2B5EF4-FFF2-40B4-BE49-F238E27FC236}">
                <a16:creationId xmlns:a16="http://schemas.microsoft.com/office/drawing/2014/main" id="{77D6BBBA-F4A3-45D4-91BC-A405FFDC7C3D}"/>
              </a:ext>
            </a:extLst>
          </p:cNvPr>
          <p:cNvSpPr>
            <a:spLocks noGrp="1"/>
          </p:cNvSpPr>
          <p:nvPr>
            <p:ph type="body" sz="quarter" idx="38"/>
          </p:nvPr>
        </p:nvSpPr>
        <p:spPr>
          <a:xfrm>
            <a:off x="8777049" y="3502019"/>
            <a:ext cx="2245178" cy="1440000"/>
          </a:xfrm>
        </p:spPr>
        <p:txBody>
          <a:bodyPr rtlCol="0" anchor="t"/>
          <a:lstStyle>
            <a:lvl1pPr marL="0" indent="0" algn="l" rtl="0">
              <a:buNone/>
              <a:defRPr sz="1600">
                <a:solidFill>
                  <a:schemeClr val="bg2"/>
                </a:solidFill>
              </a:defRPr>
            </a:lvl1pPr>
            <a:lvl2pPr marL="266700" indent="0">
              <a:buNone/>
              <a:defRPr sz="16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endParaRPr lang="fi-FI"/>
          </a:p>
        </p:txBody>
      </p:sp>
    </p:spTree>
    <p:extLst>
      <p:ext uri="{BB962C8B-B14F-4D97-AF65-F5344CB8AC3E}">
        <p14:creationId xmlns:p14="http://schemas.microsoft.com/office/powerpoint/2010/main" val="17294342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nfografiikka">
    <p:bg>
      <p:bgPr>
        <a:solidFill>
          <a:schemeClr val="accent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9052833" cy="895350"/>
          </a:xfrm>
        </p:spPr>
        <p:txBody>
          <a:bodyPr rtlCol="0" anchor="t"/>
          <a:lstStyle>
            <a:lvl1pPr rtl="0">
              <a:lnSpc>
                <a:spcPct val="100000"/>
              </a:lnSpc>
              <a:defRPr sz="3200" b="0">
                <a:solidFill>
                  <a:schemeClr val="accent5"/>
                </a:solidFill>
              </a:defRPr>
            </a:lvl1pPr>
          </a:lstStyle>
          <a:p>
            <a:pPr rtl="0"/>
            <a:r>
              <a:rPr lang="fi-FI"/>
              <a:t>Numeronosto 32 pt </a:t>
            </a:r>
            <a:r>
              <a:rPr lang="fi-FI" err="1"/>
              <a:t>Curabitur</a:t>
            </a:r>
            <a:r>
              <a:rPr lang="fi-FI"/>
              <a:t> </a:t>
            </a:r>
            <a:r>
              <a:rPr lang="fi-FI" err="1"/>
              <a:t>aliquam</a:t>
            </a:r>
            <a:br>
              <a:rPr lang="fi-FI"/>
            </a:br>
            <a:r>
              <a:rPr lang="fi-FI" err="1"/>
              <a:t>bibendum</a:t>
            </a:r>
            <a:r>
              <a:rPr lang="fi-FI"/>
              <a:t> </a:t>
            </a:r>
            <a:r>
              <a:rPr lang="fi-FI" err="1"/>
              <a:t>orci</a:t>
            </a:r>
            <a:r>
              <a:rPr lang="fi-FI"/>
              <a:t> </a:t>
            </a:r>
            <a:r>
              <a:rPr lang="fi-FI" err="1"/>
              <a:t>eu</a:t>
            </a:r>
            <a:r>
              <a:rPr lang="fi-FI"/>
              <a:t> </a:t>
            </a:r>
            <a:r>
              <a:rPr lang="fi-FI" err="1"/>
              <a:t>feugiat</a:t>
            </a:r>
            <a:r>
              <a:rPr lang="fi-FI"/>
              <a:t> elit</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accent5"/>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4" name="Tekstin paikkamerkki 4">
            <a:extLst>
              <a:ext uri="{FF2B5EF4-FFF2-40B4-BE49-F238E27FC236}">
                <a16:creationId xmlns:a16="http://schemas.microsoft.com/office/drawing/2014/main" id="{1F5B3657-F2AE-455A-BF81-1A0C2ACECD20}"/>
              </a:ext>
            </a:extLst>
          </p:cNvPr>
          <p:cNvSpPr>
            <a:spLocks noGrp="1"/>
          </p:cNvSpPr>
          <p:nvPr>
            <p:ph type="body" sz="quarter" idx="12"/>
          </p:nvPr>
        </p:nvSpPr>
        <p:spPr>
          <a:xfrm>
            <a:off x="747951" y="3502019"/>
            <a:ext cx="1620000" cy="1440000"/>
          </a:xfrm>
        </p:spPr>
        <p:txBody>
          <a:bodyPr rtlCol="0" anchor="t"/>
          <a:lstStyle>
            <a:lvl1pPr marL="0" indent="0" algn="l" rtl="0">
              <a:buNone/>
              <a:defRPr sz="1600">
                <a:solidFill>
                  <a:schemeClr val="accent5"/>
                </a:solidFill>
              </a:defRPr>
            </a:lvl1pPr>
            <a:lvl2pPr marL="266700" indent="0">
              <a:buNone/>
              <a:defRPr sz="16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endParaRPr lang="fi-FI"/>
          </a:p>
        </p:txBody>
      </p:sp>
      <p:sp>
        <p:nvSpPr>
          <p:cNvPr id="16" name="Tekstin paikkamerkki 6">
            <a:extLst>
              <a:ext uri="{FF2B5EF4-FFF2-40B4-BE49-F238E27FC236}">
                <a16:creationId xmlns:a16="http://schemas.microsoft.com/office/drawing/2014/main" id="{755213BF-EF6D-45DC-A01B-DE6C2F23A6D2}"/>
              </a:ext>
            </a:extLst>
          </p:cNvPr>
          <p:cNvSpPr>
            <a:spLocks noGrp="1"/>
          </p:cNvSpPr>
          <p:nvPr>
            <p:ph type="body" sz="quarter" idx="14"/>
          </p:nvPr>
        </p:nvSpPr>
        <p:spPr>
          <a:xfrm>
            <a:off x="9910497" y="3502019"/>
            <a:ext cx="1620000" cy="1449176"/>
          </a:xfrm>
        </p:spPr>
        <p:txBody>
          <a:bodyPr rtlCol="0" anchor="t"/>
          <a:lstStyle>
            <a:lvl1pPr marL="0" indent="0" algn="l" rtl="0">
              <a:buNone/>
              <a:defRPr lang="fi-FI" sz="1600" kern="1200" dirty="0">
                <a:solidFill>
                  <a:schemeClr val="accent5"/>
                </a:solidFill>
                <a:latin typeface="+mn-lt"/>
                <a:ea typeface="+mn-ea"/>
                <a:cs typeface="+mn-cs"/>
              </a:defRPr>
            </a:lvl1pPr>
            <a:lvl2pPr marL="266700" indent="0">
              <a:buNone/>
              <a:defRPr sz="16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endParaRPr lang="fi-FI"/>
          </a:p>
        </p:txBody>
      </p:sp>
      <p:sp>
        <p:nvSpPr>
          <p:cNvPr id="17" name="Tekstin paikkamerkki 7">
            <a:extLst>
              <a:ext uri="{FF2B5EF4-FFF2-40B4-BE49-F238E27FC236}">
                <a16:creationId xmlns:a16="http://schemas.microsoft.com/office/drawing/2014/main" id="{77D6BBBA-F4A3-45D4-91BC-A405FFDC7C3D}"/>
              </a:ext>
            </a:extLst>
          </p:cNvPr>
          <p:cNvSpPr>
            <a:spLocks noGrp="1"/>
          </p:cNvSpPr>
          <p:nvPr>
            <p:ph type="body" sz="quarter" idx="15"/>
          </p:nvPr>
        </p:nvSpPr>
        <p:spPr>
          <a:xfrm>
            <a:off x="5225014" y="3502019"/>
            <a:ext cx="1620000" cy="1440000"/>
          </a:xfrm>
        </p:spPr>
        <p:txBody>
          <a:bodyPr rtlCol="0" anchor="t"/>
          <a:lstStyle>
            <a:lvl1pPr marL="0" indent="0" algn="l" rtl="0">
              <a:buNone/>
              <a:defRPr sz="1600">
                <a:solidFill>
                  <a:schemeClr val="accent5"/>
                </a:solidFill>
              </a:defRPr>
            </a:lvl1pPr>
            <a:lvl2pPr marL="266700" indent="0">
              <a:buNone/>
              <a:defRPr sz="16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endParaRPr lang="fi-FI"/>
          </a:p>
        </p:txBody>
      </p:sp>
      <p:sp>
        <p:nvSpPr>
          <p:cNvPr id="21" name="Vertailu, vasen paikkamerkki 2">
            <a:extLst>
              <a:ext uri="{FF2B5EF4-FFF2-40B4-BE49-F238E27FC236}">
                <a16:creationId xmlns:a16="http://schemas.microsoft.com/office/drawing/2014/main" id="{78A963F8-6F6E-440E-B3B3-DDE13C083A36}"/>
              </a:ext>
            </a:extLst>
          </p:cNvPr>
          <p:cNvSpPr>
            <a:spLocks noGrp="1"/>
          </p:cNvSpPr>
          <p:nvPr>
            <p:ph type="body" sz="quarter" idx="37"/>
          </p:nvPr>
        </p:nvSpPr>
        <p:spPr>
          <a:xfrm>
            <a:off x="2990601" y="3502019"/>
            <a:ext cx="1620000" cy="1440000"/>
          </a:xfrm>
        </p:spPr>
        <p:txBody>
          <a:bodyPr rtlCol="0" anchor="t"/>
          <a:lstStyle>
            <a:lvl1pPr marL="0" indent="0" algn="l" rtl="0">
              <a:buFont typeface="Arial" panose="020B0604020202020204" pitchFamily="34" charset="0"/>
              <a:buNone/>
              <a:defRPr lang="fi-FI" sz="1600" kern="1200" dirty="0">
                <a:solidFill>
                  <a:schemeClr val="accent5"/>
                </a:solidFill>
                <a:latin typeface="+mn-lt"/>
                <a:ea typeface="+mn-ea"/>
                <a:cs typeface="+mn-cs"/>
              </a:defRPr>
            </a:lvl1pPr>
          </a:lstStyle>
          <a:p>
            <a:pPr lvl="0" rtl="0"/>
            <a:endParaRPr lang="fi-FI"/>
          </a:p>
        </p:txBody>
      </p:sp>
      <p:sp>
        <p:nvSpPr>
          <p:cNvPr id="23" name="Tekstin paikkamerkki 7">
            <a:extLst>
              <a:ext uri="{FF2B5EF4-FFF2-40B4-BE49-F238E27FC236}">
                <a16:creationId xmlns:a16="http://schemas.microsoft.com/office/drawing/2014/main" id="{77D6BBBA-F4A3-45D4-91BC-A405FFDC7C3D}"/>
              </a:ext>
            </a:extLst>
          </p:cNvPr>
          <p:cNvSpPr>
            <a:spLocks noGrp="1"/>
          </p:cNvSpPr>
          <p:nvPr>
            <p:ph type="body" sz="quarter" idx="38"/>
          </p:nvPr>
        </p:nvSpPr>
        <p:spPr>
          <a:xfrm>
            <a:off x="7567755" y="3511195"/>
            <a:ext cx="1620000" cy="1440000"/>
          </a:xfrm>
        </p:spPr>
        <p:txBody>
          <a:bodyPr rtlCol="0" anchor="t"/>
          <a:lstStyle>
            <a:lvl1pPr marL="0" indent="0" algn="l" rtl="0">
              <a:buNone/>
              <a:defRPr sz="1600">
                <a:solidFill>
                  <a:schemeClr val="accent5"/>
                </a:solidFill>
              </a:defRPr>
            </a:lvl1pPr>
            <a:lvl2pPr marL="266700" indent="0">
              <a:buNone/>
              <a:defRPr sz="16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endParaRPr lang="fi-FI"/>
          </a:p>
        </p:txBody>
      </p:sp>
      <p:sp>
        <p:nvSpPr>
          <p:cNvPr id="6" name="Freeform 5"/>
          <p:cNvSpPr>
            <a:spLocks noEditPoints="1"/>
          </p:cNvSpPr>
          <p:nvPr userDrawn="1"/>
        </p:nvSpPr>
        <p:spPr bwMode="auto">
          <a:xfrm>
            <a:off x="747951" y="2432390"/>
            <a:ext cx="627769" cy="627769"/>
          </a:xfrm>
          <a:custGeom>
            <a:avLst/>
            <a:gdLst>
              <a:gd name="T0" fmla="*/ 196 w 392"/>
              <a:gd name="T1" fmla="*/ 392 h 392"/>
              <a:gd name="T2" fmla="*/ 0 w 392"/>
              <a:gd name="T3" fmla="*/ 196 h 392"/>
              <a:gd name="T4" fmla="*/ 196 w 392"/>
              <a:gd name="T5" fmla="*/ 0 h 392"/>
              <a:gd name="T6" fmla="*/ 392 w 392"/>
              <a:gd name="T7" fmla="*/ 196 h 392"/>
              <a:gd name="T8" fmla="*/ 196 w 392"/>
              <a:gd name="T9" fmla="*/ 392 h 392"/>
              <a:gd name="T10" fmla="*/ 196 w 392"/>
              <a:gd name="T11" fmla="*/ 40 h 392"/>
              <a:gd name="T12" fmla="*/ 40 w 392"/>
              <a:gd name="T13" fmla="*/ 196 h 392"/>
              <a:gd name="T14" fmla="*/ 196 w 392"/>
              <a:gd name="T15" fmla="*/ 352 h 392"/>
              <a:gd name="T16" fmla="*/ 352 w 392"/>
              <a:gd name="T17" fmla="*/ 196 h 392"/>
              <a:gd name="T18" fmla="*/ 196 w 392"/>
              <a:gd name="T19" fmla="*/ 4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2" h="392">
                <a:moveTo>
                  <a:pt x="196" y="392"/>
                </a:moveTo>
                <a:cubicBezTo>
                  <a:pt x="88" y="392"/>
                  <a:pt x="0" y="304"/>
                  <a:pt x="0" y="196"/>
                </a:cubicBezTo>
                <a:cubicBezTo>
                  <a:pt x="0" y="88"/>
                  <a:pt x="88" y="0"/>
                  <a:pt x="196" y="0"/>
                </a:cubicBezTo>
                <a:cubicBezTo>
                  <a:pt x="304" y="0"/>
                  <a:pt x="392" y="88"/>
                  <a:pt x="392" y="196"/>
                </a:cubicBezTo>
                <a:cubicBezTo>
                  <a:pt x="392" y="304"/>
                  <a:pt x="304" y="392"/>
                  <a:pt x="196" y="392"/>
                </a:cubicBezTo>
                <a:close/>
                <a:moveTo>
                  <a:pt x="196" y="40"/>
                </a:moveTo>
                <a:cubicBezTo>
                  <a:pt x="110" y="40"/>
                  <a:pt x="40" y="110"/>
                  <a:pt x="40" y="196"/>
                </a:cubicBezTo>
                <a:cubicBezTo>
                  <a:pt x="40" y="282"/>
                  <a:pt x="110" y="352"/>
                  <a:pt x="196" y="352"/>
                </a:cubicBezTo>
                <a:cubicBezTo>
                  <a:pt x="282" y="352"/>
                  <a:pt x="352" y="282"/>
                  <a:pt x="352" y="196"/>
                </a:cubicBezTo>
                <a:cubicBezTo>
                  <a:pt x="352" y="110"/>
                  <a:pt x="282" y="40"/>
                  <a:pt x="196" y="4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a:p>
        </p:txBody>
      </p:sp>
      <p:sp>
        <p:nvSpPr>
          <p:cNvPr id="10" name="Freeform 9"/>
          <p:cNvSpPr>
            <a:spLocks noEditPoints="1"/>
          </p:cNvSpPr>
          <p:nvPr userDrawn="1"/>
        </p:nvSpPr>
        <p:spPr bwMode="auto">
          <a:xfrm>
            <a:off x="2990601" y="2432390"/>
            <a:ext cx="627769" cy="628442"/>
          </a:xfrm>
          <a:custGeom>
            <a:avLst/>
            <a:gdLst>
              <a:gd name="T0" fmla="*/ 933 w 933"/>
              <a:gd name="T1" fmla="*/ 934 h 934"/>
              <a:gd name="T2" fmla="*/ 0 w 933"/>
              <a:gd name="T3" fmla="*/ 934 h 934"/>
              <a:gd name="T4" fmla="*/ 0 w 933"/>
              <a:gd name="T5" fmla="*/ 0 h 934"/>
              <a:gd name="T6" fmla="*/ 933 w 933"/>
              <a:gd name="T7" fmla="*/ 0 h 934"/>
              <a:gd name="T8" fmla="*/ 933 w 933"/>
              <a:gd name="T9" fmla="*/ 934 h 934"/>
              <a:gd name="T10" fmla="*/ 95 w 933"/>
              <a:gd name="T11" fmla="*/ 839 h 934"/>
              <a:gd name="T12" fmla="*/ 837 w 933"/>
              <a:gd name="T13" fmla="*/ 839 h 934"/>
              <a:gd name="T14" fmla="*/ 837 w 933"/>
              <a:gd name="T15" fmla="*/ 96 h 934"/>
              <a:gd name="T16" fmla="*/ 95 w 933"/>
              <a:gd name="T17" fmla="*/ 96 h 934"/>
              <a:gd name="T18" fmla="*/ 95 w 933"/>
              <a:gd name="T19" fmla="*/ 839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3" h="934">
                <a:moveTo>
                  <a:pt x="933" y="934"/>
                </a:moveTo>
                <a:lnTo>
                  <a:pt x="0" y="934"/>
                </a:lnTo>
                <a:lnTo>
                  <a:pt x="0" y="0"/>
                </a:lnTo>
                <a:lnTo>
                  <a:pt x="933" y="0"/>
                </a:lnTo>
                <a:lnTo>
                  <a:pt x="933" y="934"/>
                </a:lnTo>
                <a:close/>
                <a:moveTo>
                  <a:pt x="95" y="839"/>
                </a:moveTo>
                <a:lnTo>
                  <a:pt x="837" y="839"/>
                </a:lnTo>
                <a:lnTo>
                  <a:pt x="837" y="96"/>
                </a:lnTo>
                <a:lnTo>
                  <a:pt x="95" y="96"/>
                </a:lnTo>
                <a:lnTo>
                  <a:pt x="95" y="839"/>
                </a:lnTo>
                <a:close/>
              </a:path>
            </a:pathLst>
          </a:custGeom>
          <a:solidFill>
            <a:srgbClr val="FF86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3"/>
          <p:cNvSpPr>
            <a:spLocks noEditPoints="1"/>
          </p:cNvSpPr>
          <p:nvPr userDrawn="1"/>
        </p:nvSpPr>
        <p:spPr bwMode="auto">
          <a:xfrm>
            <a:off x="5225014" y="2432390"/>
            <a:ext cx="736097" cy="628442"/>
          </a:xfrm>
          <a:custGeom>
            <a:avLst/>
            <a:gdLst>
              <a:gd name="T0" fmla="*/ 1094 w 1094"/>
              <a:gd name="T1" fmla="*/ 934 h 934"/>
              <a:gd name="T2" fmla="*/ 0 w 1094"/>
              <a:gd name="T3" fmla="*/ 934 h 934"/>
              <a:gd name="T4" fmla="*/ 547 w 1094"/>
              <a:gd name="T5" fmla="*/ 0 h 934"/>
              <a:gd name="T6" fmla="*/ 1094 w 1094"/>
              <a:gd name="T7" fmla="*/ 934 h 934"/>
              <a:gd name="T8" fmla="*/ 167 w 1094"/>
              <a:gd name="T9" fmla="*/ 839 h 934"/>
              <a:gd name="T10" fmla="*/ 928 w 1094"/>
              <a:gd name="T11" fmla="*/ 839 h 934"/>
              <a:gd name="T12" fmla="*/ 547 w 1094"/>
              <a:gd name="T13" fmla="*/ 189 h 934"/>
              <a:gd name="T14" fmla="*/ 167 w 1094"/>
              <a:gd name="T15" fmla="*/ 839 h 9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934">
                <a:moveTo>
                  <a:pt x="1094" y="934"/>
                </a:moveTo>
                <a:lnTo>
                  <a:pt x="0" y="934"/>
                </a:lnTo>
                <a:lnTo>
                  <a:pt x="547" y="0"/>
                </a:lnTo>
                <a:lnTo>
                  <a:pt x="1094" y="934"/>
                </a:lnTo>
                <a:close/>
                <a:moveTo>
                  <a:pt x="167" y="839"/>
                </a:moveTo>
                <a:lnTo>
                  <a:pt x="928" y="839"/>
                </a:lnTo>
                <a:lnTo>
                  <a:pt x="547" y="189"/>
                </a:lnTo>
                <a:lnTo>
                  <a:pt x="167" y="839"/>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 name="Freeform 17"/>
          <p:cNvSpPr>
            <a:spLocks noEditPoints="1"/>
          </p:cNvSpPr>
          <p:nvPr userDrawn="1"/>
        </p:nvSpPr>
        <p:spPr bwMode="auto">
          <a:xfrm>
            <a:off x="7567755" y="2432390"/>
            <a:ext cx="736097" cy="628442"/>
          </a:xfrm>
          <a:custGeom>
            <a:avLst/>
            <a:gdLst>
              <a:gd name="T0" fmla="*/ 821 w 1094"/>
              <a:gd name="T1" fmla="*/ 934 h 934"/>
              <a:gd name="T2" fmla="*/ 274 w 1094"/>
              <a:gd name="T3" fmla="*/ 934 h 934"/>
              <a:gd name="T4" fmla="*/ 0 w 1094"/>
              <a:gd name="T5" fmla="*/ 467 h 934"/>
              <a:gd name="T6" fmla="*/ 274 w 1094"/>
              <a:gd name="T7" fmla="*/ 0 h 934"/>
              <a:gd name="T8" fmla="*/ 821 w 1094"/>
              <a:gd name="T9" fmla="*/ 0 h 934"/>
              <a:gd name="T10" fmla="*/ 1094 w 1094"/>
              <a:gd name="T11" fmla="*/ 467 h 934"/>
              <a:gd name="T12" fmla="*/ 821 w 1094"/>
              <a:gd name="T13" fmla="*/ 934 h 934"/>
              <a:gd name="T14" fmla="*/ 328 w 1094"/>
              <a:gd name="T15" fmla="*/ 839 h 934"/>
              <a:gd name="T16" fmla="*/ 766 w 1094"/>
              <a:gd name="T17" fmla="*/ 839 h 934"/>
              <a:gd name="T18" fmla="*/ 985 w 1094"/>
              <a:gd name="T19" fmla="*/ 467 h 934"/>
              <a:gd name="T20" fmla="*/ 766 w 1094"/>
              <a:gd name="T21" fmla="*/ 96 h 934"/>
              <a:gd name="T22" fmla="*/ 328 w 1094"/>
              <a:gd name="T23" fmla="*/ 96 h 934"/>
              <a:gd name="T24" fmla="*/ 109 w 1094"/>
              <a:gd name="T25" fmla="*/ 467 h 934"/>
              <a:gd name="T26" fmla="*/ 328 w 1094"/>
              <a:gd name="T27" fmla="*/ 839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4" h="934">
                <a:moveTo>
                  <a:pt x="821" y="934"/>
                </a:moveTo>
                <a:lnTo>
                  <a:pt x="274" y="934"/>
                </a:lnTo>
                <a:lnTo>
                  <a:pt x="0" y="467"/>
                </a:lnTo>
                <a:lnTo>
                  <a:pt x="274" y="0"/>
                </a:lnTo>
                <a:lnTo>
                  <a:pt x="821" y="0"/>
                </a:lnTo>
                <a:lnTo>
                  <a:pt x="1094" y="467"/>
                </a:lnTo>
                <a:lnTo>
                  <a:pt x="821" y="934"/>
                </a:lnTo>
                <a:close/>
                <a:moveTo>
                  <a:pt x="328" y="839"/>
                </a:moveTo>
                <a:lnTo>
                  <a:pt x="766" y="839"/>
                </a:lnTo>
                <a:lnTo>
                  <a:pt x="985" y="467"/>
                </a:lnTo>
                <a:lnTo>
                  <a:pt x="766" y="96"/>
                </a:lnTo>
                <a:lnTo>
                  <a:pt x="328" y="96"/>
                </a:lnTo>
                <a:lnTo>
                  <a:pt x="109" y="467"/>
                </a:lnTo>
                <a:lnTo>
                  <a:pt x="328" y="83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0" name="Freeform 21"/>
          <p:cNvSpPr>
            <a:spLocks noEditPoints="1"/>
          </p:cNvSpPr>
          <p:nvPr userDrawn="1"/>
        </p:nvSpPr>
        <p:spPr bwMode="auto">
          <a:xfrm>
            <a:off x="9910497" y="2432390"/>
            <a:ext cx="628442" cy="628442"/>
          </a:xfrm>
          <a:custGeom>
            <a:avLst/>
            <a:gdLst>
              <a:gd name="T0" fmla="*/ 791 w 934"/>
              <a:gd name="T1" fmla="*/ 934 h 934"/>
              <a:gd name="T2" fmla="*/ 143 w 934"/>
              <a:gd name="T3" fmla="*/ 934 h 934"/>
              <a:gd name="T4" fmla="*/ 0 w 934"/>
              <a:gd name="T5" fmla="*/ 791 h 934"/>
              <a:gd name="T6" fmla="*/ 0 w 934"/>
              <a:gd name="T7" fmla="*/ 143 h 934"/>
              <a:gd name="T8" fmla="*/ 143 w 934"/>
              <a:gd name="T9" fmla="*/ 0 h 934"/>
              <a:gd name="T10" fmla="*/ 791 w 934"/>
              <a:gd name="T11" fmla="*/ 0 h 934"/>
              <a:gd name="T12" fmla="*/ 934 w 934"/>
              <a:gd name="T13" fmla="*/ 143 h 934"/>
              <a:gd name="T14" fmla="*/ 934 w 934"/>
              <a:gd name="T15" fmla="*/ 791 h 934"/>
              <a:gd name="T16" fmla="*/ 791 w 934"/>
              <a:gd name="T17" fmla="*/ 934 h 934"/>
              <a:gd name="T18" fmla="*/ 181 w 934"/>
              <a:gd name="T19" fmla="*/ 839 h 934"/>
              <a:gd name="T20" fmla="*/ 753 w 934"/>
              <a:gd name="T21" fmla="*/ 839 h 934"/>
              <a:gd name="T22" fmla="*/ 838 w 934"/>
              <a:gd name="T23" fmla="*/ 753 h 934"/>
              <a:gd name="T24" fmla="*/ 838 w 934"/>
              <a:gd name="T25" fmla="*/ 181 h 934"/>
              <a:gd name="T26" fmla="*/ 753 w 934"/>
              <a:gd name="T27" fmla="*/ 96 h 934"/>
              <a:gd name="T28" fmla="*/ 181 w 934"/>
              <a:gd name="T29" fmla="*/ 96 h 934"/>
              <a:gd name="T30" fmla="*/ 95 w 934"/>
              <a:gd name="T31" fmla="*/ 181 h 934"/>
              <a:gd name="T32" fmla="*/ 95 w 934"/>
              <a:gd name="T33" fmla="*/ 753 h 934"/>
              <a:gd name="T34" fmla="*/ 181 w 934"/>
              <a:gd name="T35" fmla="*/ 839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4" h="934">
                <a:moveTo>
                  <a:pt x="791" y="934"/>
                </a:moveTo>
                <a:lnTo>
                  <a:pt x="143" y="934"/>
                </a:lnTo>
                <a:lnTo>
                  <a:pt x="0" y="791"/>
                </a:lnTo>
                <a:lnTo>
                  <a:pt x="0" y="143"/>
                </a:lnTo>
                <a:lnTo>
                  <a:pt x="143" y="0"/>
                </a:lnTo>
                <a:lnTo>
                  <a:pt x="791" y="0"/>
                </a:lnTo>
                <a:lnTo>
                  <a:pt x="934" y="143"/>
                </a:lnTo>
                <a:lnTo>
                  <a:pt x="934" y="791"/>
                </a:lnTo>
                <a:lnTo>
                  <a:pt x="791" y="934"/>
                </a:lnTo>
                <a:close/>
                <a:moveTo>
                  <a:pt x="181" y="839"/>
                </a:moveTo>
                <a:lnTo>
                  <a:pt x="753" y="839"/>
                </a:lnTo>
                <a:lnTo>
                  <a:pt x="838" y="753"/>
                </a:lnTo>
                <a:lnTo>
                  <a:pt x="838" y="181"/>
                </a:lnTo>
                <a:lnTo>
                  <a:pt x="753" y="96"/>
                </a:lnTo>
                <a:lnTo>
                  <a:pt x="181" y="96"/>
                </a:lnTo>
                <a:lnTo>
                  <a:pt x="95" y="181"/>
                </a:lnTo>
                <a:lnTo>
                  <a:pt x="95" y="753"/>
                </a:lnTo>
                <a:lnTo>
                  <a:pt x="181" y="83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4882727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Infografiikka 2">
    <p:bg>
      <p:bgPr>
        <a:solidFill>
          <a:schemeClr val="accent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9052833" cy="895350"/>
          </a:xfrm>
        </p:spPr>
        <p:txBody>
          <a:bodyPr rtlCol="0" anchor="t"/>
          <a:lstStyle>
            <a:lvl1pPr rtl="0">
              <a:lnSpc>
                <a:spcPct val="100000"/>
              </a:lnSpc>
              <a:defRPr sz="3200" b="0">
                <a:solidFill>
                  <a:schemeClr val="accent5"/>
                </a:solidFill>
              </a:defRPr>
            </a:lvl1pPr>
          </a:lstStyle>
          <a:p>
            <a:pPr rtl="0"/>
            <a:r>
              <a:rPr lang="fi-FI"/>
              <a:t>Numeronosto 32 pt </a:t>
            </a:r>
            <a:r>
              <a:rPr lang="fi-FI" err="1"/>
              <a:t>Curabitur</a:t>
            </a:r>
            <a:r>
              <a:rPr lang="fi-FI"/>
              <a:t> </a:t>
            </a:r>
            <a:r>
              <a:rPr lang="fi-FI" err="1"/>
              <a:t>aliquam</a:t>
            </a:r>
            <a:br>
              <a:rPr lang="fi-FI"/>
            </a:br>
            <a:r>
              <a:rPr lang="fi-FI" err="1"/>
              <a:t>bibendum</a:t>
            </a:r>
            <a:r>
              <a:rPr lang="fi-FI"/>
              <a:t> </a:t>
            </a:r>
            <a:r>
              <a:rPr lang="fi-FI" err="1"/>
              <a:t>orci</a:t>
            </a:r>
            <a:r>
              <a:rPr lang="fi-FI"/>
              <a:t> </a:t>
            </a:r>
            <a:r>
              <a:rPr lang="fi-FI" err="1"/>
              <a:t>eu</a:t>
            </a:r>
            <a:r>
              <a:rPr lang="fi-FI"/>
              <a:t> </a:t>
            </a:r>
            <a:r>
              <a:rPr lang="fi-FI" err="1"/>
              <a:t>feugiat</a:t>
            </a:r>
            <a:r>
              <a:rPr lang="fi-FI"/>
              <a:t> elit</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accent5"/>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4" name="Tekstin paikkamerkki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745402" y="3502019"/>
            <a:ext cx="1620000" cy="1440000"/>
          </a:xfrm>
        </p:spPr>
        <p:txBody>
          <a:bodyPr rtlCol="0" anchor="t"/>
          <a:lstStyle>
            <a:lvl1pPr marL="0" indent="0" algn="l" rtl="0">
              <a:buNone/>
              <a:defRPr sz="1600">
                <a:solidFill>
                  <a:schemeClr val="accent5"/>
                </a:solidFill>
              </a:defRPr>
            </a:lvl1pPr>
            <a:lvl2pPr marL="266700" indent="0">
              <a:buNone/>
              <a:defRPr sz="16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a:t>Lorem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a:t>
            </a:r>
          </a:p>
        </p:txBody>
      </p:sp>
      <p:sp>
        <p:nvSpPr>
          <p:cNvPr id="17" name="Tekstin paikkamerkki 7">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6775912" y="3502019"/>
            <a:ext cx="1620000" cy="1440000"/>
          </a:xfrm>
        </p:spPr>
        <p:txBody>
          <a:bodyPr rtlCol="0" anchor="t"/>
          <a:lstStyle>
            <a:lvl1pPr marL="0" indent="0" algn="l" rtl="0">
              <a:buNone/>
              <a:defRPr sz="1600">
                <a:solidFill>
                  <a:schemeClr val="accent5"/>
                </a:solidFill>
              </a:defRPr>
            </a:lvl1pPr>
            <a:lvl2pPr marL="266700" indent="0">
              <a:buNone/>
              <a:defRPr sz="16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a:t>Lorem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a:t>
            </a:r>
          </a:p>
        </p:txBody>
      </p:sp>
      <p:sp>
        <p:nvSpPr>
          <p:cNvPr id="21" name="Vertailu, vasen paikkamerkki 2">
            <a:extLst>
              <a:ext uri="{FF2B5EF4-FFF2-40B4-BE49-F238E27FC236}">
                <a16:creationId xmlns:a16="http://schemas.microsoft.com/office/drawing/2014/main" id="{78A963F8-6F6E-440E-B3B3-DDE13C083A36}"/>
              </a:ext>
            </a:extLst>
          </p:cNvPr>
          <p:cNvSpPr>
            <a:spLocks noGrp="1"/>
          </p:cNvSpPr>
          <p:nvPr>
            <p:ph type="body" sz="quarter" idx="37" hasCustomPrompt="1"/>
          </p:nvPr>
        </p:nvSpPr>
        <p:spPr>
          <a:xfrm>
            <a:off x="3708342" y="3502019"/>
            <a:ext cx="1620000" cy="1440000"/>
          </a:xfrm>
        </p:spPr>
        <p:txBody>
          <a:bodyPr rtlCol="0" anchor="t"/>
          <a:lstStyle>
            <a:lvl1pPr marL="0" indent="0" algn="l" rtl="0">
              <a:buFont typeface="Arial" panose="020B0604020202020204" pitchFamily="34" charset="0"/>
              <a:buNone/>
              <a:defRPr lang="fi-FI" sz="1600" kern="1200" dirty="0">
                <a:solidFill>
                  <a:schemeClr val="accent5"/>
                </a:solidFill>
                <a:latin typeface="+mn-lt"/>
                <a:ea typeface="+mn-ea"/>
                <a:cs typeface="+mn-cs"/>
              </a:defRPr>
            </a:lvl1pPr>
          </a:lstStyle>
          <a:p>
            <a:pPr lvl="0" rtl="0"/>
            <a:r>
              <a:rPr lang="fi-FI"/>
              <a:t>Lorem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a:t>
            </a:r>
          </a:p>
        </p:txBody>
      </p:sp>
      <p:sp>
        <p:nvSpPr>
          <p:cNvPr id="23" name="Tekstin paikkamerkki 7">
            <a:extLst>
              <a:ext uri="{FF2B5EF4-FFF2-40B4-BE49-F238E27FC236}">
                <a16:creationId xmlns:a16="http://schemas.microsoft.com/office/drawing/2014/main" id="{77D6BBBA-F4A3-45D4-91BC-A405FFDC7C3D}"/>
              </a:ext>
            </a:extLst>
          </p:cNvPr>
          <p:cNvSpPr>
            <a:spLocks noGrp="1"/>
          </p:cNvSpPr>
          <p:nvPr>
            <p:ph type="body" sz="quarter" idx="38" hasCustomPrompt="1"/>
          </p:nvPr>
        </p:nvSpPr>
        <p:spPr>
          <a:xfrm>
            <a:off x="9843483" y="3511195"/>
            <a:ext cx="1620000" cy="1440000"/>
          </a:xfrm>
        </p:spPr>
        <p:txBody>
          <a:bodyPr rtlCol="0" anchor="t"/>
          <a:lstStyle>
            <a:lvl1pPr marL="0" indent="0" algn="l" rtl="0">
              <a:buNone/>
              <a:defRPr sz="1600">
                <a:solidFill>
                  <a:schemeClr val="accent5"/>
                </a:solidFill>
              </a:defRPr>
            </a:lvl1pPr>
            <a:lvl2pPr marL="266700" indent="0">
              <a:buNone/>
              <a:defRPr sz="16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a:t>Lorem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a:t>
            </a:r>
          </a:p>
        </p:txBody>
      </p:sp>
    </p:spTree>
    <p:extLst>
      <p:ext uri="{BB962C8B-B14F-4D97-AF65-F5344CB8AC3E}">
        <p14:creationId xmlns:p14="http://schemas.microsoft.com/office/powerpoint/2010/main" val="24260887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Aikajana">
    <p:bg>
      <p:bgPr>
        <a:solidFill>
          <a:schemeClr val="accent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11185072" cy="1093070"/>
          </a:xfrm>
        </p:spPr>
        <p:txBody>
          <a:bodyPr rtlCol="0" anchor="t"/>
          <a:lstStyle>
            <a:lvl1pPr rtl="0">
              <a:lnSpc>
                <a:spcPct val="100000"/>
              </a:lnSpc>
              <a:defRPr sz="3200" b="0">
                <a:solidFill>
                  <a:schemeClr val="tx1"/>
                </a:solidFill>
              </a:defRPr>
            </a:lvl1pPr>
          </a:lstStyle>
          <a:p>
            <a:pPr rtl="0"/>
            <a:r>
              <a:rPr lang="fi-FI"/>
              <a:t>Aikajana 32 pt </a:t>
            </a:r>
            <a:r>
              <a:rPr lang="fi-FI" err="1"/>
              <a:t>aliquam</a:t>
            </a:r>
            <a:r>
              <a:rPr lang="fi-FI"/>
              <a:t> </a:t>
            </a:r>
            <a:r>
              <a:rPr lang="fi-FI" err="1"/>
              <a:t>bibendum</a:t>
            </a:r>
            <a:r>
              <a:rPr lang="fi-FI"/>
              <a:t> </a:t>
            </a:r>
            <a:r>
              <a:rPr lang="fi-FI" err="1"/>
              <a:t>orci</a:t>
            </a:r>
            <a:r>
              <a:rPr lang="fi-FI"/>
              <a:t> </a:t>
            </a:r>
            <a:r>
              <a:rPr lang="fi-FI" err="1"/>
              <a:t>feugiat</a:t>
            </a:r>
            <a:r>
              <a:rPr lang="fi-FI"/>
              <a:t> elit</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tx1"/>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4" name="Sisällön paikkamerkki 2">
            <a:extLst>
              <a:ext uri="{FF2B5EF4-FFF2-40B4-BE49-F238E27FC236}">
                <a16:creationId xmlns:a16="http://schemas.microsoft.com/office/drawing/2014/main" id="{B1948E38-8FB0-4E51-A01C-C88794372E50}"/>
              </a:ext>
            </a:extLst>
          </p:cNvPr>
          <p:cNvSpPr>
            <a:spLocks noGrp="1"/>
          </p:cNvSpPr>
          <p:nvPr>
            <p:ph idx="1" hasCustomPrompt="1"/>
          </p:nvPr>
        </p:nvSpPr>
        <p:spPr>
          <a:xfrm>
            <a:off x="1829241" y="4616231"/>
            <a:ext cx="2202434" cy="1147390"/>
          </a:xfrm>
        </p:spPr>
        <p:txBody>
          <a:bodyPr rtlCol="0"/>
          <a:lstStyle>
            <a:lvl1pPr marL="0" indent="0" rtl="0">
              <a:buNone/>
              <a:defRPr sz="1100" b="1">
                <a:solidFill>
                  <a:schemeClr val="tx1"/>
                </a:solidFill>
              </a:defRPr>
            </a:lvl1pPr>
            <a:lvl2pPr marL="182563" indent="-182563" rtl="0">
              <a:buFont typeface="Arial" panose="020B0604020202020204" pitchFamily="34" charset="0"/>
              <a:buChar char="•"/>
              <a:defRPr sz="10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a:t>Lorem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a:t>
            </a:r>
          </a:p>
          <a:p>
            <a:pPr lvl="1" rtl="0"/>
            <a:r>
              <a:rPr lang="fi-FI" err="1"/>
              <a:t>Nulla</a:t>
            </a:r>
            <a:r>
              <a:rPr lang="fi-FI"/>
              <a:t> </a:t>
            </a:r>
            <a:r>
              <a:rPr lang="fi-FI" err="1"/>
              <a:t>vestibulum</a:t>
            </a:r>
            <a:r>
              <a:rPr lang="fi-FI"/>
              <a:t>, </a:t>
            </a:r>
            <a:r>
              <a:rPr lang="fi-FI" err="1"/>
              <a:t>erat</a:t>
            </a:r>
            <a:r>
              <a:rPr lang="fi-FI"/>
              <a:t> in </a:t>
            </a:r>
            <a:r>
              <a:rPr lang="fi-FI" err="1"/>
              <a:t>vehicula</a:t>
            </a:r>
            <a:r>
              <a:rPr lang="fi-FI"/>
              <a:t> </a:t>
            </a:r>
            <a:r>
              <a:rPr lang="fi-FI" err="1"/>
              <a:t>rhoncus</a:t>
            </a:r>
            <a:r>
              <a:rPr lang="fi-FI"/>
              <a:t>, </a:t>
            </a:r>
            <a:r>
              <a:rPr lang="fi-FI" err="1"/>
              <a:t>nisi</a:t>
            </a:r>
            <a:r>
              <a:rPr lang="fi-FI"/>
              <a:t> </a:t>
            </a:r>
            <a:r>
              <a:rPr lang="fi-FI" err="1"/>
              <a:t>enim</a:t>
            </a:r>
            <a:r>
              <a:rPr lang="fi-FI"/>
              <a:t> </a:t>
            </a:r>
            <a:r>
              <a:rPr lang="fi-FI" err="1"/>
              <a:t>convallis</a:t>
            </a:r>
            <a:r>
              <a:rPr lang="fi-FI"/>
              <a:t> </a:t>
            </a:r>
            <a:r>
              <a:rPr lang="fi-FI" err="1"/>
              <a:t>purus</a:t>
            </a:r>
            <a:r>
              <a:rPr lang="fi-FI"/>
              <a:t>, </a:t>
            </a:r>
            <a:r>
              <a:rPr lang="fi-FI" err="1"/>
              <a:t>vel</a:t>
            </a:r>
            <a:r>
              <a:rPr lang="fi-FI"/>
              <a:t> </a:t>
            </a:r>
            <a:r>
              <a:rPr lang="fi-FI" err="1"/>
              <a:t>eleifend</a:t>
            </a:r>
            <a:r>
              <a:rPr lang="fi-FI"/>
              <a:t> libero </a:t>
            </a:r>
            <a:r>
              <a:rPr lang="fi-FI" err="1"/>
              <a:t>ligula</a:t>
            </a:r>
            <a:r>
              <a:rPr lang="fi-FI"/>
              <a:t> at </a:t>
            </a:r>
            <a:r>
              <a:rPr lang="fi-FI" err="1"/>
              <a:t>tortor</a:t>
            </a:r>
            <a:r>
              <a:rPr lang="fi-FI"/>
              <a:t>. </a:t>
            </a:r>
          </a:p>
        </p:txBody>
      </p:sp>
      <p:sp>
        <p:nvSpPr>
          <p:cNvPr id="41" name="Sisällön paikkamerkki 2">
            <a:extLst>
              <a:ext uri="{FF2B5EF4-FFF2-40B4-BE49-F238E27FC236}">
                <a16:creationId xmlns:a16="http://schemas.microsoft.com/office/drawing/2014/main" id="{B1948E38-8FB0-4E51-A01C-C88794372E50}"/>
              </a:ext>
            </a:extLst>
          </p:cNvPr>
          <p:cNvSpPr>
            <a:spLocks noGrp="1"/>
          </p:cNvSpPr>
          <p:nvPr>
            <p:ph idx="42" hasCustomPrompt="1"/>
          </p:nvPr>
        </p:nvSpPr>
        <p:spPr>
          <a:xfrm>
            <a:off x="4922079" y="4616231"/>
            <a:ext cx="2202434" cy="1147390"/>
          </a:xfrm>
        </p:spPr>
        <p:txBody>
          <a:bodyPr rtlCol="0"/>
          <a:lstStyle>
            <a:lvl1pPr marL="0" indent="0" rtl="0">
              <a:buNone/>
              <a:defRPr sz="1100" b="1">
                <a:solidFill>
                  <a:schemeClr val="tx1"/>
                </a:solidFill>
              </a:defRPr>
            </a:lvl1pPr>
            <a:lvl2pPr marL="182563" indent="-182563" rtl="0">
              <a:buFont typeface="Arial" panose="020B0604020202020204" pitchFamily="34" charset="0"/>
              <a:buChar char="•"/>
              <a:defRPr sz="10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a:t>Lorem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a:t>
            </a:r>
          </a:p>
          <a:p>
            <a:pPr lvl="1" rtl="0"/>
            <a:r>
              <a:rPr lang="fi-FI" err="1"/>
              <a:t>Nulla</a:t>
            </a:r>
            <a:r>
              <a:rPr lang="fi-FI"/>
              <a:t> </a:t>
            </a:r>
            <a:r>
              <a:rPr lang="fi-FI" err="1"/>
              <a:t>vestibulum</a:t>
            </a:r>
            <a:r>
              <a:rPr lang="fi-FI"/>
              <a:t>, </a:t>
            </a:r>
            <a:r>
              <a:rPr lang="fi-FI" err="1"/>
              <a:t>erat</a:t>
            </a:r>
            <a:r>
              <a:rPr lang="fi-FI"/>
              <a:t> in </a:t>
            </a:r>
            <a:r>
              <a:rPr lang="fi-FI" err="1"/>
              <a:t>vehicula</a:t>
            </a:r>
            <a:r>
              <a:rPr lang="fi-FI"/>
              <a:t> </a:t>
            </a:r>
            <a:r>
              <a:rPr lang="fi-FI" err="1"/>
              <a:t>rhoncus</a:t>
            </a:r>
            <a:r>
              <a:rPr lang="fi-FI"/>
              <a:t>, </a:t>
            </a:r>
            <a:r>
              <a:rPr lang="fi-FI" err="1"/>
              <a:t>nisi</a:t>
            </a:r>
            <a:r>
              <a:rPr lang="fi-FI"/>
              <a:t> </a:t>
            </a:r>
            <a:r>
              <a:rPr lang="fi-FI" err="1"/>
              <a:t>enim</a:t>
            </a:r>
            <a:r>
              <a:rPr lang="fi-FI"/>
              <a:t> </a:t>
            </a:r>
            <a:r>
              <a:rPr lang="fi-FI" err="1"/>
              <a:t>convallis</a:t>
            </a:r>
            <a:r>
              <a:rPr lang="fi-FI"/>
              <a:t> </a:t>
            </a:r>
            <a:r>
              <a:rPr lang="fi-FI" err="1"/>
              <a:t>purus</a:t>
            </a:r>
            <a:r>
              <a:rPr lang="fi-FI"/>
              <a:t>, </a:t>
            </a:r>
            <a:r>
              <a:rPr lang="fi-FI" err="1"/>
              <a:t>vel</a:t>
            </a:r>
            <a:r>
              <a:rPr lang="fi-FI"/>
              <a:t> </a:t>
            </a:r>
            <a:r>
              <a:rPr lang="fi-FI" err="1"/>
              <a:t>eleifend</a:t>
            </a:r>
            <a:r>
              <a:rPr lang="fi-FI"/>
              <a:t> libero </a:t>
            </a:r>
            <a:r>
              <a:rPr lang="fi-FI" err="1"/>
              <a:t>ligula</a:t>
            </a:r>
            <a:r>
              <a:rPr lang="fi-FI"/>
              <a:t> at </a:t>
            </a:r>
            <a:r>
              <a:rPr lang="fi-FI" err="1"/>
              <a:t>tortor</a:t>
            </a:r>
            <a:r>
              <a:rPr lang="fi-FI"/>
              <a:t>. </a:t>
            </a:r>
          </a:p>
        </p:txBody>
      </p:sp>
      <p:sp>
        <p:nvSpPr>
          <p:cNvPr id="43" name="Sisällön paikkamerkki 2">
            <a:extLst>
              <a:ext uri="{FF2B5EF4-FFF2-40B4-BE49-F238E27FC236}">
                <a16:creationId xmlns:a16="http://schemas.microsoft.com/office/drawing/2014/main" id="{B1948E38-8FB0-4E51-A01C-C88794372E50}"/>
              </a:ext>
            </a:extLst>
          </p:cNvPr>
          <p:cNvSpPr>
            <a:spLocks noGrp="1"/>
          </p:cNvSpPr>
          <p:nvPr>
            <p:ph idx="43" hasCustomPrompt="1"/>
          </p:nvPr>
        </p:nvSpPr>
        <p:spPr>
          <a:xfrm>
            <a:off x="8014918" y="4616231"/>
            <a:ext cx="2202434" cy="1147390"/>
          </a:xfrm>
        </p:spPr>
        <p:txBody>
          <a:bodyPr rtlCol="0"/>
          <a:lstStyle>
            <a:lvl1pPr marL="0" indent="0" rtl="0">
              <a:buNone/>
              <a:defRPr sz="1100" b="1">
                <a:solidFill>
                  <a:schemeClr val="tx1"/>
                </a:solidFill>
              </a:defRPr>
            </a:lvl1pPr>
            <a:lvl2pPr marL="182563" indent="-182563" rtl="0">
              <a:buFont typeface="Arial" panose="020B0604020202020204" pitchFamily="34" charset="0"/>
              <a:buChar char="•"/>
              <a:defRPr sz="10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a:t>Lorem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a:t>
            </a:r>
          </a:p>
          <a:p>
            <a:pPr lvl="1" rtl="0"/>
            <a:r>
              <a:rPr lang="fi-FI" err="1"/>
              <a:t>Nulla</a:t>
            </a:r>
            <a:r>
              <a:rPr lang="fi-FI"/>
              <a:t> </a:t>
            </a:r>
            <a:r>
              <a:rPr lang="fi-FI" err="1"/>
              <a:t>vestibulum</a:t>
            </a:r>
            <a:r>
              <a:rPr lang="fi-FI"/>
              <a:t>, </a:t>
            </a:r>
            <a:r>
              <a:rPr lang="fi-FI" err="1"/>
              <a:t>erat</a:t>
            </a:r>
            <a:r>
              <a:rPr lang="fi-FI"/>
              <a:t> in </a:t>
            </a:r>
            <a:r>
              <a:rPr lang="fi-FI" err="1"/>
              <a:t>vehicula</a:t>
            </a:r>
            <a:r>
              <a:rPr lang="fi-FI"/>
              <a:t> </a:t>
            </a:r>
            <a:r>
              <a:rPr lang="fi-FI" err="1"/>
              <a:t>rhoncus</a:t>
            </a:r>
            <a:r>
              <a:rPr lang="fi-FI"/>
              <a:t>, </a:t>
            </a:r>
            <a:r>
              <a:rPr lang="fi-FI" err="1"/>
              <a:t>nisi</a:t>
            </a:r>
            <a:r>
              <a:rPr lang="fi-FI"/>
              <a:t> </a:t>
            </a:r>
            <a:r>
              <a:rPr lang="fi-FI" err="1"/>
              <a:t>enim</a:t>
            </a:r>
            <a:r>
              <a:rPr lang="fi-FI"/>
              <a:t> </a:t>
            </a:r>
            <a:r>
              <a:rPr lang="fi-FI" err="1"/>
              <a:t>convallis</a:t>
            </a:r>
            <a:r>
              <a:rPr lang="fi-FI"/>
              <a:t> </a:t>
            </a:r>
            <a:r>
              <a:rPr lang="fi-FI" err="1"/>
              <a:t>purus</a:t>
            </a:r>
            <a:r>
              <a:rPr lang="fi-FI"/>
              <a:t>, </a:t>
            </a:r>
            <a:r>
              <a:rPr lang="fi-FI" err="1"/>
              <a:t>vel</a:t>
            </a:r>
            <a:r>
              <a:rPr lang="fi-FI"/>
              <a:t> </a:t>
            </a:r>
            <a:r>
              <a:rPr lang="fi-FI" err="1"/>
              <a:t>eleifend</a:t>
            </a:r>
            <a:r>
              <a:rPr lang="fi-FI"/>
              <a:t> libero </a:t>
            </a:r>
            <a:r>
              <a:rPr lang="fi-FI" err="1"/>
              <a:t>ligula</a:t>
            </a:r>
            <a:r>
              <a:rPr lang="fi-FI"/>
              <a:t> at </a:t>
            </a:r>
            <a:r>
              <a:rPr lang="fi-FI" err="1"/>
              <a:t>tortor</a:t>
            </a:r>
            <a:r>
              <a:rPr lang="fi-FI"/>
              <a:t>. </a:t>
            </a:r>
          </a:p>
        </p:txBody>
      </p:sp>
      <p:sp>
        <p:nvSpPr>
          <p:cNvPr id="44" name="Sisällön paikkamerkki 2">
            <a:extLst>
              <a:ext uri="{FF2B5EF4-FFF2-40B4-BE49-F238E27FC236}">
                <a16:creationId xmlns:a16="http://schemas.microsoft.com/office/drawing/2014/main" id="{B1948E38-8FB0-4E51-A01C-C88794372E50}"/>
              </a:ext>
            </a:extLst>
          </p:cNvPr>
          <p:cNvSpPr>
            <a:spLocks noGrp="1"/>
          </p:cNvSpPr>
          <p:nvPr>
            <p:ph idx="44" hasCustomPrompt="1"/>
          </p:nvPr>
        </p:nvSpPr>
        <p:spPr>
          <a:xfrm>
            <a:off x="385114" y="1920274"/>
            <a:ext cx="2202434" cy="1147390"/>
          </a:xfrm>
        </p:spPr>
        <p:txBody>
          <a:bodyPr rtlCol="0"/>
          <a:lstStyle>
            <a:lvl1pPr marL="0" indent="0" rtl="0">
              <a:buNone/>
              <a:defRPr sz="1100" b="1">
                <a:solidFill>
                  <a:schemeClr val="tx1"/>
                </a:solidFill>
              </a:defRPr>
            </a:lvl1pPr>
            <a:lvl2pPr marL="182563" indent="-182563" rtl="0">
              <a:buFont typeface="Arial" panose="020B0604020202020204" pitchFamily="34" charset="0"/>
              <a:buChar char="•"/>
              <a:defRPr sz="10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err="1"/>
              <a:t>Lorem</a:t>
            </a:r>
            <a:r>
              <a:rPr lang="fi-FI"/>
              <a:t> </a:t>
            </a:r>
            <a:r>
              <a:rPr lang="fi-FI" err="1"/>
              <a:t>ipsum</a:t>
            </a:r>
            <a:r>
              <a:rPr lang="fi-FI"/>
              <a:t> </a:t>
            </a:r>
            <a:r>
              <a:rPr lang="fi-FI" err="1"/>
              <a:t>dolor</a:t>
            </a:r>
            <a:r>
              <a:rPr lang="fi-FI"/>
              <a:t> </a:t>
            </a:r>
            <a:r>
              <a:rPr lang="fi-FI" err="1"/>
              <a:t>sit</a:t>
            </a:r>
            <a:r>
              <a:rPr lang="fi-FI"/>
              <a:t> </a:t>
            </a:r>
            <a:r>
              <a:rPr lang="fi-FI" err="1"/>
              <a:t>amet</a:t>
            </a:r>
            <a:r>
              <a:rPr lang="fi-FI"/>
              <a:t>, </a:t>
            </a:r>
            <a:r>
              <a:rPr lang="fi-FI" err="1"/>
              <a:t>consectetur</a:t>
            </a:r>
            <a:r>
              <a:rPr lang="fi-FI"/>
              <a:t> </a:t>
            </a:r>
            <a:r>
              <a:rPr lang="fi-FI" err="1"/>
              <a:t>adipiscing</a:t>
            </a:r>
            <a:r>
              <a:rPr lang="fi-FI"/>
              <a:t> elit</a:t>
            </a:r>
          </a:p>
          <a:p>
            <a:pPr lvl="1" rtl="0"/>
            <a:r>
              <a:rPr lang="fi-FI" err="1"/>
              <a:t>Nulla</a:t>
            </a:r>
            <a:r>
              <a:rPr lang="fi-FI"/>
              <a:t> </a:t>
            </a:r>
            <a:r>
              <a:rPr lang="fi-FI" err="1"/>
              <a:t>vestibulum</a:t>
            </a:r>
            <a:r>
              <a:rPr lang="fi-FI"/>
              <a:t>, </a:t>
            </a:r>
            <a:r>
              <a:rPr lang="fi-FI" err="1"/>
              <a:t>erat</a:t>
            </a:r>
            <a:r>
              <a:rPr lang="fi-FI"/>
              <a:t> in </a:t>
            </a:r>
            <a:r>
              <a:rPr lang="fi-FI" err="1"/>
              <a:t>vehicula</a:t>
            </a:r>
            <a:r>
              <a:rPr lang="fi-FI"/>
              <a:t> </a:t>
            </a:r>
            <a:r>
              <a:rPr lang="fi-FI" err="1"/>
              <a:t>rhoncus</a:t>
            </a:r>
            <a:r>
              <a:rPr lang="fi-FI"/>
              <a:t>, </a:t>
            </a:r>
            <a:r>
              <a:rPr lang="fi-FI" err="1"/>
              <a:t>nisi</a:t>
            </a:r>
            <a:r>
              <a:rPr lang="fi-FI"/>
              <a:t> </a:t>
            </a:r>
            <a:r>
              <a:rPr lang="fi-FI" err="1"/>
              <a:t>enim</a:t>
            </a:r>
            <a:r>
              <a:rPr lang="fi-FI"/>
              <a:t> </a:t>
            </a:r>
            <a:r>
              <a:rPr lang="fi-FI" err="1"/>
              <a:t>convallis</a:t>
            </a:r>
            <a:r>
              <a:rPr lang="fi-FI"/>
              <a:t> </a:t>
            </a:r>
            <a:r>
              <a:rPr lang="fi-FI" err="1"/>
              <a:t>purus</a:t>
            </a:r>
            <a:r>
              <a:rPr lang="fi-FI"/>
              <a:t>, </a:t>
            </a:r>
            <a:r>
              <a:rPr lang="fi-FI" err="1"/>
              <a:t>vel</a:t>
            </a:r>
            <a:r>
              <a:rPr lang="fi-FI"/>
              <a:t> </a:t>
            </a:r>
            <a:r>
              <a:rPr lang="fi-FI" err="1"/>
              <a:t>eleifend</a:t>
            </a:r>
            <a:r>
              <a:rPr lang="fi-FI"/>
              <a:t> libero </a:t>
            </a:r>
            <a:r>
              <a:rPr lang="fi-FI" err="1"/>
              <a:t>ligula</a:t>
            </a:r>
            <a:r>
              <a:rPr lang="fi-FI"/>
              <a:t> at </a:t>
            </a:r>
            <a:r>
              <a:rPr lang="fi-FI" err="1"/>
              <a:t>tortor</a:t>
            </a:r>
            <a:r>
              <a:rPr lang="fi-FI"/>
              <a:t>. </a:t>
            </a:r>
          </a:p>
        </p:txBody>
      </p:sp>
      <p:sp>
        <p:nvSpPr>
          <p:cNvPr id="45" name="Sisällön paikkamerkki 2">
            <a:extLst>
              <a:ext uri="{FF2B5EF4-FFF2-40B4-BE49-F238E27FC236}">
                <a16:creationId xmlns:a16="http://schemas.microsoft.com/office/drawing/2014/main" id="{B1948E38-8FB0-4E51-A01C-C88794372E50}"/>
              </a:ext>
            </a:extLst>
          </p:cNvPr>
          <p:cNvSpPr>
            <a:spLocks noGrp="1"/>
          </p:cNvSpPr>
          <p:nvPr>
            <p:ph idx="45" hasCustomPrompt="1"/>
          </p:nvPr>
        </p:nvSpPr>
        <p:spPr>
          <a:xfrm>
            <a:off x="3354369" y="1920274"/>
            <a:ext cx="2202434" cy="1147390"/>
          </a:xfrm>
        </p:spPr>
        <p:txBody>
          <a:bodyPr rtlCol="0"/>
          <a:lstStyle>
            <a:lvl1pPr marL="0" indent="0" rtl="0">
              <a:buNone/>
              <a:defRPr sz="1100" b="1">
                <a:solidFill>
                  <a:schemeClr val="tx1"/>
                </a:solidFill>
              </a:defRPr>
            </a:lvl1pPr>
            <a:lvl2pPr marL="182563" indent="-182563" rtl="0">
              <a:buFont typeface="Arial" panose="020B0604020202020204" pitchFamily="34" charset="0"/>
              <a:buChar char="•"/>
              <a:defRPr sz="10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a:t>Lorem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a:t>
            </a:r>
          </a:p>
          <a:p>
            <a:pPr lvl="1" rtl="0"/>
            <a:r>
              <a:rPr lang="fi-FI" err="1"/>
              <a:t>Nulla</a:t>
            </a:r>
            <a:r>
              <a:rPr lang="fi-FI"/>
              <a:t> </a:t>
            </a:r>
            <a:r>
              <a:rPr lang="fi-FI" err="1"/>
              <a:t>vestibulum</a:t>
            </a:r>
            <a:r>
              <a:rPr lang="fi-FI"/>
              <a:t>, </a:t>
            </a:r>
            <a:r>
              <a:rPr lang="fi-FI" err="1"/>
              <a:t>erat</a:t>
            </a:r>
            <a:r>
              <a:rPr lang="fi-FI"/>
              <a:t> in </a:t>
            </a:r>
            <a:r>
              <a:rPr lang="fi-FI" err="1"/>
              <a:t>vehicula</a:t>
            </a:r>
            <a:r>
              <a:rPr lang="fi-FI"/>
              <a:t> </a:t>
            </a:r>
            <a:r>
              <a:rPr lang="fi-FI" err="1"/>
              <a:t>rhoncus</a:t>
            </a:r>
            <a:r>
              <a:rPr lang="fi-FI"/>
              <a:t>, </a:t>
            </a:r>
            <a:r>
              <a:rPr lang="fi-FI" err="1"/>
              <a:t>nisi</a:t>
            </a:r>
            <a:r>
              <a:rPr lang="fi-FI"/>
              <a:t> </a:t>
            </a:r>
            <a:r>
              <a:rPr lang="fi-FI" err="1"/>
              <a:t>enim</a:t>
            </a:r>
            <a:r>
              <a:rPr lang="fi-FI"/>
              <a:t> </a:t>
            </a:r>
            <a:r>
              <a:rPr lang="fi-FI" err="1"/>
              <a:t>convallis</a:t>
            </a:r>
            <a:r>
              <a:rPr lang="fi-FI"/>
              <a:t> </a:t>
            </a:r>
            <a:r>
              <a:rPr lang="fi-FI" err="1"/>
              <a:t>purus</a:t>
            </a:r>
            <a:r>
              <a:rPr lang="fi-FI"/>
              <a:t>, </a:t>
            </a:r>
            <a:r>
              <a:rPr lang="fi-FI" err="1"/>
              <a:t>vel</a:t>
            </a:r>
            <a:r>
              <a:rPr lang="fi-FI"/>
              <a:t> </a:t>
            </a:r>
            <a:r>
              <a:rPr lang="fi-FI" err="1"/>
              <a:t>eleifend</a:t>
            </a:r>
            <a:r>
              <a:rPr lang="fi-FI"/>
              <a:t> libero </a:t>
            </a:r>
            <a:r>
              <a:rPr lang="fi-FI" err="1"/>
              <a:t>ligula</a:t>
            </a:r>
            <a:r>
              <a:rPr lang="fi-FI"/>
              <a:t> at </a:t>
            </a:r>
            <a:r>
              <a:rPr lang="fi-FI" err="1"/>
              <a:t>tortor</a:t>
            </a:r>
            <a:r>
              <a:rPr lang="fi-FI"/>
              <a:t>. </a:t>
            </a:r>
          </a:p>
        </p:txBody>
      </p:sp>
      <p:sp>
        <p:nvSpPr>
          <p:cNvPr id="46" name="Sisällön paikkamerkki 2">
            <a:extLst>
              <a:ext uri="{FF2B5EF4-FFF2-40B4-BE49-F238E27FC236}">
                <a16:creationId xmlns:a16="http://schemas.microsoft.com/office/drawing/2014/main" id="{B1948E38-8FB0-4E51-A01C-C88794372E50}"/>
              </a:ext>
            </a:extLst>
          </p:cNvPr>
          <p:cNvSpPr>
            <a:spLocks noGrp="1"/>
          </p:cNvSpPr>
          <p:nvPr>
            <p:ph idx="46" hasCustomPrompt="1"/>
          </p:nvPr>
        </p:nvSpPr>
        <p:spPr>
          <a:xfrm>
            <a:off x="6323624" y="1920274"/>
            <a:ext cx="2202434" cy="1147390"/>
          </a:xfrm>
        </p:spPr>
        <p:txBody>
          <a:bodyPr rtlCol="0"/>
          <a:lstStyle>
            <a:lvl1pPr marL="0" indent="0" rtl="0">
              <a:buNone/>
              <a:defRPr sz="1100" b="1">
                <a:solidFill>
                  <a:schemeClr val="tx1"/>
                </a:solidFill>
              </a:defRPr>
            </a:lvl1pPr>
            <a:lvl2pPr marL="182563" indent="-182563" rtl="0">
              <a:buFont typeface="Arial" panose="020B0604020202020204" pitchFamily="34" charset="0"/>
              <a:buChar char="•"/>
              <a:defRPr sz="10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a:t>Lorem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a:t>
            </a:r>
          </a:p>
          <a:p>
            <a:pPr lvl="1" rtl="0"/>
            <a:r>
              <a:rPr lang="fi-FI" err="1"/>
              <a:t>Nulla</a:t>
            </a:r>
            <a:r>
              <a:rPr lang="fi-FI"/>
              <a:t> </a:t>
            </a:r>
            <a:r>
              <a:rPr lang="fi-FI" err="1"/>
              <a:t>vestibulum</a:t>
            </a:r>
            <a:r>
              <a:rPr lang="fi-FI"/>
              <a:t>, </a:t>
            </a:r>
            <a:r>
              <a:rPr lang="fi-FI" err="1"/>
              <a:t>erat</a:t>
            </a:r>
            <a:r>
              <a:rPr lang="fi-FI"/>
              <a:t> in </a:t>
            </a:r>
            <a:r>
              <a:rPr lang="fi-FI" err="1"/>
              <a:t>vehicula</a:t>
            </a:r>
            <a:r>
              <a:rPr lang="fi-FI"/>
              <a:t> </a:t>
            </a:r>
            <a:r>
              <a:rPr lang="fi-FI" err="1"/>
              <a:t>rhoncus</a:t>
            </a:r>
            <a:r>
              <a:rPr lang="fi-FI"/>
              <a:t>, </a:t>
            </a:r>
            <a:r>
              <a:rPr lang="fi-FI" err="1"/>
              <a:t>nisi</a:t>
            </a:r>
            <a:r>
              <a:rPr lang="fi-FI"/>
              <a:t> </a:t>
            </a:r>
            <a:r>
              <a:rPr lang="fi-FI" err="1"/>
              <a:t>enim</a:t>
            </a:r>
            <a:r>
              <a:rPr lang="fi-FI"/>
              <a:t> </a:t>
            </a:r>
            <a:r>
              <a:rPr lang="fi-FI" err="1"/>
              <a:t>convallis</a:t>
            </a:r>
            <a:r>
              <a:rPr lang="fi-FI"/>
              <a:t> </a:t>
            </a:r>
            <a:r>
              <a:rPr lang="fi-FI" err="1"/>
              <a:t>purus</a:t>
            </a:r>
            <a:r>
              <a:rPr lang="fi-FI"/>
              <a:t>, </a:t>
            </a:r>
            <a:r>
              <a:rPr lang="fi-FI" err="1"/>
              <a:t>vel</a:t>
            </a:r>
            <a:r>
              <a:rPr lang="fi-FI"/>
              <a:t> </a:t>
            </a:r>
            <a:r>
              <a:rPr lang="fi-FI" err="1"/>
              <a:t>eleifend</a:t>
            </a:r>
            <a:r>
              <a:rPr lang="fi-FI"/>
              <a:t> libero </a:t>
            </a:r>
            <a:r>
              <a:rPr lang="fi-FI" err="1"/>
              <a:t>ligula</a:t>
            </a:r>
            <a:r>
              <a:rPr lang="fi-FI"/>
              <a:t> at </a:t>
            </a:r>
            <a:r>
              <a:rPr lang="fi-FI" err="1"/>
              <a:t>tortor</a:t>
            </a:r>
            <a:r>
              <a:rPr lang="fi-FI"/>
              <a:t>. </a:t>
            </a:r>
          </a:p>
        </p:txBody>
      </p:sp>
      <p:sp>
        <p:nvSpPr>
          <p:cNvPr id="47" name="Vertailu, vasen paikkamerkki 2">
            <a:extLst>
              <a:ext uri="{FF2B5EF4-FFF2-40B4-BE49-F238E27FC236}">
                <a16:creationId xmlns:a16="http://schemas.microsoft.com/office/drawing/2014/main" id="{78A963F8-6F6E-440E-B3B3-DDE13C083A36}"/>
              </a:ext>
            </a:extLst>
          </p:cNvPr>
          <p:cNvSpPr>
            <a:spLocks noGrp="1"/>
          </p:cNvSpPr>
          <p:nvPr>
            <p:ph type="body" sz="quarter" idx="37" hasCustomPrompt="1"/>
          </p:nvPr>
        </p:nvSpPr>
        <p:spPr>
          <a:xfrm>
            <a:off x="2219722" y="3328284"/>
            <a:ext cx="1421472" cy="339483"/>
          </a:xfrm>
        </p:spPr>
        <p:txBody>
          <a:bodyPr rtlCol="0" anchor="b"/>
          <a:lstStyle>
            <a:lvl1pPr marL="0" indent="0" algn="ctr" rtl="0">
              <a:buFont typeface="Arial" panose="020B0604020202020204" pitchFamily="34" charset="0"/>
              <a:buNone/>
              <a:defRPr lang="fi-FI" sz="1600" kern="1200" dirty="0">
                <a:solidFill>
                  <a:schemeClr val="tx1"/>
                </a:solidFill>
                <a:latin typeface="+mn-lt"/>
                <a:ea typeface="+mn-ea"/>
                <a:cs typeface="+mn-cs"/>
              </a:defRPr>
            </a:lvl1pPr>
          </a:lstStyle>
          <a:p>
            <a:pPr lvl="0" rtl="0"/>
            <a:r>
              <a:rPr lang="fi-FI"/>
              <a:t>27.3.2023</a:t>
            </a:r>
          </a:p>
        </p:txBody>
      </p:sp>
      <p:sp>
        <p:nvSpPr>
          <p:cNvPr id="48" name="Vertailu, vasen paikkamerkki 2">
            <a:extLst>
              <a:ext uri="{FF2B5EF4-FFF2-40B4-BE49-F238E27FC236}">
                <a16:creationId xmlns:a16="http://schemas.microsoft.com/office/drawing/2014/main" id="{78A963F8-6F6E-440E-B3B3-DDE13C083A36}"/>
              </a:ext>
            </a:extLst>
          </p:cNvPr>
          <p:cNvSpPr>
            <a:spLocks noGrp="1"/>
          </p:cNvSpPr>
          <p:nvPr>
            <p:ph type="body" sz="quarter" idx="47" hasCustomPrompt="1"/>
          </p:nvPr>
        </p:nvSpPr>
        <p:spPr>
          <a:xfrm>
            <a:off x="775595" y="3984454"/>
            <a:ext cx="1421472" cy="339483"/>
          </a:xfrm>
        </p:spPr>
        <p:txBody>
          <a:bodyPr rtlCol="0" anchor="t"/>
          <a:lstStyle>
            <a:lvl1pPr marL="0" indent="0" algn="ctr" rtl="0">
              <a:buFont typeface="Arial" panose="020B0604020202020204" pitchFamily="34" charset="0"/>
              <a:buNone/>
              <a:defRPr lang="fi-FI" sz="1600" kern="1200" dirty="0">
                <a:solidFill>
                  <a:schemeClr val="tx1"/>
                </a:solidFill>
                <a:latin typeface="+mn-lt"/>
                <a:ea typeface="+mn-ea"/>
                <a:cs typeface="+mn-cs"/>
              </a:defRPr>
            </a:lvl1pPr>
          </a:lstStyle>
          <a:p>
            <a:pPr lvl="0" rtl="0"/>
            <a:r>
              <a:rPr lang="fi-FI"/>
              <a:t>13.2.2023</a:t>
            </a:r>
          </a:p>
        </p:txBody>
      </p:sp>
      <p:sp>
        <p:nvSpPr>
          <p:cNvPr id="50" name="Vertailu, vasen paikkamerkki 2">
            <a:extLst>
              <a:ext uri="{FF2B5EF4-FFF2-40B4-BE49-F238E27FC236}">
                <a16:creationId xmlns:a16="http://schemas.microsoft.com/office/drawing/2014/main" id="{78A963F8-6F6E-440E-B3B3-DDE13C083A36}"/>
              </a:ext>
            </a:extLst>
          </p:cNvPr>
          <p:cNvSpPr>
            <a:spLocks noGrp="1"/>
          </p:cNvSpPr>
          <p:nvPr>
            <p:ph type="body" sz="quarter" idx="48" hasCustomPrompt="1"/>
          </p:nvPr>
        </p:nvSpPr>
        <p:spPr>
          <a:xfrm>
            <a:off x="3744850" y="3984454"/>
            <a:ext cx="1421472" cy="339483"/>
          </a:xfrm>
        </p:spPr>
        <p:txBody>
          <a:bodyPr rtlCol="0" anchor="t"/>
          <a:lstStyle>
            <a:lvl1pPr marL="0" indent="0" algn="ctr" rtl="0">
              <a:buFont typeface="Arial" panose="020B0604020202020204" pitchFamily="34" charset="0"/>
              <a:buNone/>
              <a:defRPr lang="fi-FI" sz="1600" kern="1200" dirty="0">
                <a:solidFill>
                  <a:schemeClr val="tx1"/>
                </a:solidFill>
                <a:latin typeface="+mn-lt"/>
                <a:ea typeface="+mn-ea"/>
                <a:cs typeface="+mn-cs"/>
              </a:defRPr>
            </a:lvl1pPr>
          </a:lstStyle>
          <a:p>
            <a:pPr lvl="0" rtl="0"/>
            <a:r>
              <a:rPr lang="fi-FI"/>
              <a:t>18.5.2023</a:t>
            </a:r>
          </a:p>
        </p:txBody>
      </p:sp>
      <p:sp>
        <p:nvSpPr>
          <p:cNvPr id="51" name="Vertailu, vasen paikkamerkki 2">
            <a:extLst>
              <a:ext uri="{FF2B5EF4-FFF2-40B4-BE49-F238E27FC236}">
                <a16:creationId xmlns:a16="http://schemas.microsoft.com/office/drawing/2014/main" id="{78A963F8-6F6E-440E-B3B3-DDE13C083A36}"/>
              </a:ext>
            </a:extLst>
          </p:cNvPr>
          <p:cNvSpPr>
            <a:spLocks noGrp="1"/>
          </p:cNvSpPr>
          <p:nvPr>
            <p:ph type="body" sz="quarter" idx="49" hasCustomPrompt="1"/>
          </p:nvPr>
        </p:nvSpPr>
        <p:spPr>
          <a:xfrm>
            <a:off x="5312560" y="3328284"/>
            <a:ext cx="1421472" cy="339483"/>
          </a:xfrm>
        </p:spPr>
        <p:txBody>
          <a:bodyPr rtlCol="0" anchor="b"/>
          <a:lstStyle>
            <a:lvl1pPr marL="0" indent="0" algn="ctr" rtl="0">
              <a:buFont typeface="Arial" panose="020B0604020202020204" pitchFamily="34" charset="0"/>
              <a:buNone/>
              <a:defRPr lang="fi-FI" sz="1600" kern="1200" dirty="0">
                <a:solidFill>
                  <a:schemeClr val="tx1"/>
                </a:solidFill>
                <a:latin typeface="+mn-lt"/>
                <a:ea typeface="+mn-ea"/>
                <a:cs typeface="+mn-cs"/>
              </a:defRPr>
            </a:lvl1pPr>
          </a:lstStyle>
          <a:p>
            <a:pPr lvl="0" rtl="0"/>
            <a:r>
              <a:rPr lang="fi-FI"/>
              <a:t>10.7.2023</a:t>
            </a:r>
          </a:p>
        </p:txBody>
      </p:sp>
      <p:sp>
        <p:nvSpPr>
          <p:cNvPr id="52" name="Vertailu, vasen paikkamerkki 2">
            <a:extLst>
              <a:ext uri="{FF2B5EF4-FFF2-40B4-BE49-F238E27FC236}">
                <a16:creationId xmlns:a16="http://schemas.microsoft.com/office/drawing/2014/main" id="{78A963F8-6F6E-440E-B3B3-DDE13C083A36}"/>
              </a:ext>
            </a:extLst>
          </p:cNvPr>
          <p:cNvSpPr>
            <a:spLocks noGrp="1"/>
          </p:cNvSpPr>
          <p:nvPr>
            <p:ph type="body" sz="quarter" idx="50" hasCustomPrompt="1"/>
          </p:nvPr>
        </p:nvSpPr>
        <p:spPr>
          <a:xfrm>
            <a:off x="6714105" y="3984454"/>
            <a:ext cx="1421472" cy="339483"/>
          </a:xfrm>
        </p:spPr>
        <p:txBody>
          <a:bodyPr rtlCol="0" anchor="t"/>
          <a:lstStyle>
            <a:lvl1pPr marL="0" indent="0" algn="ctr" rtl="0">
              <a:buFont typeface="Arial" panose="020B0604020202020204" pitchFamily="34" charset="0"/>
              <a:buNone/>
              <a:defRPr lang="fi-FI" sz="1600" kern="1200" dirty="0">
                <a:solidFill>
                  <a:schemeClr val="tx1"/>
                </a:solidFill>
                <a:latin typeface="+mn-lt"/>
                <a:ea typeface="+mn-ea"/>
                <a:cs typeface="+mn-cs"/>
              </a:defRPr>
            </a:lvl1pPr>
          </a:lstStyle>
          <a:p>
            <a:pPr lvl="0" rtl="0"/>
            <a:r>
              <a:rPr lang="fi-FI"/>
              <a:t>5.9.2023</a:t>
            </a:r>
          </a:p>
        </p:txBody>
      </p:sp>
      <p:sp>
        <p:nvSpPr>
          <p:cNvPr id="53" name="Vertailu, vasen paikkamerkki 2">
            <a:extLst>
              <a:ext uri="{FF2B5EF4-FFF2-40B4-BE49-F238E27FC236}">
                <a16:creationId xmlns:a16="http://schemas.microsoft.com/office/drawing/2014/main" id="{78A963F8-6F6E-440E-B3B3-DDE13C083A36}"/>
              </a:ext>
            </a:extLst>
          </p:cNvPr>
          <p:cNvSpPr>
            <a:spLocks noGrp="1"/>
          </p:cNvSpPr>
          <p:nvPr>
            <p:ph type="body" sz="quarter" idx="51" hasCustomPrompt="1"/>
          </p:nvPr>
        </p:nvSpPr>
        <p:spPr>
          <a:xfrm>
            <a:off x="8405399" y="3328284"/>
            <a:ext cx="1421472" cy="339483"/>
          </a:xfrm>
        </p:spPr>
        <p:txBody>
          <a:bodyPr rtlCol="0" anchor="b"/>
          <a:lstStyle>
            <a:lvl1pPr marL="0" indent="0" algn="ctr" rtl="0">
              <a:buFont typeface="Arial" panose="020B0604020202020204" pitchFamily="34" charset="0"/>
              <a:buNone/>
              <a:defRPr lang="fi-FI" sz="1600" kern="1200" dirty="0">
                <a:solidFill>
                  <a:schemeClr val="tx1"/>
                </a:solidFill>
                <a:latin typeface="+mn-lt"/>
                <a:ea typeface="+mn-ea"/>
                <a:cs typeface="+mn-cs"/>
              </a:defRPr>
            </a:lvl1pPr>
          </a:lstStyle>
          <a:p>
            <a:pPr lvl="0" rtl="0"/>
            <a:r>
              <a:rPr lang="fi-FI"/>
              <a:t>7.10.2023</a:t>
            </a:r>
          </a:p>
        </p:txBody>
      </p:sp>
      <p:sp>
        <p:nvSpPr>
          <p:cNvPr id="54" name="Vertailu, vasen paikkamerkki 2">
            <a:extLst>
              <a:ext uri="{FF2B5EF4-FFF2-40B4-BE49-F238E27FC236}">
                <a16:creationId xmlns:a16="http://schemas.microsoft.com/office/drawing/2014/main" id="{78A963F8-6F6E-440E-B3B3-DDE13C083A36}"/>
              </a:ext>
            </a:extLst>
          </p:cNvPr>
          <p:cNvSpPr>
            <a:spLocks noGrp="1"/>
          </p:cNvSpPr>
          <p:nvPr>
            <p:ph type="body" sz="quarter" idx="52" hasCustomPrompt="1"/>
          </p:nvPr>
        </p:nvSpPr>
        <p:spPr>
          <a:xfrm>
            <a:off x="9683361" y="3984454"/>
            <a:ext cx="1421472" cy="339483"/>
          </a:xfrm>
        </p:spPr>
        <p:txBody>
          <a:bodyPr rtlCol="0" anchor="t"/>
          <a:lstStyle>
            <a:lvl1pPr marL="0" indent="0" algn="ctr" rtl="0">
              <a:buFont typeface="Arial" panose="020B0604020202020204" pitchFamily="34" charset="0"/>
              <a:buNone/>
              <a:defRPr lang="fi-FI" sz="1600" kern="1200" dirty="0">
                <a:solidFill>
                  <a:schemeClr val="tx1"/>
                </a:solidFill>
                <a:latin typeface="+mn-lt"/>
                <a:ea typeface="+mn-ea"/>
                <a:cs typeface="+mn-cs"/>
              </a:defRPr>
            </a:lvl1pPr>
          </a:lstStyle>
          <a:p>
            <a:pPr lvl="0" rtl="0"/>
            <a:r>
              <a:rPr lang="fi-FI"/>
              <a:t>12.12.2023</a:t>
            </a:r>
          </a:p>
        </p:txBody>
      </p:sp>
      <p:sp>
        <p:nvSpPr>
          <p:cNvPr id="62" name="Sisällön paikkamerkki 2">
            <a:extLst>
              <a:ext uri="{FF2B5EF4-FFF2-40B4-BE49-F238E27FC236}">
                <a16:creationId xmlns:a16="http://schemas.microsoft.com/office/drawing/2014/main" id="{B1948E38-8FB0-4E51-A01C-C88794372E50}"/>
              </a:ext>
            </a:extLst>
          </p:cNvPr>
          <p:cNvSpPr>
            <a:spLocks noGrp="1"/>
          </p:cNvSpPr>
          <p:nvPr>
            <p:ph idx="53" hasCustomPrompt="1"/>
          </p:nvPr>
        </p:nvSpPr>
        <p:spPr>
          <a:xfrm>
            <a:off x="9292880" y="1920274"/>
            <a:ext cx="2202434" cy="1147390"/>
          </a:xfrm>
        </p:spPr>
        <p:txBody>
          <a:bodyPr rtlCol="0"/>
          <a:lstStyle>
            <a:lvl1pPr marL="0" indent="0" rtl="0">
              <a:buNone/>
              <a:defRPr sz="1100" b="1">
                <a:solidFill>
                  <a:schemeClr val="tx1"/>
                </a:solidFill>
              </a:defRPr>
            </a:lvl1pPr>
            <a:lvl2pPr marL="182563" indent="-182563" rtl="0">
              <a:buFont typeface="Arial" panose="020B0604020202020204" pitchFamily="34" charset="0"/>
              <a:buChar char="•"/>
              <a:defRPr sz="10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a:t>Lorem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a:t>
            </a:r>
          </a:p>
          <a:p>
            <a:pPr lvl="1" rtl="0"/>
            <a:r>
              <a:rPr lang="fi-FI" err="1"/>
              <a:t>Nulla</a:t>
            </a:r>
            <a:r>
              <a:rPr lang="fi-FI"/>
              <a:t> </a:t>
            </a:r>
            <a:r>
              <a:rPr lang="fi-FI" err="1"/>
              <a:t>vestibulum</a:t>
            </a:r>
            <a:r>
              <a:rPr lang="fi-FI"/>
              <a:t>, </a:t>
            </a:r>
            <a:r>
              <a:rPr lang="fi-FI" err="1"/>
              <a:t>erat</a:t>
            </a:r>
            <a:r>
              <a:rPr lang="fi-FI"/>
              <a:t> in </a:t>
            </a:r>
            <a:r>
              <a:rPr lang="fi-FI" err="1"/>
              <a:t>vehicula</a:t>
            </a:r>
            <a:r>
              <a:rPr lang="fi-FI"/>
              <a:t> </a:t>
            </a:r>
            <a:r>
              <a:rPr lang="fi-FI" err="1"/>
              <a:t>rhoncus</a:t>
            </a:r>
            <a:r>
              <a:rPr lang="fi-FI"/>
              <a:t>, </a:t>
            </a:r>
            <a:r>
              <a:rPr lang="fi-FI" err="1"/>
              <a:t>nisi</a:t>
            </a:r>
            <a:r>
              <a:rPr lang="fi-FI"/>
              <a:t> </a:t>
            </a:r>
            <a:r>
              <a:rPr lang="fi-FI" err="1"/>
              <a:t>enim</a:t>
            </a:r>
            <a:r>
              <a:rPr lang="fi-FI"/>
              <a:t> </a:t>
            </a:r>
            <a:r>
              <a:rPr lang="fi-FI" err="1"/>
              <a:t>convallis</a:t>
            </a:r>
            <a:r>
              <a:rPr lang="fi-FI"/>
              <a:t> </a:t>
            </a:r>
            <a:r>
              <a:rPr lang="fi-FI" err="1"/>
              <a:t>purus</a:t>
            </a:r>
            <a:r>
              <a:rPr lang="fi-FI"/>
              <a:t>, </a:t>
            </a:r>
            <a:r>
              <a:rPr lang="fi-FI" err="1"/>
              <a:t>vel</a:t>
            </a:r>
            <a:r>
              <a:rPr lang="fi-FI"/>
              <a:t> </a:t>
            </a:r>
            <a:r>
              <a:rPr lang="fi-FI" err="1"/>
              <a:t>eleifend</a:t>
            </a:r>
            <a:r>
              <a:rPr lang="fi-FI"/>
              <a:t> libero </a:t>
            </a:r>
            <a:r>
              <a:rPr lang="fi-FI" err="1"/>
              <a:t>ligula</a:t>
            </a:r>
            <a:r>
              <a:rPr lang="fi-FI"/>
              <a:t> at </a:t>
            </a:r>
            <a:r>
              <a:rPr lang="fi-FI" err="1"/>
              <a:t>tortor</a:t>
            </a:r>
            <a:r>
              <a:rPr lang="fi-FI"/>
              <a:t>. </a:t>
            </a:r>
          </a:p>
        </p:txBody>
      </p:sp>
    </p:spTree>
    <p:extLst>
      <p:ext uri="{BB962C8B-B14F-4D97-AF65-F5344CB8AC3E}">
        <p14:creationId xmlns:p14="http://schemas.microsoft.com/office/powerpoint/2010/main" val="22020651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01_Väliotsikkodia">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760432" y="2674979"/>
            <a:ext cx="8000509" cy="2770232"/>
          </a:xfrm>
        </p:spPr>
        <p:txBody>
          <a:bodyPr rtlCol="0" anchor="t"/>
          <a:lstStyle>
            <a:lvl1pPr rtl="0">
              <a:lnSpc>
                <a:spcPct val="95000"/>
              </a:lnSpc>
              <a:defRPr sz="4000" b="0" baseline="0">
                <a:solidFill>
                  <a:schemeClr val="accent5"/>
                </a:solidFill>
              </a:defRPr>
            </a:lvl1pPr>
          </a:lstStyle>
          <a:p>
            <a:pPr rtl="0"/>
            <a:r>
              <a:rPr lang="fi-FI"/>
              <a:t>40 pt </a:t>
            </a:r>
            <a:r>
              <a:rPr lang="fi-FI" err="1"/>
              <a:t>Väliotikkodia</a:t>
            </a:r>
            <a:r>
              <a:rPr lang="fi-FI"/>
              <a:t> Lorem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a:t>
            </a:r>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370989" y="88324"/>
            <a:ext cx="2388686" cy="1518052"/>
          </a:xfrm>
        </p:spPr>
        <p:txBody>
          <a:bodyPr rtlCol="0">
            <a:noAutofit/>
          </a:bodyPr>
          <a:lstStyle>
            <a:lvl1pPr marL="0" indent="0" rtl="0">
              <a:lnSpc>
                <a:spcPct val="100000"/>
              </a:lnSpc>
              <a:spcBef>
                <a:spcPts val="0"/>
              </a:spcBef>
              <a:spcAft>
                <a:spcPts val="1000"/>
              </a:spcAft>
              <a:buFont typeface="Arial" panose="020B0604020202020204" pitchFamily="34" charset="0"/>
              <a:buNone/>
              <a:defRPr sz="12000">
                <a:solidFill>
                  <a:schemeClr val="accent5"/>
                </a:solidFill>
              </a:defRPr>
            </a:lvl1pPr>
            <a:lvl2pPr marL="552450" indent="-285750">
              <a:lnSpc>
                <a:spcPct val="100000"/>
              </a:lnSpc>
              <a:spcBef>
                <a:spcPts val="0"/>
              </a:spcBef>
              <a:spcAft>
                <a:spcPts val="1000"/>
              </a:spcAft>
              <a:buFont typeface="Arial" panose="020B0604020202020204" pitchFamily="34" charset="0"/>
              <a:buChar char="•"/>
              <a:defRPr/>
            </a:lvl2pPr>
            <a:lvl3pPr marL="542925" indent="0">
              <a:buNone/>
              <a:defRPr/>
            </a:lvl3pPr>
            <a:lvl4pPr marL="809625" indent="0">
              <a:buNone/>
              <a:defRPr/>
            </a:lvl4pPr>
            <a:lvl5pPr marL="1076325" indent="0">
              <a:buNone/>
              <a:defRPr/>
            </a:lvl5pPr>
          </a:lstStyle>
          <a:p>
            <a:pPr lvl="0" rtl="0"/>
            <a:r>
              <a:rPr lang="fi-FI"/>
              <a:t>1</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accent5"/>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5" name="Group 4"/>
          <p:cNvGrpSpPr>
            <a:grpSpLocks noChangeAspect="1"/>
          </p:cNvGrpSpPr>
          <p:nvPr userDrawn="1"/>
        </p:nvGrpSpPr>
        <p:grpSpPr bwMode="auto">
          <a:xfrm>
            <a:off x="8760941" y="3426941"/>
            <a:ext cx="3431059" cy="3431059"/>
            <a:chOff x="1678" y="2"/>
            <a:chExt cx="4320" cy="4320"/>
          </a:xfrm>
          <a:solidFill>
            <a:schemeClr val="accent5"/>
          </a:solidFill>
        </p:grpSpPr>
        <p:sp>
          <p:nvSpPr>
            <p:cNvPr id="16" name="Rectangle 5"/>
            <p:cNvSpPr>
              <a:spLocks noChangeArrowheads="1"/>
            </p:cNvSpPr>
            <p:nvPr userDrawn="1"/>
          </p:nvSpPr>
          <p:spPr bwMode="auto">
            <a:xfrm>
              <a:off x="3118" y="144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Rectangle 6"/>
            <p:cNvSpPr>
              <a:spLocks noChangeArrowheads="1"/>
            </p:cNvSpPr>
            <p:nvPr userDrawn="1"/>
          </p:nvSpPr>
          <p:spPr bwMode="auto">
            <a:xfrm>
              <a:off x="4558" y="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Rectangle 7"/>
            <p:cNvSpPr>
              <a:spLocks noChangeArrowheads="1"/>
            </p:cNvSpPr>
            <p:nvPr userDrawn="1"/>
          </p:nvSpPr>
          <p:spPr bwMode="auto">
            <a:xfrm>
              <a:off x="4558" y="288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Rectangle 8"/>
            <p:cNvSpPr>
              <a:spLocks noChangeArrowheads="1"/>
            </p:cNvSpPr>
            <p:nvPr userDrawn="1"/>
          </p:nvSpPr>
          <p:spPr bwMode="auto">
            <a:xfrm>
              <a:off x="1678" y="288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5452110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02_Väliotsikkodia">
    <p:bg>
      <p:bgPr>
        <a:solidFill>
          <a:schemeClr val="accent3"/>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760432" y="2674979"/>
            <a:ext cx="8000509" cy="2770232"/>
          </a:xfrm>
        </p:spPr>
        <p:txBody>
          <a:bodyPr rtlCol="0" anchor="t"/>
          <a:lstStyle>
            <a:lvl1pPr rtl="0">
              <a:lnSpc>
                <a:spcPct val="95000"/>
              </a:lnSpc>
              <a:defRPr sz="4000" b="0" baseline="0">
                <a:solidFill>
                  <a:schemeClr val="accent1"/>
                </a:solidFill>
              </a:defRPr>
            </a:lvl1pPr>
          </a:lstStyle>
          <a:p>
            <a:pPr rtl="0"/>
            <a:r>
              <a:rPr lang="fi-FI"/>
              <a:t>40 pt </a:t>
            </a:r>
            <a:r>
              <a:rPr lang="fi-FI" err="1"/>
              <a:t>Väliotikkodia</a:t>
            </a:r>
            <a:r>
              <a:rPr lang="fi-FI"/>
              <a:t> Lorem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a:t>
            </a:r>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370989" y="88324"/>
            <a:ext cx="2388686" cy="1518052"/>
          </a:xfrm>
        </p:spPr>
        <p:txBody>
          <a:bodyPr rtlCol="0">
            <a:noAutofit/>
          </a:bodyPr>
          <a:lstStyle>
            <a:lvl1pPr marL="0" indent="0" rtl="0">
              <a:lnSpc>
                <a:spcPct val="100000"/>
              </a:lnSpc>
              <a:spcBef>
                <a:spcPts val="0"/>
              </a:spcBef>
              <a:spcAft>
                <a:spcPts val="1000"/>
              </a:spcAft>
              <a:buFont typeface="Arial" panose="020B0604020202020204" pitchFamily="34" charset="0"/>
              <a:buNone/>
              <a:defRPr sz="12000">
                <a:solidFill>
                  <a:schemeClr val="accent1"/>
                </a:solidFill>
              </a:defRPr>
            </a:lvl1pPr>
            <a:lvl2pPr marL="552450" indent="-285750">
              <a:lnSpc>
                <a:spcPct val="100000"/>
              </a:lnSpc>
              <a:spcBef>
                <a:spcPts val="0"/>
              </a:spcBef>
              <a:spcAft>
                <a:spcPts val="1000"/>
              </a:spcAft>
              <a:buFont typeface="Arial" panose="020B0604020202020204" pitchFamily="34" charset="0"/>
              <a:buChar char="•"/>
              <a:defRPr/>
            </a:lvl2pPr>
            <a:lvl3pPr marL="542925" indent="0">
              <a:buNone/>
              <a:defRPr/>
            </a:lvl3pPr>
            <a:lvl4pPr marL="809625" indent="0">
              <a:buNone/>
              <a:defRPr/>
            </a:lvl4pPr>
            <a:lvl5pPr marL="1076325" indent="0">
              <a:buNone/>
              <a:defRPr/>
            </a:lvl5pPr>
          </a:lstStyle>
          <a:p>
            <a:pPr lvl="0" rtl="0"/>
            <a:r>
              <a:rPr lang="fi-FI"/>
              <a:t>2</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accent1"/>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5" name="Group 4"/>
          <p:cNvGrpSpPr>
            <a:grpSpLocks noChangeAspect="1"/>
          </p:cNvGrpSpPr>
          <p:nvPr userDrawn="1"/>
        </p:nvGrpSpPr>
        <p:grpSpPr bwMode="auto">
          <a:xfrm>
            <a:off x="8760941" y="3426941"/>
            <a:ext cx="3431059" cy="3431059"/>
            <a:chOff x="1678" y="2"/>
            <a:chExt cx="4320" cy="4320"/>
          </a:xfrm>
          <a:solidFill>
            <a:schemeClr val="accent1"/>
          </a:solidFill>
        </p:grpSpPr>
        <p:sp>
          <p:nvSpPr>
            <p:cNvPr id="16" name="Rectangle 5"/>
            <p:cNvSpPr>
              <a:spLocks noChangeArrowheads="1"/>
            </p:cNvSpPr>
            <p:nvPr userDrawn="1"/>
          </p:nvSpPr>
          <p:spPr bwMode="auto">
            <a:xfrm>
              <a:off x="3118" y="144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Rectangle 6"/>
            <p:cNvSpPr>
              <a:spLocks noChangeArrowheads="1"/>
            </p:cNvSpPr>
            <p:nvPr userDrawn="1"/>
          </p:nvSpPr>
          <p:spPr bwMode="auto">
            <a:xfrm>
              <a:off x="4558" y="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Rectangle 7"/>
            <p:cNvSpPr>
              <a:spLocks noChangeArrowheads="1"/>
            </p:cNvSpPr>
            <p:nvPr userDrawn="1"/>
          </p:nvSpPr>
          <p:spPr bwMode="auto">
            <a:xfrm>
              <a:off x="4558" y="288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Rectangle 8"/>
            <p:cNvSpPr>
              <a:spLocks noChangeArrowheads="1"/>
            </p:cNvSpPr>
            <p:nvPr userDrawn="1"/>
          </p:nvSpPr>
          <p:spPr bwMode="auto">
            <a:xfrm>
              <a:off x="1678" y="288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9657278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03_Väliotsikkodia">
    <p:bg>
      <p:bgPr>
        <a:solidFill>
          <a:schemeClr val="accent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760432" y="2674979"/>
            <a:ext cx="8000509" cy="2770232"/>
          </a:xfrm>
        </p:spPr>
        <p:txBody>
          <a:bodyPr rtlCol="0" anchor="t"/>
          <a:lstStyle>
            <a:lvl1pPr rtl="0">
              <a:lnSpc>
                <a:spcPct val="95000"/>
              </a:lnSpc>
              <a:defRPr sz="4000" b="0" baseline="0">
                <a:solidFill>
                  <a:schemeClr val="accent6"/>
                </a:solidFill>
              </a:defRPr>
            </a:lvl1pPr>
          </a:lstStyle>
          <a:p>
            <a:pPr rtl="0"/>
            <a:r>
              <a:rPr lang="fi-FI"/>
              <a:t>40 pt </a:t>
            </a:r>
            <a:r>
              <a:rPr lang="fi-FI" err="1"/>
              <a:t>Väliotikkodia</a:t>
            </a:r>
            <a:r>
              <a:rPr lang="fi-FI"/>
              <a:t> Lorem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a:t>
            </a:r>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370989" y="88324"/>
            <a:ext cx="2388686" cy="1518052"/>
          </a:xfrm>
        </p:spPr>
        <p:txBody>
          <a:bodyPr rtlCol="0">
            <a:noAutofit/>
          </a:bodyPr>
          <a:lstStyle>
            <a:lvl1pPr marL="0" indent="0" rtl="0">
              <a:lnSpc>
                <a:spcPct val="100000"/>
              </a:lnSpc>
              <a:spcBef>
                <a:spcPts val="0"/>
              </a:spcBef>
              <a:spcAft>
                <a:spcPts val="1000"/>
              </a:spcAft>
              <a:buFont typeface="Arial" panose="020B0604020202020204" pitchFamily="34" charset="0"/>
              <a:buNone/>
              <a:defRPr sz="12000">
                <a:solidFill>
                  <a:schemeClr val="accent6"/>
                </a:solidFill>
              </a:defRPr>
            </a:lvl1pPr>
            <a:lvl2pPr marL="552450" indent="-285750">
              <a:lnSpc>
                <a:spcPct val="100000"/>
              </a:lnSpc>
              <a:spcBef>
                <a:spcPts val="0"/>
              </a:spcBef>
              <a:spcAft>
                <a:spcPts val="1000"/>
              </a:spcAft>
              <a:buFont typeface="Arial" panose="020B0604020202020204" pitchFamily="34" charset="0"/>
              <a:buChar char="•"/>
              <a:defRPr/>
            </a:lvl2pPr>
            <a:lvl3pPr marL="542925" indent="0">
              <a:buNone/>
              <a:defRPr/>
            </a:lvl3pPr>
            <a:lvl4pPr marL="809625" indent="0">
              <a:buNone/>
              <a:defRPr/>
            </a:lvl4pPr>
            <a:lvl5pPr marL="1076325" indent="0">
              <a:buNone/>
              <a:defRPr/>
            </a:lvl5pPr>
          </a:lstStyle>
          <a:p>
            <a:pPr lvl="0" rtl="0"/>
            <a:r>
              <a:rPr lang="fi-FI"/>
              <a:t>3</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accent6"/>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20" name="Group 19"/>
          <p:cNvGrpSpPr>
            <a:grpSpLocks noChangeAspect="1"/>
          </p:cNvGrpSpPr>
          <p:nvPr userDrawn="1"/>
        </p:nvGrpSpPr>
        <p:grpSpPr bwMode="auto">
          <a:xfrm>
            <a:off x="7968652" y="2286000"/>
            <a:ext cx="4223348" cy="4572000"/>
            <a:chOff x="2768" y="1"/>
            <a:chExt cx="5984" cy="6478"/>
          </a:xfrm>
          <a:solidFill>
            <a:schemeClr val="accent6"/>
          </a:solidFill>
        </p:grpSpPr>
        <p:sp>
          <p:nvSpPr>
            <p:cNvPr id="21" name="Freeform 20"/>
            <p:cNvSpPr>
              <a:spLocks/>
            </p:cNvSpPr>
            <p:nvPr/>
          </p:nvSpPr>
          <p:spPr bwMode="auto">
            <a:xfrm>
              <a:off x="2768" y="3004"/>
              <a:ext cx="1995" cy="2489"/>
            </a:xfrm>
            <a:custGeom>
              <a:avLst/>
              <a:gdLst>
                <a:gd name="T0" fmla="*/ 0 w 1995"/>
                <a:gd name="T1" fmla="*/ 1503 h 2489"/>
                <a:gd name="T2" fmla="*/ 1246 w 1995"/>
                <a:gd name="T3" fmla="*/ 1497 h 2489"/>
                <a:gd name="T4" fmla="*/ 1994 w 1995"/>
                <a:gd name="T5" fmla="*/ 2489 h 2489"/>
                <a:gd name="T6" fmla="*/ 1995 w 1995"/>
                <a:gd name="T7" fmla="*/ 0 h 2489"/>
                <a:gd name="T8" fmla="*/ 0 w 1995"/>
                <a:gd name="T9" fmla="*/ 1503 h 2489"/>
              </a:gdLst>
              <a:ahLst/>
              <a:cxnLst>
                <a:cxn ang="0">
                  <a:pos x="T0" y="T1"/>
                </a:cxn>
                <a:cxn ang="0">
                  <a:pos x="T2" y="T3"/>
                </a:cxn>
                <a:cxn ang="0">
                  <a:pos x="T4" y="T5"/>
                </a:cxn>
                <a:cxn ang="0">
                  <a:pos x="T6" y="T7"/>
                </a:cxn>
                <a:cxn ang="0">
                  <a:pos x="T8" y="T9"/>
                </a:cxn>
              </a:cxnLst>
              <a:rect l="0" t="0" r="r" b="b"/>
              <a:pathLst>
                <a:path w="1995" h="2489">
                  <a:moveTo>
                    <a:pt x="0" y="1503"/>
                  </a:moveTo>
                  <a:lnTo>
                    <a:pt x="1246" y="1497"/>
                  </a:lnTo>
                  <a:lnTo>
                    <a:pt x="1994" y="2489"/>
                  </a:lnTo>
                  <a:lnTo>
                    <a:pt x="1995" y="0"/>
                  </a:lnTo>
                  <a:lnTo>
                    <a:pt x="0" y="15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21"/>
            <p:cNvSpPr>
              <a:spLocks/>
            </p:cNvSpPr>
            <p:nvPr/>
          </p:nvSpPr>
          <p:spPr bwMode="auto">
            <a:xfrm>
              <a:off x="4762" y="3992"/>
              <a:ext cx="1993" cy="2487"/>
            </a:xfrm>
            <a:custGeom>
              <a:avLst/>
              <a:gdLst>
                <a:gd name="T0" fmla="*/ 1993 w 1993"/>
                <a:gd name="T1" fmla="*/ 2487 h 2487"/>
                <a:gd name="T2" fmla="*/ 1993 w 1993"/>
                <a:gd name="T3" fmla="*/ 0 h 2487"/>
                <a:gd name="T4" fmla="*/ 0 w 1993"/>
                <a:gd name="T5" fmla="*/ 1501 h 2487"/>
                <a:gd name="T6" fmla="*/ 1246 w 1993"/>
                <a:gd name="T7" fmla="*/ 1495 h 2487"/>
                <a:gd name="T8" fmla="*/ 1993 w 1993"/>
                <a:gd name="T9" fmla="*/ 2487 h 2487"/>
              </a:gdLst>
              <a:ahLst/>
              <a:cxnLst>
                <a:cxn ang="0">
                  <a:pos x="T0" y="T1"/>
                </a:cxn>
                <a:cxn ang="0">
                  <a:pos x="T2" y="T3"/>
                </a:cxn>
                <a:cxn ang="0">
                  <a:pos x="T4" y="T5"/>
                </a:cxn>
                <a:cxn ang="0">
                  <a:pos x="T6" y="T7"/>
                </a:cxn>
                <a:cxn ang="0">
                  <a:pos x="T8" y="T9"/>
                </a:cxn>
              </a:cxnLst>
              <a:rect l="0" t="0" r="r" b="b"/>
              <a:pathLst>
                <a:path w="1993" h="2487">
                  <a:moveTo>
                    <a:pt x="1993" y="2487"/>
                  </a:moveTo>
                  <a:lnTo>
                    <a:pt x="1993" y="0"/>
                  </a:lnTo>
                  <a:lnTo>
                    <a:pt x="0" y="1501"/>
                  </a:lnTo>
                  <a:lnTo>
                    <a:pt x="1246" y="1495"/>
                  </a:lnTo>
                  <a:lnTo>
                    <a:pt x="1993" y="24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22"/>
            <p:cNvSpPr>
              <a:spLocks/>
            </p:cNvSpPr>
            <p:nvPr/>
          </p:nvSpPr>
          <p:spPr bwMode="auto">
            <a:xfrm>
              <a:off x="4762" y="1503"/>
              <a:ext cx="1993" cy="2488"/>
            </a:xfrm>
            <a:custGeom>
              <a:avLst/>
              <a:gdLst>
                <a:gd name="T0" fmla="*/ 1993 w 1993"/>
                <a:gd name="T1" fmla="*/ 2488 h 2488"/>
                <a:gd name="T2" fmla="*/ 1993 w 1993"/>
                <a:gd name="T3" fmla="*/ 0 h 2488"/>
                <a:gd name="T4" fmla="*/ 0 w 1993"/>
                <a:gd name="T5" fmla="*/ 1501 h 2488"/>
                <a:gd name="T6" fmla="*/ 1246 w 1993"/>
                <a:gd name="T7" fmla="*/ 1496 h 2488"/>
                <a:gd name="T8" fmla="*/ 1993 w 1993"/>
                <a:gd name="T9" fmla="*/ 2488 h 2488"/>
              </a:gdLst>
              <a:ahLst/>
              <a:cxnLst>
                <a:cxn ang="0">
                  <a:pos x="T0" y="T1"/>
                </a:cxn>
                <a:cxn ang="0">
                  <a:pos x="T2" y="T3"/>
                </a:cxn>
                <a:cxn ang="0">
                  <a:pos x="T4" y="T5"/>
                </a:cxn>
                <a:cxn ang="0">
                  <a:pos x="T6" y="T7"/>
                </a:cxn>
                <a:cxn ang="0">
                  <a:pos x="T8" y="T9"/>
                </a:cxn>
              </a:cxnLst>
              <a:rect l="0" t="0" r="r" b="b"/>
              <a:pathLst>
                <a:path w="1993" h="2488">
                  <a:moveTo>
                    <a:pt x="1993" y="2488"/>
                  </a:moveTo>
                  <a:lnTo>
                    <a:pt x="1993" y="0"/>
                  </a:lnTo>
                  <a:lnTo>
                    <a:pt x="0" y="1501"/>
                  </a:lnTo>
                  <a:lnTo>
                    <a:pt x="1246" y="1496"/>
                  </a:lnTo>
                  <a:lnTo>
                    <a:pt x="1993" y="24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23"/>
            <p:cNvSpPr>
              <a:spLocks/>
            </p:cNvSpPr>
            <p:nvPr/>
          </p:nvSpPr>
          <p:spPr bwMode="auto">
            <a:xfrm>
              <a:off x="6755" y="2489"/>
              <a:ext cx="1993" cy="2489"/>
            </a:xfrm>
            <a:custGeom>
              <a:avLst/>
              <a:gdLst>
                <a:gd name="T0" fmla="*/ 0 w 1993"/>
                <a:gd name="T1" fmla="*/ 1503 h 2489"/>
                <a:gd name="T2" fmla="*/ 1246 w 1993"/>
                <a:gd name="T3" fmla="*/ 1497 h 2489"/>
                <a:gd name="T4" fmla="*/ 1993 w 1993"/>
                <a:gd name="T5" fmla="*/ 2489 h 2489"/>
                <a:gd name="T6" fmla="*/ 1993 w 1993"/>
                <a:gd name="T7" fmla="*/ 0 h 2489"/>
                <a:gd name="T8" fmla="*/ 0 w 1993"/>
                <a:gd name="T9" fmla="*/ 1503 h 2489"/>
              </a:gdLst>
              <a:ahLst/>
              <a:cxnLst>
                <a:cxn ang="0">
                  <a:pos x="T0" y="T1"/>
                </a:cxn>
                <a:cxn ang="0">
                  <a:pos x="T2" y="T3"/>
                </a:cxn>
                <a:cxn ang="0">
                  <a:pos x="T4" y="T5"/>
                </a:cxn>
                <a:cxn ang="0">
                  <a:pos x="T6" y="T7"/>
                </a:cxn>
                <a:cxn ang="0">
                  <a:pos x="T8" y="T9"/>
                </a:cxn>
              </a:cxnLst>
              <a:rect l="0" t="0" r="r" b="b"/>
              <a:pathLst>
                <a:path w="1993" h="2489">
                  <a:moveTo>
                    <a:pt x="0" y="1503"/>
                  </a:moveTo>
                  <a:lnTo>
                    <a:pt x="1246" y="1497"/>
                  </a:lnTo>
                  <a:lnTo>
                    <a:pt x="1993" y="2489"/>
                  </a:lnTo>
                  <a:lnTo>
                    <a:pt x="1993" y="0"/>
                  </a:lnTo>
                  <a:lnTo>
                    <a:pt x="0" y="15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24"/>
            <p:cNvSpPr>
              <a:spLocks/>
            </p:cNvSpPr>
            <p:nvPr/>
          </p:nvSpPr>
          <p:spPr bwMode="auto">
            <a:xfrm>
              <a:off x="6755" y="1"/>
              <a:ext cx="1993" cy="2487"/>
            </a:xfrm>
            <a:custGeom>
              <a:avLst/>
              <a:gdLst>
                <a:gd name="T0" fmla="*/ 1993 w 1993"/>
                <a:gd name="T1" fmla="*/ 0 h 2487"/>
                <a:gd name="T2" fmla="*/ 0 w 1993"/>
                <a:gd name="T3" fmla="*/ 1501 h 2487"/>
                <a:gd name="T4" fmla="*/ 1246 w 1993"/>
                <a:gd name="T5" fmla="*/ 1496 h 2487"/>
                <a:gd name="T6" fmla="*/ 1993 w 1993"/>
                <a:gd name="T7" fmla="*/ 2487 h 2487"/>
                <a:gd name="T8" fmla="*/ 1993 w 1993"/>
                <a:gd name="T9" fmla="*/ 0 h 2487"/>
                <a:gd name="T10" fmla="*/ 1993 w 1993"/>
                <a:gd name="T11" fmla="*/ 0 h 2487"/>
              </a:gdLst>
              <a:ahLst/>
              <a:cxnLst>
                <a:cxn ang="0">
                  <a:pos x="T0" y="T1"/>
                </a:cxn>
                <a:cxn ang="0">
                  <a:pos x="T2" y="T3"/>
                </a:cxn>
                <a:cxn ang="0">
                  <a:pos x="T4" y="T5"/>
                </a:cxn>
                <a:cxn ang="0">
                  <a:pos x="T6" y="T7"/>
                </a:cxn>
                <a:cxn ang="0">
                  <a:pos x="T8" y="T9"/>
                </a:cxn>
                <a:cxn ang="0">
                  <a:pos x="T10" y="T11"/>
                </a:cxn>
              </a:cxnLst>
              <a:rect l="0" t="0" r="r" b="b"/>
              <a:pathLst>
                <a:path w="1993" h="2487">
                  <a:moveTo>
                    <a:pt x="1993" y="0"/>
                  </a:moveTo>
                  <a:lnTo>
                    <a:pt x="0" y="1501"/>
                  </a:lnTo>
                  <a:lnTo>
                    <a:pt x="1246" y="1496"/>
                  </a:lnTo>
                  <a:lnTo>
                    <a:pt x="1993" y="2487"/>
                  </a:lnTo>
                  <a:lnTo>
                    <a:pt x="1993" y="0"/>
                  </a:lnTo>
                  <a:lnTo>
                    <a:pt x="199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 name="Freeform 25"/>
            <p:cNvSpPr>
              <a:spLocks/>
            </p:cNvSpPr>
            <p:nvPr/>
          </p:nvSpPr>
          <p:spPr bwMode="auto">
            <a:xfrm>
              <a:off x="6763" y="4978"/>
              <a:ext cx="1989" cy="1497"/>
            </a:xfrm>
            <a:custGeom>
              <a:avLst/>
              <a:gdLst>
                <a:gd name="T0" fmla="*/ 1989 w 1989"/>
                <a:gd name="T1" fmla="*/ 1497 h 1497"/>
                <a:gd name="T2" fmla="*/ 1989 w 1989"/>
                <a:gd name="T3" fmla="*/ 0 h 1497"/>
                <a:gd name="T4" fmla="*/ 0 w 1989"/>
                <a:gd name="T5" fmla="*/ 1497 h 1497"/>
                <a:gd name="T6" fmla="*/ 1989 w 1989"/>
                <a:gd name="T7" fmla="*/ 1497 h 1497"/>
              </a:gdLst>
              <a:ahLst/>
              <a:cxnLst>
                <a:cxn ang="0">
                  <a:pos x="T0" y="T1"/>
                </a:cxn>
                <a:cxn ang="0">
                  <a:pos x="T2" y="T3"/>
                </a:cxn>
                <a:cxn ang="0">
                  <a:pos x="T4" y="T5"/>
                </a:cxn>
                <a:cxn ang="0">
                  <a:pos x="T6" y="T7"/>
                </a:cxn>
              </a:cxnLst>
              <a:rect l="0" t="0" r="r" b="b"/>
              <a:pathLst>
                <a:path w="1989" h="1497">
                  <a:moveTo>
                    <a:pt x="1989" y="1497"/>
                  </a:moveTo>
                  <a:lnTo>
                    <a:pt x="1989" y="0"/>
                  </a:lnTo>
                  <a:lnTo>
                    <a:pt x="0" y="1497"/>
                  </a:lnTo>
                  <a:lnTo>
                    <a:pt x="1989" y="1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8212999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itaatti">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760432" y="1177096"/>
            <a:ext cx="8000509" cy="2770232"/>
          </a:xfrm>
        </p:spPr>
        <p:txBody>
          <a:bodyPr rtlCol="0" anchor="t"/>
          <a:lstStyle>
            <a:lvl1pPr rtl="0">
              <a:lnSpc>
                <a:spcPct val="95000"/>
              </a:lnSpc>
              <a:defRPr sz="4000" b="0" baseline="0">
                <a:solidFill>
                  <a:schemeClr val="accent4"/>
                </a:solidFill>
              </a:defRPr>
            </a:lvl1pPr>
          </a:lstStyle>
          <a:p>
            <a:pPr rtl="0"/>
            <a:r>
              <a:rPr lang="fi-FI"/>
              <a:t>40 pt Sitaatti/</a:t>
            </a:r>
            <a:r>
              <a:rPr lang="fi-FI" err="1"/>
              <a:t>Oneliner</a:t>
            </a:r>
            <a:r>
              <a:rPr lang="fi-FI"/>
              <a:t> Lorem </a:t>
            </a:r>
            <a:r>
              <a:rPr lang="fi-FI" err="1"/>
              <a:t>ipsum</a:t>
            </a:r>
            <a:r>
              <a:rPr lang="fi-FI"/>
              <a:t> </a:t>
            </a:r>
            <a:r>
              <a:rPr lang="fi-FI" err="1"/>
              <a:t>dolor</a:t>
            </a:r>
            <a:r>
              <a:rPr lang="fi-FI"/>
              <a:t> sit </a:t>
            </a:r>
            <a:r>
              <a:rPr lang="fi-FI" err="1"/>
              <a:t>amet</a:t>
            </a:r>
            <a:r>
              <a:rPr lang="fi-FI"/>
              <a:t> </a:t>
            </a:r>
            <a:r>
              <a:rPr lang="fi-FI" err="1"/>
              <a:t>consectetur</a:t>
            </a:r>
            <a:r>
              <a:rPr lang="fi-FI"/>
              <a:t> </a:t>
            </a:r>
            <a:r>
              <a:rPr lang="fi-FI" err="1"/>
              <a:t>adipiscing</a:t>
            </a:r>
            <a:r>
              <a:rPr lang="fi-FI"/>
              <a:t> elit </a:t>
            </a:r>
            <a:r>
              <a:rPr lang="fi-FI" err="1"/>
              <a:t>mauris</a:t>
            </a:r>
            <a:r>
              <a:rPr lang="fi-FI"/>
              <a:t> </a:t>
            </a:r>
            <a:r>
              <a:rPr lang="fi-FI" err="1"/>
              <a:t>mollis</a:t>
            </a:r>
            <a:r>
              <a:rPr lang="fi-FI"/>
              <a:t> </a:t>
            </a:r>
            <a:r>
              <a:rPr lang="fi-FI" err="1"/>
              <a:t>porta</a:t>
            </a:r>
            <a:r>
              <a:rPr lang="fi-FI"/>
              <a:t> </a:t>
            </a:r>
            <a:r>
              <a:rPr lang="fi-FI" err="1"/>
              <a:t>ultrices</a:t>
            </a:r>
            <a:r>
              <a:rPr lang="fi-FI"/>
              <a:t> </a:t>
            </a:r>
            <a:r>
              <a:rPr lang="fi-FI" err="1"/>
              <a:t>proin</a:t>
            </a:r>
            <a:r>
              <a:rPr lang="fi-FI"/>
              <a:t> at </a:t>
            </a:r>
            <a:r>
              <a:rPr lang="fi-FI" err="1"/>
              <a:t>lorem</a:t>
            </a:r>
            <a:r>
              <a:rPr lang="fi-FI"/>
              <a:t> </a:t>
            </a:r>
            <a:r>
              <a:rPr lang="fi-FI" err="1"/>
              <a:t>quis</a:t>
            </a:r>
            <a:r>
              <a:rPr lang="fi-FI"/>
              <a:t> </a:t>
            </a:r>
            <a:r>
              <a:rPr lang="fi-FI" err="1"/>
              <a:t>leo</a:t>
            </a:r>
            <a:endParaRPr lang="fi-FI"/>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accent4"/>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5" name="Group 4"/>
          <p:cNvGrpSpPr>
            <a:grpSpLocks noChangeAspect="1"/>
          </p:cNvGrpSpPr>
          <p:nvPr userDrawn="1"/>
        </p:nvGrpSpPr>
        <p:grpSpPr bwMode="auto">
          <a:xfrm>
            <a:off x="8760941" y="3426941"/>
            <a:ext cx="3431059" cy="3431059"/>
            <a:chOff x="1678" y="2"/>
            <a:chExt cx="4320" cy="4320"/>
          </a:xfrm>
          <a:solidFill>
            <a:schemeClr val="accent4"/>
          </a:solidFill>
        </p:grpSpPr>
        <p:sp>
          <p:nvSpPr>
            <p:cNvPr id="16" name="Rectangle 5"/>
            <p:cNvSpPr>
              <a:spLocks noChangeArrowheads="1"/>
            </p:cNvSpPr>
            <p:nvPr userDrawn="1"/>
          </p:nvSpPr>
          <p:spPr bwMode="auto">
            <a:xfrm>
              <a:off x="3118" y="144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Rectangle 6"/>
            <p:cNvSpPr>
              <a:spLocks noChangeArrowheads="1"/>
            </p:cNvSpPr>
            <p:nvPr userDrawn="1"/>
          </p:nvSpPr>
          <p:spPr bwMode="auto">
            <a:xfrm>
              <a:off x="4558" y="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Rectangle 7"/>
            <p:cNvSpPr>
              <a:spLocks noChangeArrowheads="1"/>
            </p:cNvSpPr>
            <p:nvPr userDrawn="1"/>
          </p:nvSpPr>
          <p:spPr bwMode="auto">
            <a:xfrm>
              <a:off x="4558" y="288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Rectangle 8"/>
            <p:cNvSpPr>
              <a:spLocks noChangeArrowheads="1"/>
            </p:cNvSpPr>
            <p:nvPr userDrawn="1"/>
          </p:nvSpPr>
          <p:spPr bwMode="auto">
            <a:xfrm>
              <a:off x="1678" y="288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427461983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Kuvadia">
    <p:bg>
      <p:bgPr>
        <a:solidFill>
          <a:schemeClr val="accent2"/>
        </a:solidFill>
        <a:effectLst/>
      </p:bgPr>
    </p:bg>
    <p:spTree>
      <p:nvGrpSpPr>
        <p:cNvPr id="1" name=""/>
        <p:cNvGrpSpPr/>
        <p:nvPr/>
      </p:nvGrpSpPr>
      <p:grpSpPr>
        <a:xfrm>
          <a:off x="0" y="0"/>
          <a:ext cx="0" cy="0"/>
          <a:chOff x="0" y="0"/>
          <a:chExt cx="0" cy="0"/>
        </a:xfrm>
      </p:grpSpPr>
      <p:sp>
        <p:nvSpPr>
          <p:cNvPr id="4" name="Kuvan paikkamerkki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0"/>
            <a:ext cx="12192000" cy="6858000"/>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i-FI"/>
              <a:t>Lisää tai vedä ja pudota valokuva</a:t>
            </a:r>
          </a:p>
        </p:txBody>
      </p:sp>
    </p:spTree>
    <p:extLst>
      <p:ext uri="{BB962C8B-B14F-4D97-AF65-F5344CB8AC3E}">
        <p14:creationId xmlns:p14="http://schemas.microsoft.com/office/powerpoint/2010/main" val="819581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uvatekstillinen sisältö">
    <p:spTree>
      <p:nvGrpSpPr>
        <p:cNvPr id="1" name=""/>
        <p:cNvGrpSpPr/>
        <p:nvPr/>
      </p:nvGrpSpPr>
      <p:grpSpPr>
        <a:xfrm>
          <a:off x="0" y="0"/>
          <a:ext cx="0" cy="0"/>
          <a:chOff x="0" y="0"/>
          <a:chExt cx="0" cy="0"/>
        </a:xfrm>
      </p:grpSpPr>
      <p:sp>
        <p:nvSpPr>
          <p:cNvPr id="11" name="bg object 17">
            <a:extLst>
              <a:ext uri="{FF2B5EF4-FFF2-40B4-BE49-F238E27FC236}">
                <a16:creationId xmlns:a16="http://schemas.microsoft.com/office/drawing/2014/main" id="{10E1F50E-0267-4791-8536-AF37549E4D86}"/>
              </a:ext>
            </a:extLst>
          </p:cNvPr>
          <p:cNvSpPr/>
          <p:nvPr userDrawn="1"/>
        </p:nvSpPr>
        <p:spPr>
          <a:xfrm>
            <a:off x="0" y="0"/>
            <a:ext cx="5760000" cy="6858000"/>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300F5E"/>
          </a:solidFill>
        </p:spPr>
        <p:txBody>
          <a:bodyPr wrap="square" lIns="0" tIns="0" rIns="0" bIns="0" rtlCol="0"/>
          <a:lstStyle/>
          <a:p>
            <a:endParaRPr sz="662">
              <a:solidFill>
                <a:schemeClr val="tx2"/>
              </a:solidFill>
            </a:endParaRP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27527" y="627529"/>
            <a:ext cx="4788000" cy="1344706"/>
          </a:xfrm>
        </p:spPr>
        <p:txBody>
          <a:bodyPr/>
          <a:lstStyle>
            <a:lvl1pPr>
              <a:defRPr>
                <a:solidFill>
                  <a:schemeClr val="bg1"/>
                </a:solidFill>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27527" y="2088776"/>
            <a:ext cx="4788000" cy="4140000"/>
          </a:xfrm>
        </p:spPr>
        <p:txBody>
          <a:bodyPr/>
          <a:lstStyle>
            <a:lvl1pPr>
              <a:defRPr>
                <a:solidFill>
                  <a:schemeClr val="bg1"/>
                </a:solidFill>
              </a:defRPr>
            </a:lvl1pPr>
            <a:lvl2pPr>
              <a:defRPr>
                <a:solidFill>
                  <a:schemeClr val="bg1"/>
                </a:solidFill>
              </a:defRPr>
            </a:lvl2pPr>
            <a:lvl3pPr>
              <a:defRPr sz="1400" i="1">
                <a:solidFill>
                  <a:schemeClr val="bg1"/>
                </a:solidFill>
              </a:defRPr>
            </a:lvl3pPr>
          </a:lstStyle>
          <a:p>
            <a:pPr lvl="0"/>
            <a:r>
              <a:rPr lang="fi-FI"/>
              <a:t>Muokkaa tekstin perustyylejä napsauttamalla</a:t>
            </a:r>
          </a:p>
          <a:p>
            <a:pPr lvl="1"/>
            <a:r>
              <a:rPr lang="fi-FI"/>
              <a:t>toinen taso</a:t>
            </a:r>
          </a:p>
          <a:p>
            <a:pPr lvl="2"/>
            <a:r>
              <a:rPr lang="fi-FI"/>
              <a:t>kolmas taso</a:t>
            </a:r>
          </a:p>
        </p:txBody>
      </p:sp>
      <p:sp>
        <p:nvSpPr>
          <p:cNvPr id="7" name="Sisällön paikkamerkki 2">
            <a:extLst>
              <a:ext uri="{FF2B5EF4-FFF2-40B4-BE49-F238E27FC236}">
                <a16:creationId xmlns:a16="http://schemas.microsoft.com/office/drawing/2014/main" id="{BABB6484-B38D-427A-8DEB-D67D82C7D61E}"/>
              </a:ext>
            </a:extLst>
          </p:cNvPr>
          <p:cNvSpPr>
            <a:spLocks noGrp="1"/>
          </p:cNvSpPr>
          <p:nvPr>
            <p:ph idx="13"/>
          </p:nvPr>
        </p:nvSpPr>
        <p:spPr>
          <a:xfrm>
            <a:off x="6778800" y="2088775"/>
            <a:ext cx="4788000" cy="4140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bg object 17">
            <a:extLst>
              <a:ext uri="{FF2B5EF4-FFF2-40B4-BE49-F238E27FC236}">
                <a16:creationId xmlns:a16="http://schemas.microsoft.com/office/drawing/2014/main" id="{044F0693-F2B2-47CE-A1C8-8F69BF485420}"/>
              </a:ext>
            </a:extLst>
          </p:cNvPr>
          <p:cNvSpPr/>
          <p:nvPr userDrawn="1"/>
        </p:nvSpPr>
        <p:spPr>
          <a:xfrm>
            <a:off x="1816" y="0"/>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00FF00"/>
          </a:solidFill>
        </p:spPr>
        <p:txBody>
          <a:bodyPr wrap="square" lIns="0" tIns="0" rIns="0" bIns="0" rtlCol="0"/>
          <a:lstStyle/>
          <a:p>
            <a:endParaRPr sz="662">
              <a:solidFill>
                <a:schemeClr val="tx2"/>
              </a:solidFill>
            </a:endParaRPr>
          </a:p>
        </p:txBody>
      </p:sp>
      <p:sp>
        <p:nvSpPr>
          <p:cNvPr id="12" name="Päivämäärän paikkamerkki 11">
            <a:extLst>
              <a:ext uri="{FF2B5EF4-FFF2-40B4-BE49-F238E27FC236}">
                <a16:creationId xmlns:a16="http://schemas.microsoft.com/office/drawing/2014/main" id="{5FA0B536-51B5-42B5-9A90-720C45616BE8}"/>
              </a:ext>
            </a:extLst>
          </p:cNvPr>
          <p:cNvSpPr>
            <a:spLocks noGrp="1"/>
          </p:cNvSpPr>
          <p:nvPr>
            <p:ph type="dt" sz="half" idx="14"/>
          </p:nvPr>
        </p:nvSpPr>
        <p:spPr/>
        <p:txBody>
          <a:bodyPr/>
          <a:lstStyle>
            <a:lvl1pPr>
              <a:defRPr>
                <a:solidFill>
                  <a:schemeClr val="bg1"/>
                </a:solidFill>
              </a:defRPr>
            </a:lvl1pPr>
          </a:lstStyle>
          <a:p>
            <a:fld id="{7D062B20-6535-4033-BC3B-0B96A6511E91}" type="datetime1">
              <a:rPr lang="fi-FI" smtClean="0"/>
              <a:t>20.7.2024</a:t>
            </a:fld>
            <a:endParaRPr lang="fi-FI" dirty="0"/>
          </a:p>
        </p:txBody>
      </p:sp>
      <p:sp>
        <p:nvSpPr>
          <p:cNvPr id="13" name="Alatunnisteen paikkamerkki 12">
            <a:extLst>
              <a:ext uri="{FF2B5EF4-FFF2-40B4-BE49-F238E27FC236}">
                <a16:creationId xmlns:a16="http://schemas.microsoft.com/office/drawing/2014/main" id="{4A453BAB-6625-4571-BA7C-CF2D406E0ED3}"/>
              </a:ext>
            </a:extLst>
          </p:cNvPr>
          <p:cNvSpPr>
            <a:spLocks noGrp="1"/>
          </p:cNvSpPr>
          <p:nvPr>
            <p:ph type="ftr" sz="quarter" idx="15"/>
          </p:nvPr>
        </p:nvSpPr>
        <p:spPr/>
        <p:txBody>
          <a:bodyPr/>
          <a:lstStyle>
            <a:lvl1pPr>
              <a:defRPr>
                <a:solidFill>
                  <a:schemeClr val="bg1"/>
                </a:solidFill>
              </a:defRPr>
            </a:lvl1pPr>
          </a:lstStyle>
          <a:p>
            <a:endParaRPr lang="fi-FI" dirty="0"/>
          </a:p>
        </p:txBody>
      </p:sp>
      <p:sp>
        <p:nvSpPr>
          <p:cNvPr id="14" name="Dian numeron paikkamerkki 13">
            <a:extLst>
              <a:ext uri="{FF2B5EF4-FFF2-40B4-BE49-F238E27FC236}">
                <a16:creationId xmlns:a16="http://schemas.microsoft.com/office/drawing/2014/main" id="{6DF42E4B-7E90-4EE9-9768-36D84536F37A}"/>
              </a:ext>
            </a:extLst>
          </p:cNvPr>
          <p:cNvSpPr>
            <a:spLocks noGrp="1"/>
          </p:cNvSpPr>
          <p:nvPr>
            <p:ph type="sldNum" sz="quarter" idx="16"/>
          </p:nvPr>
        </p:nvSpPr>
        <p:spPr/>
        <p:txBody>
          <a:bodyPr/>
          <a:lstStyle>
            <a:lvl1pPr>
              <a:defRPr>
                <a:solidFill>
                  <a:schemeClr val="bg1"/>
                </a:solidFill>
              </a:defRPr>
            </a:lvl1pPr>
          </a:lstStyle>
          <a:p>
            <a:fld id="{CCD26548-A701-4132-A0A2-A9B09A70FF4B}" type="slidenum">
              <a:rPr lang="fi-FI" smtClean="0"/>
              <a:pPr/>
              <a:t>‹#›</a:t>
            </a:fld>
            <a:endParaRPr lang="fi-FI"/>
          </a:p>
        </p:txBody>
      </p:sp>
      <p:sp>
        <p:nvSpPr>
          <p:cNvPr id="15" name="Tekstin paikkamerkki 4">
            <a:extLst>
              <a:ext uri="{FF2B5EF4-FFF2-40B4-BE49-F238E27FC236}">
                <a16:creationId xmlns:a16="http://schemas.microsoft.com/office/drawing/2014/main" id="{88C1CA0A-F93C-4AFD-B68A-0BDB5CF3A1EF}"/>
              </a:ext>
            </a:extLst>
          </p:cNvPr>
          <p:cNvSpPr>
            <a:spLocks noGrp="1"/>
          </p:cNvSpPr>
          <p:nvPr>
            <p:ph type="body" sz="quarter" idx="3"/>
          </p:nvPr>
        </p:nvSpPr>
        <p:spPr>
          <a:xfrm>
            <a:off x="6778800" y="1452281"/>
            <a:ext cx="4788000" cy="582147"/>
          </a:xfrm>
        </p:spPr>
        <p:txBody>
          <a:bodyPr anchor="t" anchorCtr="0"/>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Tree>
    <p:extLst>
      <p:ext uri="{BB962C8B-B14F-4D97-AF65-F5344CB8AC3E}">
        <p14:creationId xmlns:p14="http://schemas.microsoft.com/office/powerpoint/2010/main" val="185363555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grpSp>
        <p:nvGrpSpPr>
          <p:cNvPr id="3" name="Group 28">
            <a:extLst>
              <a:ext uri="{FF2B5EF4-FFF2-40B4-BE49-F238E27FC236}">
                <a16:creationId xmlns:a16="http://schemas.microsoft.com/office/drawing/2014/main" id="{0CCE65A3-7B44-753A-86EF-B02B674F47DB}"/>
              </a:ext>
            </a:extLst>
          </p:cNvPr>
          <p:cNvGrpSpPr>
            <a:grpSpLocks noChangeAspect="1"/>
          </p:cNvGrpSpPr>
          <p:nvPr userDrawn="1"/>
        </p:nvGrpSpPr>
        <p:grpSpPr bwMode="auto">
          <a:xfrm>
            <a:off x="10358009" y="6239831"/>
            <a:ext cx="1524141" cy="428400"/>
            <a:chOff x="3418" y="2582"/>
            <a:chExt cx="4682" cy="1316"/>
          </a:xfrm>
          <a:solidFill>
            <a:schemeClr val="tx2"/>
          </a:solidFill>
        </p:grpSpPr>
        <p:sp>
          <p:nvSpPr>
            <p:cNvPr id="4" name="Freeform 29">
              <a:extLst>
                <a:ext uri="{FF2B5EF4-FFF2-40B4-BE49-F238E27FC236}">
                  <a16:creationId xmlns:a16="http://schemas.microsoft.com/office/drawing/2014/main" id="{E76153F3-6D10-D71A-A782-D3EB9CA90B2A}"/>
                </a:ext>
              </a:extLst>
            </p:cNvPr>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 name="Freeform 30">
              <a:extLst>
                <a:ext uri="{FF2B5EF4-FFF2-40B4-BE49-F238E27FC236}">
                  <a16:creationId xmlns:a16="http://schemas.microsoft.com/office/drawing/2014/main" id="{B6C25B9A-C4A7-00A1-516B-1E3099E1EC14}"/>
                </a:ext>
              </a:extLst>
            </p:cNvPr>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31">
              <a:extLst>
                <a:ext uri="{FF2B5EF4-FFF2-40B4-BE49-F238E27FC236}">
                  <a16:creationId xmlns:a16="http://schemas.microsoft.com/office/drawing/2014/main" id="{6CDEC71C-FE05-FA13-2130-462337A46D56}"/>
                </a:ext>
              </a:extLst>
            </p:cNvPr>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32">
              <a:extLst>
                <a:ext uri="{FF2B5EF4-FFF2-40B4-BE49-F238E27FC236}">
                  <a16:creationId xmlns:a16="http://schemas.microsoft.com/office/drawing/2014/main" id="{EA955674-4230-F362-CD25-9F758B3F9D12}"/>
                </a:ext>
              </a:extLst>
            </p:cNvPr>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33">
              <a:extLst>
                <a:ext uri="{FF2B5EF4-FFF2-40B4-BE49-F238E27FC236}">
                  <a16:creationId xmlns:a16="http://schemas.microsoft.com/office/drawing/2014/main" id="{14B8555B-562A-3DD7-BB6E-6CCC67FF552B}"/>
                </a:ext>
              </a:extLst>
            </p:cNvPr>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34">
              <a:extLst>
                <a:ext uri="{FF2B5EF4-FFF2-40B4-BE49-F238E27FC236}">
                  <a16:creationId xmlns:a16="http://schemas.microsoft.com/office/drawing/2014/main" id="{808AFF2D-4A24-FC54-1583-F27A0487FCC7}"/>
                </a:ext>
              </a:extLst>
            </p:cNvPr>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35">
              <a:extLst>
                <a:ext uri="{FF2B5EF4-FFF2-40B4-BE49-F238E27FC236}">
                  <a16:creationId xmlns:a16="http://schemas.microsoft.com/office/drawing/2014/main" id="{70E7C0C2-0EC4-1E57-A595-741A35BA4800}"/>
                </a:ext>
              </a:extLst>
            </p:cNvPr>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36">
              <a:extLst>
                <a:ext uri="{FF2B5EF4-FFF2-40B4-BE49-F238E27FC236}">
                  <a16:creationId xmlns:a16="http://schemas.microsoft.com/office/drawing/2014/main" id="{12261433-AA8C-8E00-C6AF-2E1C9AE1B02C}"/>
                </a:ext>
              </a:extLst>
            </p:cNvPr>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37">
              <a:extLst>
                <a:ext uri="{FF2B5EF4-FFF2-40B4-BE49-F238E27FC236}">
                  <a16:creationId xmlns:a16="http://schemas.microsoft.com/office/drawing/2014/main" id="{0A0F9E15-5E74-6180-E6A8-A6307AEE734B}"/>
                </a:ext>
              </a:extLst>
            </p:cNvPr>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6769757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Vain otsikko">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9052833" cy="895350"/>
          </a:xfrm>
        </p:spPr>
        <p:txBody>
          <a:bodyPr rtlCol="0" anchor="t"/>
          <a:lstStyle>
            <a:lvl1pPr rtl="0">
              <a:lnSpc>
                <a:spcPct val="100000"/>
              </a:lnSpc>
              <a:defRPr sz="3200" b="0">
                <a:solidFill>
                  <a:schemeClr val="tx1"/>
                </a:solidFill>
              </a:defRPr>
            </a:lvl1pPr>
          </a:lstStyle>
          <a:p>
            <a:pPr rtl="0"/>
            <a:r>
              <a:rPr lang="fi-FI"/>
              <a:t>Vain otsikko 32 pt</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tx2"/>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1984688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Vain otsikko 2">
    <p:bg>
      <p:bgPr>
        <a:solidFill>
          <a:srgbClr val="C3BEE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9052833" cy="895350"/>
          </a:xfrm>
        </p:spPr>
        <p:txBody>
          <a:bodyPr rtlCol="0" anchor="t"/>
          <a:lstStyle>
            <a:lvl1pPr rtl="0">
              <a:lnSpc>
                <a:spcPct val="100000"/>
              </a:lnSpc>
              <a:defRPr sz="3200" b="0">
                <a:solidFill>
                  <a:srgbClr val="2C244C"/>
                </a:solidFill>
              </a:defRPr>
            </a:lvl1pPr>
          </a:lstStyle>
          <a:p>
            <a:pPr rtl="0"/>
            <a:r>
              <a:rPr lang="fi-FI"/>
              <a:t>Vain otsikko 32 pt</a:t>
            </a:r>
          </a:p>
        </p:txBody>
      </p:sp>
      <p:grpSp>
        <p:nvGrpSpPr>
          <p:cNvPr id="3" name="Group 28">
            <a:extLst>
              <a:ext uri="{FF2B5EF4-FFF2-40B4-BE49-F238E27FC236}">
                <a16:creationId xmlns:a16="http://schemas.microsoft.com/office/drawing/2014/main" id="{2C829721-15F9-3DC6-CCCA-17C949CDD386}"/>
              </a:ext>
            </a:extLst>
          </p:cNvPr>
          <p:cNvGrpSpPr>
            <a:grpSpLocks noChangeAspect="1"/>
          </p:cNvGrpSpPr>
          <p:nvPr userDrawn="1"/>
        </p:nvGrpSpPr>
        <p:grpSpPr bwMode="auto">
          <a:xfrm>
            <a:off x="310242" y="6144138"/>
            <a:ext cx="1524141" cy="428400"/>
            <a:chOff x="3418" y="2582"/>
            <a:chExt cx="4682" cy="1316"/>
          </a:xfrm>
          <a:solidFill>
            <a:schemeClr val="accent1"/>
          </a:solidFill>
        </p:grpSpPr>
        <p:sp>
          <p:nvSpPr>
            <p:cNvPr id="4" name="Freeform 29">
              <a:extLst>
                <a:ext uri="{FF2B5EF4-FFF2-40B4-BE49-F238E27FC236}">
                  <a16:creationId xmlns:a16="http://schemas.microsoft.com/office/drawing/2014/main" id="{1E22B2E1-55C7-F101-5407-372AAF3E61AB}"/>
                </a:ext>
              </a:extLst>
            </p:cNvPr>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 name="Freeform 30">
              <a:extLst>
                <a:ext uri="{FF2B5EF4-FFF2-40B4-BE49-F238E27FC236}">
                  <a16:creationId xmlns:a16="http://schemas.microsoft.com/office/drawing/2014/main" id="{1E09D05D-47EB-4A15-7EC2-ACD3683F86C9}"/>
                </a:ext>
              </a:extLst>
            </p:cNvPr>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31">
              <a:extLst>
                <a:ext uri="{FF2B5EF4-FFF2-40B4-BE49-F238E27FC236}">
                  <a16:creationId xmlns:a16="http://schemas.microsoft.com/office/drawing/2014/main" id="{09CEC84F-78E1-4DC6-ACEC-7E0AF1EC2BD2}"/>
                </a:ext>
              </a:extLst>
            </p:cNvPr>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32">
              <a:extLst>
                <a:ext uri="{FF2B5EF4-FFF2-40B4-BE49-F238E27FC236}">
                  <a16:creationId xmlns:a16="http://schemas.microsoft.com/office/drawing/2014/main" id="{D8911B84-1659-6EDA-1A31-0834EDBF90D4}"/>
                </a:ext>
              </a:extLst>
            </p:cNvPr>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33">
              <a:extLst>
                <a:ext uri="{FF2B5EF4-FFF2-40B4-BE49-F238E27FC236}">
                  <a16:creationId xmlns:a16="http://schemas.microsoft.com/office/drawing/2014/main" id="{154AE828-E604-1ADF-1DBE-A636E0B3F2BD}"/>
                </a:ext>
              </a:extLst>
            </p:cNvPr>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34">
              <a:extLst>
                <a:ext uri="{FF2B5EF4-FFF2-40B4-BE49-F238E27FC236}">
                  <a16:creationId xmlns:a16="http://schemas.microsoft.com/office/drawing/2014/main" id="{B43C6020-E794-37E2-009A-033250E4ED5F}"/>
                </a:ext>
              </a:extLst>
            </p:cNvPr>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35">
              <a:extLst>
                <a:ext uri="{FF2B5EF4-FFF2-40B4-BE49-F238E27FC236}">
                  <a16:creationId xmlns:a16="http://schemas.microsoft.com/office/drawing/2014/main" id="{62BB67DB-C9F3-AAF9-9DAF-B3D21F1412A6}"/>
                </a:ext>
              </a:extLst>
            </p:cNvPr>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36">
              <a:extLst>
                <a:ext uri="{FF2B5EF4-FFF2-40B4-BE49-F238E27FC236}">
                  <a16:creationId xmlns:a16="http://schemas.microsoft.com/office/drawing/2014/main" id="{6951A19C-9CC8-F54C-2838-6BF0E8C16DC3}"/>
                </a:ext>
              </a:extLst>
            </p:cNvPr>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37">
              <a:extLst>
                <a:ext uri="{FF2B5EF4-FFF2-40B4-BE49-F238E27FC236}">
                  <a16:creationId xmlns:a16="http://schemas.microsoft.com/office/drawing/2014/main" id="{1C3AB9D1-51EE-F7BD-102A-5366CC73EFA9}"/>
                </a:ext>
              </a:extLst>
            </p:cNvPr>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595134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Loppudia">
    <p:bg>
      <p:bgPr>
        <a:solidFill>
          <a:schemeClr val="accent1"/>
        </a:solidFill>
        <a:effectLst/>
      </p:bgPr>
    </p:bg>
    <p:spTree>
      <p:nvGrpSpPr>
        <p:cNvPr id="1" name=""/>
        <p:cNvGrpSpPr/>
        <p:nvPr/>
      </p:nvGrpSpPr>
      <p:grpSpPr>
        <a:xfrm>
          <a:off x="0" y="0"/>
          <a:ext cx="0" cy="0"/>
          <a:chOff x="0" y="0"/>
          <a:chExt cx="0" cy="0"/>
        </a:xfrm>
      </p:grpSpPr>
      <p:sp>
        <p:nvSpPr>
          <p:cNvPr id="14" name="Kuvan paikkamerkki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1" y="1917506"/>
            <a:ext cx="2673531" cy="3046379"/>
          </a:xfrm>
          <a:solidFill>
            <a:schemeClr val="bg2"/>
          </a:solidFill>
        </p:spPr>
        <p:txBody>
          <a:bodyPr tIns="1584000" rtlCol="0" anchor="t"/>
          <a:lstStyle>
            <a:lvl1pPr marL="0" indent="0" algn="ctr">
              <a:buNone/>
              <a:defRPr sz="1200" i="1" baseline="0">
                <a:latin typeface="Times New Roman" panose="02020603050405020304" pitchFamily="18" charset="0"/>
                <a:cs typeface="Times New Roman" panose="02020603050405020304" pitchFamily="18" charset="0"/>
              </a:defRPr>
            </a:lvl1pPr>
          </a:lstStyle>
          <a:p>
            <a:pPr rtl="0"/>
            <a:r>
              <a:rPr lang="fi-FI"/>
              <a:t>Lisää tai vedä henkilökuvasi tähän</a:t>
            </a:r>
          </a:p>
        </p:txBody>
      </p:sp>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442669" y="1928284"/>
            <a:ext cx="4778220" cy="658154"/>
          </a:xfrm>
        </p:spPr>
        <p:txBody>
          <a:bodyPr rtlCol="0" anchor="t"/>
          <a:lstStyle>
            <a:lvl1pPr rtl="0">
              <a:lnSpc>
                <a:spcPct val="100000"/>
              </a:lnSpc>
              <a:defRPr sz="5200" b="0">
                <a:solidFill>
                  <a:schemeClr val="bg2"/>
                </a:solidFill>
              </a:defRPr>
            </a:lvl1pPr>
          </a:lstStyle>
          <a:p>
            <a:pPr rtl="0"/>
            <a:r>
              <a:rPr lang="fi-FI"/>
              <a:t>Kiitos!</a:t>
            </a:r>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3433960" y="3048994"/>
            <a:ext cx="4786929" cy="596809"/>
          </a:xfrm>
        </p:spPr>
        <p:txBody>
          <a:bodyPr rtlCol="0">
            <a:normAutofit/>
          </a:bodyPr>
          <a:lstStyle>
            <a:lvl1pPr marL="0" indent="0" rtl="0">
              <a:lnSpc>
                <a:spcPct val="100000"/>
              </a:lnSpc>
              <a:spcBef>
                <a:spcPts val="0"/>
              </a:spcBef>
              <a:spcAft>
                <a:spcPts val="0"/>
              </a:spcAft>
              <a:buFont typeface="Arial" panose="020B0604020202020204" pitchFamily="34" charset="0"/>
              <a:buNone/>
              <a:defRPr sz="1600">
                <a:solidFill>
                  <a:schemeClr val="bg2"/>
                </a:solidFill>
              </a:defRPr>
            </a:lvl1pPr>
            <a:lvl2pPr marL="552450" indent="-285750">
              <a:lnSpc>
                <a:spcPct val="100000"/>
              </a:lnSpc>
              <a:spcBef>
                <a:spcPts val="0"/>
              </a:spcBef>
              <a:spcAft>
                <a:spcPts val="1000"/>
              </a:spcAft>
              <a:buFont typeface="Arial" panose="020B0604020202020204" pitchFamily="34" charset="0"/>
              <a:buChar char="•"/>
              <a:defRPr>
                <a:solidFill>
                  <a:schemeClr val="bg2"/>
                </a:solidFill>
              </a:defRPr>
            </a:lvl2pPr>
            <a:lvl3pPr marL="542925" indent="0">
              <a:buNone/>
              <a:defRPr/>
            </a:lvl3pPr>
            <a:lvl4pPr marL="809625" indent="0">
              <a:buNone/>
              <a:defRPr/>
            </a:lvl4pPr>
            <a:lvl5pPr marL="1076325" indent="0">
              <a:buNone/>
              <a:defRPr/>
            </a:lvl5pPr>
          </a:lstStyle>
          <a:p>
            <a:pPr lvl="0" rtl="0"/>
            <a:r>
              <a:rPr lang="fi-FI"/>
              <a:t>@</a:t>
            </a:r>
            <a:r>
              <a:rPr lang="fi-FI" err="1"/>
              <a:t>someprofiilit</a:t>
            </a:r>
            <a:r>
              <a:rPr lang="fi-FI"/>
              <a:t> etc.</a:t>
            </a:r>
          </a:p>
          <a:p>
            <a:pPr lvl="0" rtl="0"/>
            <a:r>
              <a:rPr lang="fi-FI"/>
              <a:t>@</a:t>
            </a:r>
            <a:r>
              <a:rPr lang="fi-FI" err="1"/>
              <a:t>someprofiili</a:t>
            </a:r>
            <a:endParaRPr lang="fi-FI"/>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bg2"/>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5" name="Group 19"/>
          <p:cNvGrpSpPr>
            <a:grpSpLocks noChangeAspect="1"/>
          </p:cNvGrpSpPr>
          <p:nvPr userDrawn="1"/>
        </p:nvGrpSpPr>
        <p:grpSpPr bwMode="auto">
          <a:xfrm>
            <a:off x="7968652" y="2286000"/>
            <a:ext cx="4223348" cy="4572000"/>
            <a:chOff x="2768" y="1"/>
            <a:chExt cx="5984" cy="6478"/>
          </a:xfrm>
          <a:solidFill>
            <a:schemeClr val="bg2"/>
          </a:solidFill>
        </p:grpSpPr>
        <p:sp>
          <p:nvSpPr>
            <p:cNvPr id="16" name="Freeform 20"/>
            <p:cNvSpPr>
              <a:spLocks/>
            </p:cNvSpPr>
            <p:nvPr/>
          </p:nvSpPr>
          <p:spPr bwMode="auto">
            <a:xfrm>
              <a:off x="2768" y="3004"/>
              <a:ext cx="1995" cy="2489"/>
            </a:xfrm>
            <a:custGeom>
              <a:avLst/>
              <a:gdLst>
                <a:gd name="T0" fmla="*/ 0 w 1995"/>
                <a:gd name="T1" fmla="*/ 1503 h 2489"/>
                <a:gd name="T2" fmla="*/ 1246 w 1995"/>
                <a:gd name="T3" fmla="*/ 1497 h 2489"/>
                <a:gd name="T4" fmla="*/ 1994 w 1995"/>
                <a:gd name="T5" fmla="*/ 2489 h 2489"/>
                <a:gd name="T6" fmla="*/ 1995 w 1995"/>
                <a:gd name="T7" fmla="*/ 0 h 2489"/>
                <a:gd name="T8" fmla="*/ 0 w 1995"/>
                <a:gd name="T9" fmla="*/ 1503 h 2489"/>
              </a:gdLst>
              <a:ahLst/>
              <a:cxnLst>
                <a:cxn ang="0">
                  <a:pos x="T0" y="T1"/>
                </a:cxn>
                <a:cxn ang="0">
                  <a:pos x="T2" y="T3"/>
                </a:cxn>
                <a:cxn ang="0">
                  <a:pos x="T4" y="T5"/>
                </a:cxn>
                <a:cxn ang="0">
                  <a:pos x="T6" y="T7"/>
                </a:cxn>
                <a:cxn ang="0">
                  <a:pos x="T8" y="T9"/>
                </a:cxn>
              </a:cxnLst>
              <a:rect l="0" t="0" r="r" b="b"/>
              <a:pathLst>
                <a:path w="1995" h="2489">
                  <a:moveTo>
                    <a:pt x="0" y="1503"/>
                  </a:moveTo>
                  <a:lnTo>
                    <a:pt x="1246" y="1497"/>
                  </a:lnTo>
                  <a:lnTo>
                    <a:pt x="1994" y="2489"/>
                  </a:lnTo>
                  <a:lnTo>
                    <a:pt x="1995" y="0"/>
                  </a:lnTo>
                  <a:lnTo>
                    <a:pt x="0" y="15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21"/>
            <p:cNvSpPr>
              <a:spLocks/>
            </p:cNvSpPr>
            <p:nvPr/>
          </p:nvSpPr>
          <p:spPr bwMode="auto">
            <a:xfrm>
              <a:off x="4762" y="3992"/>
              <a:ext cx="1993" cy="2487"/>
            </a:xfrm>
            <a:custGeom>
              <a:avLst/>
              <a:gdLst>
                <a:gd name="T0" fmla="*/ 1993 w 1993"/>
                <a:gd name="T1" fmla="*/ 2487 h 2487"/>
                <a:gd name="T2" fmla="*/ 1993 w 1993"/>
                <a:gd name="T3" fmla="*/ 0 h 2487"/>
                <a:gd name="T4" fmla="*/ 0 w 1993"/>
                <a:gd name="T5" fmla="*/ 1501 h 2487"/>
                <a:gd name="T6" fmla="*/ 1246 w 1993"/>
                <a:gd name="T7" fmla="*/ 1495 h 2487"/>
                <a:gd name="T8" fmla="*/ 1993 w 1993"/>
                <a:gd name="T9" fmla="*/ 2487 h 2487"/>
              </a:gdLst>
              <a:ahLst/>
              <a:cxnLst>
                <a:cxn ang="0">
                  <a:pos x="T0" y="T1"/>
                </a:cxn>
                <a:cxn ang="0">
                  <a:pos x="T2" y="T3"/>
                </a:cxn>
                <a:cxn ang="0">
                  <a:pos x="T4" y="T5"/>
                </a:cxn>
                <a:cxn ang="0">
                  <a:pos x="T6" y="T7"/>
                </a:cxn>
                <a:cxn ang="0">
                  <a:pos x="T8" y="T9"/>
                </a:cxn>
              </a:cxnLst>
              <a:rect l="0" t="0" r="r" b="b"/>
              <a:pathLst>
                <a:path w="1993" h="2487">
                  <a:moveTo>
                    <a:pt x="1993" y="2487"/>
                  </a:moveTo>
                  <a:lnTo>
                    <a:pt x="1993" y="0"/>
                  </a:lnTo>
                  <a:lnTo>
                    <a:pt x="0" y="1501"/>
                  </a:lnTo>
                  <a:lnTo>
                    <a:pt x="1246" y="1495"/>
                  </a:lnTo>
                  <a:lnTo>
                    <a:pt x="1993" y="24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22"/>
            <p:cNvSpPr>
              <a:spLocks/>
            </p:cNvSpPr>
            <p:nvPr/>
          </p:nvSpPr>
          <p:spPr bwMode="auto">
            <a:xfrm>
              <a:off x="4762" y="1503"/>
              <a:ext cx="1993" cy="2488"/>
            </a:xfrm>
            <a:custGeom>
              <a:avLst/>
              <a:gdLst>
                <a:gd name="T0" fmla="*/ 1993 w 1993"/>
                <a:gd name="T1" fmla="*/ 2488 h 2488"/>
                <a:gd name="T2" fmla="*/ 1993 w 1993"/>
                <a:gd name="T3" fmla="*/ 0 h 2488"/>
                <a:gd name="T4" fmla="*/ 0 w 1993"/>
                <a:gd name="T5" fmla="*/ 1501 h 2488"/>
                <a:gd name="T6" fmla="*/ 1246 w 1993"/>
                <a:gd name="T7" fmla="*/ 1496 h 2488"/>
                <a:gd name="T8" fmla="*/ 1993 w 1993"/>
                <a:gd name="T9" fmla="*/ 2488 h 2488"/>
              </a:gdLst>
              <a:ahLst/>
              <a:cxnLst>
                <a:cxn ang="0">
                  <a:pos x="T0" y="T1"/>
                </a:cxn>
                <a:cxn ang="0">
                  <a:pos x="T2" y="T3"/>
                </a:cxn>
                <a:cxn ang="0">
                  <a:pos x="T4" y="T5"/>
                </a:cxn>
                <a:cxn ang="0">
                  <a:pos x="T6" y="T7"/>
                </a:cxn>
                <a:cxn ang="0">
                  <a:pos x="T8" y="T9"/>
                </a:cxn>
              </a:cxnLst>
              <a:rect l="0" t="0" r="r" b="b"/>
              <a:pathLst>
                <a:path w="1993" h="2488">
                  <a:moveTo>
                    <a:pt x="1993" y="2488"/>
                  </a:moveTo>
                  <a:lnTo>
                    <a:pt x="1993" y="0"/>
                  </a:lnTo>
                  <a:lnTo>
                    <a:pt x="0" y="1501"/>
                  </a:lnTo>
                  <a:lnTo>
                    <a:pt x="1246" y="1496"/>
                  </a:lnTo>
                  <a:lnTo>
                    <a:pt x="1993" y="24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23"/>
            <p:cNvSpPr>
              <a:spLocks/>
            </p:cNvSpPr>
            <p:nvPr/>
          </p:nvSpPr>
          <p:spPr bwMode="auto">
            <a:xfrm>
              <a:off x="6755" y="2489"/>
              <a:ext cx="1993" cy="2489"/>
            </a:xfrm>
            <a:custGeom>
              <a:avLst/>
              <a:gdLst>
                <a:gd name="T0" fmla="*/ 0 w 1993"/>
                <a:gd name="T1" fmla="*/ 1503 h 2489"/>
                <a:gd name="T2" fmla="*/ 1246 w 1993"/>
                <a:gd name="T3" fmla="*/ 1497 h 2489"/>
                <a:gd name="T4" fmla="*/ 1993 w 1993"/>
                <a:gd name="T5" fmla="*/ 2489 h 2489"/>
                <a:gd name="T6" fmla="*/ 1993 w 1993"/>
                <a:gd name="T7" fmla="*/ 0 h 2489"/>
                <a:gd name="T8" fmla="*/ 0 w 1993"/>
                <a:gd name="T9" fmla="*/ 1503 h 2489"/>
              </a:gdLst>
              <a:ahLst/>
              <a:cxnLst>
                <a:cxn ang="0">
                  <a:pos x="T0" y="T1"/>
                </a:cxn>
                <a:cxn ang="0">
                  <a:pos x="T2" y="T3"/>
                </a:cxn>
                <a:cxn ang="0">
                  <a:pos x="T4" y="T5"/>
                </a:cxn>
                <a:cxn ang="0">
                  <a:pos x="T6" y="T7"/>
                </a:cxn>
                <a:cxn ang="0">
                  <a:pos x="T8" y="T9"/>
                </a:cxn>
              </a:cxnLst>
              <a:rect l="0" t="0" r="r" b="b"/>
              <a:pathLst>
                <a:path w="1993" h="2489">
                  <a:moveTo>
                    <a:pt x="0" y="1503"/>
                  </a:moveTo>
                  <a:lnTo>
                    <a:pt x="1246" y="1497"/>
                  </a:lnTo>
                  <a:lnTo>
                    <a:pt x="1993" y="2489"/>
                  </a:lnTo>
                  <a:lnTo>
                    <a:pt x="1993" y="0"/>
                  </a:lnTo>
                  <a:lnTo>
                    <a:pt x="0" y="15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24"/>
            <p:cNvSpPr>
              <a:spLocks/>
            </p:cNvSpPr>
            <p:nvPr/>
          </p:nvSpPr>
          <p:spPr bwMode="auto">
            <a:xfrm>
              <a:off x="6755" y="1"/>
              <a:ext cx="1993" cy="2487"/>
            </a:xfrm>
            <a:custGeom>
              <a:avLst/>
              <a:gdLst>
                <a:gd name="T0" fmla="*/ 1993 w 1993"/>
                <a:gd name="T1" fmla="*/ 0 h 2487"/>
                <a:gd name="T2" fmla="*/ 0 w 1993"/>
                <a:gd name="T3" fmla="*/ 1501 h 2487"/>
                <a:gd name="T4" fmla="*/ 1246 w 1993"/>
                <a:gd name="T5" fmla="*/ 1496 h 2487"/>
                <a:gd name="T6" fmla="*/ 1993 w 1993"/>
                <a:gd name="T7" fmla="*/ 2487 h 2487"/>
                <a:gd name="T8" fmla="*/ 1993 w 1993"/>
                <a:gd name="T9" fmla="*/ 0 h 2487"/>
                <a:gd name="T10" fmla="*/ 1993 w 1993"/>
                <a:gd name="T11" fmla="*/ 0 h 2487"/>
              </a:gdLst>
              <a:ahLst/>
              <a:cxnLst>
                <a:cxn ang="0">
                  <a:pos x="T0" y="T1"/>
                </a:cxn>
                <a:cxn ang="0">
                  <a:pos x="T2" y="T3"/>
                </a:cxn>
                <a:cxn ang="0">
                  <a:pos x="T4" y="T5"/>
                </a:cxn>
                <a:cxn ang="0">
                  <a:pos x="T6" y="T7"/>
                </a:cxn>
                <a:cxn ang="0">
                  <a:pos x="T8" y="T9"/>
                </a:cxn>
                <a:cxn ang="0">
                  <a:pos x="T10" y="T11"/>
                </a:cxn>
              </a:cxnLst>
              <a:rect l="0" t="0" r="r" b="b"/>
              <a:pathLst>
                <a:path w="1993" h="2487">
                  <a:moveTo>
                    <a:pt x="1993" y="0"/>
                  </a:moveTo>
                  <a:lnTo>
                    <a:pt x="0" y="1501"/>
                  </a:lnTo>
                  <a:lnTo>
                    <a:pt x="1246" y="1496"/>
                  </a:lnTo>
                  <a:lnTo>
                    <a:pt x="1993" y="2487"/>
                  </a:lnTo>
                  <a:lnTo>
                    <a:pt x="1993" y="0"/>
                  </a:lnTo>
                  <a:lnTo>
                    <a:pt x="199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25"/>
            <p:cNvSpPr>
              <a:spLocks/>
            </p:cNvSpPr>
            <p:nvPr/>
          </p:nvSpPr>
          <p:spPr bwMode="auto">
            <a:xfrm>
              <a:off x="6763" y="4978"/>
              <a:ext cx="1989" cy="1497"/>
            </a:xfrm>
            <a:custGeom>
              <a:avLst/>
              <a:gdLst>
                <a:gd name="T0" fmla="*/ 1989 w 1989"/>
                <a:gd name="T1" fmla="*/ 1497 h 1497"/>
                <a:gd name="T2" fmla="*/ 1989 w 1989"/>
                <a:gd name="T3" fmla="*/ 0 h 1497"/>
                <a:gd name="T4" fmla="*/ 0 w 1989"/>
                <a:gd name="T5" fmla="*/ 1497 h 1497"/>
                <a:gd name="T6" fmla="*/ 1989 w 1989"/>
                <a:gd name="T7" fmla="*/ 1497 h 1497"/>
              </a:gdLst>
              <a:ahLst/>
              <a:cxnLst>
                <a:cxn ang="0">
                  <a:pos x="T0" y="T1"/>
                </a:cxn>
                <a:cxn ang="0">
                  <a:pos x="T2" y="T3"/>
                </a:cxn>
                <a:cxn ang="0">
                  <a:pos x="T4" y="T5"/>
                </a:cxn>
                <a:cxn ang="0">
                  <a:pos x="T6" y="T7"/>
                </a:cxn>
              </a:cxnLst>
              <a:rect l="0" t="0" r="r" b="b"/>
              <a:pathLst>
                <a:path w="1989" h="1497">
                  <a:moveTo>
                    <a:pt x="1989" y="1497"/>
                  </a:moveTo>
                  <a:lnTo>
                    <a:pt x="1989" y="0"/>
                  </a:lnTo>
                  <a:lnTo>
                    <a:pt x="0" y="1497"/>
                  </a:lnTo>
                  <a:lnTo>
                    <a:pt x="1989" y="1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3" name="Tekstin paikkamerkki 6">
            <a:extLst>
              <a:ext uri="{FF2B5EF4-FFF2-40B4-BE49-F238E27FC236}">
                <a16:creationId xmlns:a16="http://schemas.microsoft.com/office/drawing/2014/main" id="{755213BF-EF6D-45DC-A01B-DE6C2F23A6D2}"/>
              </a:ext>
            </a:extLst>
          </p:cNvPr>
          <p:cNvSpPr>
            <a:spLocks noGrp="1"/>
          </p:cNvSpPr>
          <p:nvPr>
            <p:ph type="body" sz="quarter" idx="33" hasCustomPrompt="1"/>
          </p:nvPr>
        </p:nvSpPr>
        <p:spPr>
          <a:xfrm>
            <a:off x="3433960" y="3790041"/>
            <a:ext cx="4786929" cy="1051925"/>
          </a:xfrm>
        </p:spPr>
        <p:txBody>
          <a:bodyPr rtlCol="0" anchor="t"/>
          <a:lstStyle>
            <a:lvl1pPr marL="0" indent="0" algn="l">
              <a:lnSpc>
                <a:spcPct val="100000"/>
              </a:lnSpc>
              <a:spcBef>
                <a:spcPts val="0"/>
              </a:spcBef>
              <a:buNone/>
              <a:defRPr sz="1200" baseline="0">
                <a:solidFill>
                  <a:schemeClr val="bg2"/>
                </a:solidFill>
              </a:defRPr>
            </a:lvl1pPr>
            <a:lvl2pPr marL="266700" indent="0">
              <a:buNone/>
              <a:defRPr sz="16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a:t>Nimi Sukunimi</a:t>
            </a:r>
          </a:p>
          <a:p>
            <a:pPr lvl="0" rtl="0"/>
            <a:r>
              <a:rPr lang="fi-FI"/>
              <a:t>Titteli </a:t>
            </a:r>
          </a:p>
          <a:p>
            <a:pPr lvl="0" rtl="0"/>
            <a:r>
              <a:rPr lang="fi-FI"/>
              <a:t>Etc.</a:t>
            </a:r>
          </a:p>
        </p:txBody>
      </p:sp>
    </p:spTree>
    <p:extLst>
      <p:ext uri="{BB962C8B-B14F-4D97-AF65-F5344CB8AC3E}">
        <p14:creationId xmlns:p14="http://schemas.microsoft.com/office/powerpoint/2010/main" val="3995762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1.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image" Target="../media/image1.png"/><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image" Target="../media/image1.png"/><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1.pn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theme" Target="../theme/theme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bg object 17">
            <a:extLst>
              <a:ext uri="{FF2B5EF4-FFF2-40B4-BE49-F238E27FC236}">
                <a16:creationId xmlns:a16="http://schemas.microsoft.com/office/drawing/2014/main" id="{AA2E00B9-4467-4E6D-9D00-09FC5BCA9E3F}"/>
              </a:ext>
            </a:extLst>
          </p:cNvPr>
          <p:cNvSpPr/>
          <p:nvPr userDrawn="1"/>
        </p:nvSpPr>
        <p:spPr>
          <a:xfrm>
            <a:off x="1816" y="0"/>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00FF00"/>
          </a:solidFill>
        </p:spPr>
        <p:txBody>
          <a:bodyPr wrap="square" lIns="0" tIns="0" rIns="0" bIns="0" rtlCol="0"/>
          <a:lstStyle/>
          <a:p>
            <a:endParaRPr sz="662">
              <a:solidFill>
                <a:schemeClr val="tx2"/>
              </a:solidFill>
            </a:endParaRPr>
          </a:p>
        </p:txBody>
      </p:sp>
      <p:sp>
        <p:nvSpPr>
          <p:cNvPr id="18" name="bg object 18">
            <a:extLst>
              <a:ext uri="{FF2B5EF4-FFF2-40B4-BE49-F238E27FC236}">
                <a16:creationId xmlns:a16="http://schemas.microsoft.com/office/drawing/2014/main" id="{4CED7432-3D6A-4CEE-861B-B720173FF931}"/>
              </a:ext>
            </a:extLst>
          </p:cNvPr>
          <p:cNvSpPr/>
          <p:nvPr userDrawn="1"/>
        </p:nvSpPr>
        <p:spPr>
          <a:xfrm>
            <a:off x="10627200" y="6481536"/>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00FF00"/>
          </a:solidFill>
        </p:spPr>
        <p:txBody>
          <a:bodyPr wrap="square" lIns="0" tIns="0" rIns="0" bIns="0" rtlCol="0"/>
          <a:lstStyle/>
          <a:p>
            <a:endParaRPr sz="662">
              <a:solidFill>
                <a:schemeClr val="tx2"/>
              </a:solidFill>
            </a:endParaRPr>
          </a:p>
        </p:txBody>
      </p:sp>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627528" y="627529"/>
            <a:ext cx="10941425" cy="1344706"/>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627528" y="2088776"/>
            <a:ext cx="10941425" cy="4140000"/>
          </a:xfrm>
          <a:prstGeom prst="rect">
            <a:avLst/>
          </a:prstGeom>
        </p:spPr>
        <p:txBody>
          <a:bodyPr vert="horz" lIns="0" tIns="0" rIns="0" bIns="0" rtlCol="0" anchor="t" anchorCtr="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Date Placeholder 6">
            <a:extLst>
              <a:ext uri="{FF2B5EF4-FFF2-40B4-BE49-F238E27FC236}">
                <a16:creationId xmlns:a16="http://schemas.microsoft.com/office/drawing/2014/main" id="{438C5D75-E007-4B16-BDEC-50D708BCD61A}"/>
              </a:ext>
            </a:extLst>
          </p:cNvPr>
          <p:cNvSpPr>
            <a:spLocks noGrp="1"/>
          </p:cNvSpPr>
          <p:nvPr>
            <p:ph type="dt" sz="half" idx="2"/>
          </p:nvPr>
        </p:nvSpPr>
        <p:spPr>
          <a:xfrm>
            <a:off x="1151968" y="6530787"/>
            <a:ext cx="936812" cy="284816"/>
          </a:xfrm>
          <a:prstGeom prst="rect">
            <a:avLst/>
          </a:prstGeom>
        </p:spPr>
        <p:txBody>
          <a:bodyPr vert="horz" lIns="0" tIns="0" rIns="0" bIns="0" rtlCol="0" anchor="ctr"/>
          <a:lstStyle>
            <a:lvl1pPr algn="l">
              <a:defRPr sz="1200">
                <a:solidFill>
                  <a:schemeClr val="tx2"/>
                </a:solidFill>
              </a:defRPr>
            </a:lvl1pPr>
          </a:lstStyle>
          <a:p>
            <a:fld id="{14A46B2F-67A3-41A9-8602-5383CFCB577A}" type="datetime1">
              <a:rPr lang="fi-FI" smtClean="0"/>
              <a:t>20.7.2024</a:t>
            </a:fld>
            <a:endParaRPr lang="fi-FI" dirty="0"/>
          </a:p>
        </p:txBody>
      </p:sp>
      <p:sp>
        <p:nvSpPr>
          <p:cNvPr id="8" name="Footer Placeholder 7">
            <a:extLst>
              <a:ext uri="{FF2B5EF4-FFF2-40B4-BE49-F238E27FC236}">
                <a16:creationId xmlns:a16="http://schemas.microsoft.com/office/drawing/2014/main" id="{AA91CA4E-B711-401A-9708-31ACDAD2A642}"/>
              </a:ext>
            </a:extLst>
          </p:cNvPr>
          <p:cNvSpPr>
            <a:spLocks noGrp="1"/>
          </p:cNvSpPr>
          <p:nvPr>
            <p:ph type="ftr" sz="quarter" idx="3"/>
          </p:nvPr>
        </p:nvSpPr>
        <p:spPr>
          <a:xfrm>
            <a:off x="2133603" y="6530787"/>
            <a:ext cx="3603809" cy="284816"/>
          </a:xfrm>
          <a:prstGeom prst="rect">
            <a:avLst/>
          </a:prstGeom>
        </p:spPr>
        <p:txBody>
          <a:bodyPr vert="horz" lIns="0" tIns="0" rIns="0" bIns="0" rtlCol="0" anchor="ctr"/>
          <a:lstStyle>
            <a:lvl1pPr algn="l">
              <a:defRPr sz="1200">
                <a:solidFill>
                  <a:schemeClr val="tx2"/>
                </a:solidFill>
              </a:defRPr>
            </a:lvl1pPr>
          </a:lstStyle>
          <a:p>
            <a:endParaRPr lang="fi-FI" dirty="0"/>
          </a:p>
        </p:txBody>
      </p:sp>
      <p:sp>
        <p:nvSpPr>
          <p:cNvPr id="9" name="Slide Number Placeholder 8">
            <a:extLst>
              <a:ext uri="{FF2B5EF4-FFF2-40B4-BE49-F238E27FC236}">
                <a16:creationId xmlns:a16="http://schemas.microsoft.com/office/drawing/2014/main" id="{4332C66C-0429-4408-858E-55D6FCC68906}"/>
              </a:ext>
            </a:extLst>
          </p:cNvPr>
          <p:cNvSpPr>
            <a:spLocks noGrp="1"/>
          </p:cNvSpPr>
          <p:nvPr>
            <p:ph type="sldNum" sz="quarter" idx="4"/>
          </p:nvPr>
        </p:nvSpPr>
        <p:spPr>
          <a:xfrm>
            <a:off x="623047" y="6530787"/>
            <a:ext cx="497541" cy="284816"/>
          </a:xfrm>
          <a:prstGeom prst="rect">
            <a:avLst/>
          </a:prstGeom>
        </p:spPr>
        <p:txBody>
          <a:bodyPr vert="horz" lIns="0" tIns="0" rIns="0" bIns="0" rtlCol="0" anchor="ctr"/>
          <a:lstStyle>
            <a:lvl1pPr algn="l">
              <a:defRPr sz="1200">
                <a:solidFill>
                  <a:schemeClr val="tx2"/>
                </a:solidFill>
              </a:defRPr>
            </a:lvl1pPr>
          </a:lstStyle>
          <a:p>
            <a:fld id="{CCD26548-A701-4132-A0A2-A9B09A70FF4B}" type="slidenum">
              <a:rPr lang="fi-FI" smtClean="0"/>
              <a:pPr/>
              <a:t>‹#›</a:t>
            </a:fld>
            <a:endParaRPr lang="fi-FI" dirty="0"/>
          </a:p>
        </p:txBody>
      </p:sp>
      <p:pic>
        <p:nvPicPr>
          <p:cNvPr id="19" name="Kuva 18">
            <a:extLst>
              <a:ext uri="{FF2B5EF4-FFF2-40B4-BE49-F238E27FC236}">
                <a16:creationId xmlns:a16="http://schemas.microsoft.com/office/drawing/2014/main" id="{695C01BA-A755-4B74-ABC5-5F263D12E1D7}"/>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p:blipFill>
        <p:spPr>
          <a:xfrm>
            <a:off x="11282717" y="229796"/>
            <a:ext cx="681992" cy="300990"/>
          </a:xfrm>
          <a:prstGeom prst="rect">
            <a:avLst/>
          </a:prstGeom>
        </p:spPr>
      </p:pic>
    </p:spTree>
    <p:extLst>
      <p:ext uri="{BB962C8B-B14F-4D97-AF65-F5344CB8AC3E}">
        <p14:creationId xmlns:p14="http://schemas.microsoft.com/office/powerpoint/2010/main" val="876649302"/>
      </p:ext>
    </p:extLst>
  </p:cSld>
  <p:clrMap bg1="lt1" tx1="dk1" bg2="lt2" tx2="dk2" accent1="accent1" accent2="accent2" accent3="accent3" accent4="accent4" accent5="accent5" accent6="accent6" hlink="hlink" folHlink="folHlink"/>
  <p:sldLayoutIdLst>
    <p:sldLayoutId id="2147483667" r:id="rId1"/>
    <p:sldLayoutId id="2147483649" r:id="rId2"/>
    <p:sldLayoutId id="2147483668" r:id="rId3"/>
    <p:sldLayoutId id="2147483650" r:id="rId4"/>
    <p:sldLayoutId id="2147483669" r:id="rId5"/>
    <p:sldLayoutId id="2147483660" r:id="rId6"/>
    <p:sldLayoutId id="2147483661" r:id="rId7"/>
    <p:sldLayoutId id="2147483670" r:id="rId8"/>
    <p:sldLayoutId id="2147483666" r:id="rId9"/>
    <p:sldLayoutId id="2147483664" r:id="rId10"/>
    <p:sldLayoutId id="2147483651" r:id="rId11"/>
    <p:sldLayoutId id="2147483673" r:id="rId12"/>
    <p:sldLayoutId id="2147483654" r:id="rId13"/>
    <p:sldLayoutId id="2147483655" r:id="rId14"/>
    <p:sldLayoutId id="2147483671" r:id="rId15"/>
    <p:sldLayoutId id="2147483674" r:id="rId16"/>
    <p:sldLayoutId id="2147483672" r:id="rId17"/>
  </p:sldLayoutIdLst>
  <p:hf sldNum="0" hdr="0" ftr="0" dt="0"/>
  <p:txStyles>
    <p:titleStyle>
      <a:lvl1pPr algn="l" defTabSz="914400" rtl="0" eaLnBrk="1" latinLnBrk="0" hangingPunct="1">
        <a:lnSpc>
          <a:spcPct val="80000"/>
        </a:lnSpc>
        <a:spcBef>
          <a:spcPct val="0"/>
        </a:spcBef>
        <a:buNone/>
        <a:tabLst>
          <a:tab pos="3586163" algn="l"/>
        </a:tabLst>
        <a:defRPr sz="5000" b="1" kern="1200" spc="-100" baseline="0">
          <a:solidFill>
            <a:schemeClr val="tx2"/>
          </a:solidFill>
          <a:latin typeface="+mj-lt"/>
          <a:ea typeface="+mj-ea"/>
          <a:cs typeface="+mj-cs"/>
        </a:defRPr>
      </a:lvl1pPr>
    </p:titleStyle>
    <p:bodyStyle>
      <a:lvl1pPr marL="268288" indent="-268288" algn="l" defTabSz="914400" rtl="0" eaLnBrk="1" latinLnBrk="0" hangingPunct="1">
        <a:lnSpc>
          <a:spcPct val="100000"/>
        </a:lnSpc>
        <a:spcBef>
          <a:spcPts val="0"/>
        </a:spcBef>
        <a:buClr>
          <a:schemeClr val="accent4"/>
        </a:buClr>
        <a:buSzPct val="120000"/>
        <a:buFont typeface="Arial" panose="020B0604020202020204" pitchFamily="34" charset="0"/>
        <a:buChar char="•"/>
        <a:defRPr sz="1700" kern="1200">
          <a:solidFill>
            <a:schemeClr val="tx2"/>
          </a:solidFill>
          <a:latin typeface="+mn-lt"/>
          <a:ea typeface="+mn-ea"/>
          <a:cs typeface="+mn-cs"/>
        </a:defRPr>
      </a:lvl1pPr>
      <a:lvl2pPr marL="627063" indent="-268288" algn="l" defTabSz="914400" rtl="0" eaLnBrk="1" latinLnBrk="0" hangingPunct="1">
        <a:lnSpc>
          <a:spcPct val="100000"/>
        </a:lnSpc>
        <a:spcBef>
          <a:spcPts val="0"/>
        </a:spcBef>
        <a:buClr>
          <a:schemeClr val="accent4"/>
        </a:buClr>
        <a:buSzPct val="120000"/>
        <a:buFont typeface="Arial" panose="020B0604020202020204" pitchFamily="34" charset="0"/>
        <a:buChar char="•"/>
        <a:defRPr sz="1700" kern="1200">
          <a:solidFill>
            <a:schemeClr val="tx2"/>
          </a:solidFill>
          <a:latin typeface="+mn-lt"/>
          <a:ea typeface="+mn-ea"/>
          <a:cs typeface="+mn-cs"/>
        </a:defRPr>
      </a:lvl2pPr>
      <a:lvl3pPr marL="985838" indent="-268288" algn="l" defTabSz="914400" rtl="0" eaLnBrk="1" latinLnBrk="0" hangingPunct="1">
        <a:lnSpc>
          <a:spcPct val="100000"/>
        </a:lnSpc>
        <a:spcBef>
          <a:spcPts val="0"/>
        </a:spcBef>
        <a:buClr>
          <a:schemeClr val="accent4"/>
        </a:buClr>
        <a:buSzPct val="120000"/>
        <a:buFont typeface="Arial" panose="020B0604020202020204" pitchFamily="34" charset="0"/>
        <a:buChar char="•"/>
        <a:defRPr sz="1700" kern="1200">
          <a:solidFill>
            <a:schemeClr val="tx2"/>
          </a:solidFill>
          <a:latin typeface="+mn-lt"/>
          <a:ea typeface="+mn-ea"/>
          <a:cs typeface="+mn-cs"/>
        </a:defRPr>
      </a:lvl3pPr>
      <a:lvl4pPr marL="1344613" indent="-268288" algn="l" defTabSz="914400" rtl="0" eaLnBrk="1" latinLnBrk="0" hangingPunct="1">
        <a:lnSpc>
          <a:spcPct val="100000"/>
        </a:lnSpc>
        <a:spcBef>
          <a:spcPts val="0"/>
        </a:spcBef>
        <a:buClr>
          <a:schemeClr val="accent4"/>
        </a:buClr>
        <a:buSzPct val="120000"/>
        <a:buFont typeface="Arial" panose="020B0604020202020204" pitchFamily="34" charset="0"/>
        <a:buChar char="•"/>
        <a:defRPr sz="1700" kern="1200">
          <a:solidFill>
            <a:schemeClr val="tx2"/>
          </a:solidFill>
          <a:latin typeface="+mn-lt"/>
          <a:ea typeface="+mn-ea"/>
          <a:cs typeface="+mn-cs"/>
        </a:defRPr>
      </a:lvl4pPr>
      <a:lvl5pPr marL="1703388" indent="-268288" algn="l" defTabSz="914400" rtl="0" eaLnBrk="1" latinLnBrk="0" hangingPunct="1">
        <a:lnSpc>
          <a:spcPct val="100000"/>
        </a:lnSpc>
        <a:spcBef>
          <a:spcPts val="0"/>
        </a:spcBef>
        <a:buClr>
          <a:schemeClr val="accent4"/>
        </a:buClr>
        <a:buSzPct val="120000"/>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bg object 17">
            <a:extLst>
              <a:ext uri="{FF2B5EF4-FFF2-40B4-BE49-F238E27FC236}">
                <a16:creationId xmlns:a16="http://schemas.microsoft.com/office/drawing/2014/main" id="{AA2E00B9-4467-4E6D-9D00-09FC5BCA9E3F}"/>
              </a:ext>
            </a:extLst>
          </p:cNvPr>
          <p:cNvSpPr/>
          <p:nvPr userDrawn="1"/>
        </p:nvSpPr>
        <p:spPr>
          <a:xfrm>
            <a:off x="1816" y="0"/>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EC008C"/>
          </a:solidFill>
        </p:spPr>
        <p:txBody>
          <a:bodyPr wrap="square" lIns="0" tIns="0" rIns="0" bIns="0" rtlCol="0"/>
          <a:lstStyle/>
          <a:p>
            <a:endParaRPr sz="662">
              <a:solidFill>
                <a:schemeClr val="tx2"/>
              </a:solidFill>
            </a:endParaRPr>
          </a:p>
        </p:txBody>
      </p:sp>
      <p:sp>
        <p:nvSpPr>
          <p:cNvPr id="18" name="bg object 18">
            <a:extLst>
              <a:ext uri="{FF2B5EF4-FFF2-40B4-BE49-F238E27FC236}">
                <a16:creationId xmlns:a16="http://schemas.microsoft.com/office/drawing/2014/main" id="{4CED7432-3D6A-4CEE-861B-B720173FF931}"/>
              </a:ext>
            </a:extLst>
          </p:cNvPr>
          <p:cNvSpPr/>
          <p:nvPr userDrawn="1"/>
        </p:nvSpPr>
        <p:spPr>
          <a:xfrm>
            <a:off x="10627200" y="6481536"/>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EC008C"/>
          </a:solidFill>
        </p:spPr>
        <p:txBody>
          <a:bodyPr wrap="square" lIns="0" tIns="0" rIns="0" bIns="0" rtlCol="0"/>
          <a:lstStyle/>
          <a:p>
            <a:endParaRPr sz="662">
              <a:solidFill>
                <a:schemeClr val="tx2"/>
              </a:solidFill>
            </a:endParaRPr>
          </a:p>
        </p:txBody>
      </p:sp>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627528" y="627529"/>
            <a:ext cx="10941425" cy="1344706"/>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627528" y="2088776"/>
            <a:ext cx="10941425" cy="4140000"/>
          </a:xfrm>
          <a:prstGeom prst="rect">
            <a:avLst/>
          </a:prstGeom>
        </p:spPr>
        <p:txBody>
          <a:bodyPr vert="horz" lIns="0" tIns="0" rIns="0" bIns="0" rtlCol="0" anchor="t" anchorCtr="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Date Placeholder 6">
            <a:extLst>
              <a:ext uri="{FF2B5EF4-FFF2-40B4-BE49-F238E27FC236}">
                <a16:creationId xmlns:a16="http://schemas.microsoft.com/office/drawing/2014/main" id="{438C5D75-E007-4B16-BDEC-50D708BCD61A}"/>
              </a:ext>
            </a:extLst>
          </p:cNvPr>
          <p:cNvSpPr>
            <a:spLocks noGrp="1"/>
          </p:cNvSpPr>
          <p:nvPr>
            <p:ph type="dt" sz="half" idx="2"/>
          </p:nvPr>
        </p:nvSpPr>
        <p:spPr>
          <a:xfrm>
            <a:off x="1151968" y="6530787"/>
            <a:ext cx="936812" cy="284816"/>
          </a:xfrm>
          <a:prstGeom prst="rect">
            <a:avLst/>
          </a:prstGeom>
        </p:spPr>
        <p:txBody>
          <a:bodyPr vert="horz" lIns="0" tIns="0" rIns="0" bIns="0" rtlCol="0" anchor="ctr"/>
          <a:lstStyle>
            <a:lvl1pPr algn="l">
              <a:defRPr sz="1200">
                <a:solidFill>
                  <a:schemeClr val="tx2"/>
                </a:solidFill>
              </a:defRPr>
            </a:lvl1pPr>
          </a:lstStyle>
          <a:p>
            <a:fld id="{3A14405C-FCC7-4CD6-852B-9B9A5EB0774A}" type="datetime1">
              <a:rPr lang="fi-FI" smtClean="0"/>
              <a:t>20.7.2024</a:t>
            </a:fld>
            <a:endParaRPr lang="fi-FI" dirty="0"/>
          </a:p>
        </p:txBody>
      </p:sp>
      <p:sp>
        <p:nvSpPr>
          <p:cNvPr id="8" name="Footer Placeholder 7">
            <a:extLst>
              <a:ext uri="{FF2B5EF4-FFF2-40B4-BE49-F238E27FC236}">
                <a16:creationId xmlns:a16="http://schemas.microsoft.com/office/drawing/2014/main" id="{AA91CA4E-B711-401A-9708-31ACDAD2A642}"/>
              </a:ext>
            </a:extLst>
          </p:cNvPr>
          <p:cNvSpPr>
            <a:spLocks noGrp="1"/>
          </p:cNvSpPr>
          <p:nvPr>
            <p:ph type="ftr" sz="quarter" idx="3"/>
          </p:nvPr>
        </p:nvSpPr>
        <p:spPr>
          <a:xfrm>
            <a:off x="2133603" y="6530787"/>
            <a:ext cx="3603809" cy="284816"/>
          </a:xfrm>
          <a:prstGeom prst="rect">
            <a:avLst/>
          </a:prstGeom>
        </p:spPr>
        <p:txBody>
          <a:bodyPr vert="horz" lIns="0" tIns="0" rIns="0" bIns="0" rtlCol="0" anchor="ctr"/>
          <a:lstStyle>
            <a:lvl1pPr algn="l">
              <a:defRPr sz="1200">
                <a:solidFill>
                  <a:schemeClr val="tx2"/>
                </a:solidFill>
              </a:defRPr>
            </a:lvl1pPr>
          </a:lstStyle>
          <a:p>
            <a:endParaRPr lang="fi-FI" dirty="0"/>
          </a:p>
        </p:txBody>
      </p:sp>
      <p:sp>
        <p:nvSpPr>
          <p:cNvPr id="9" name="Slide Number Placeholder 8">
            <a:extLst>
              <a:ext uri="{FF2B5EF4-FFF2-40B4-BE49-F238E27FC236}">
                <a16:creationId xmlns:a16="http://schemas.microsoft.com/office/drawing/2014/main" id="{4332C66C-0429-4408-858E-55D6FCC68906}"/>
              </a:ext>
            </a:extLst>
          </p:cNvPr>
          <p:cNvSpPr>
            <a:spLocks noGrp="1"/>
          </p:cNvSpPr>
          <p:nvPr>
            <p:ph type="sldNum" sz="quarter" idx="4"/>
          </p:nvPr>
        </p:nvSpPr>
        <p:spPr>
          <a:xfrm>
            <a:off x="623047" y="6530787"/>
            <a:ext cx="497541" cy="284816"/>
          </a:xfrm>
          <a:prstGeom prst="rect">
            <a:avLst/>
          </a:prstGeom>
        </p:spPr>
        <p:txBody>
          <a:bodyPr vert="horz" lIns="0" tIns="0" rIns="0" bIns="0" rtlCol="0" anchor="ctr"/>
          <a:lstStyle>
            <a:lvl1pPr algn="l">
              <a:defRPr sz="1200">
                <a:solidFill>
                  <a:schemeClr val="tx2"/>
                </a:solidFill>
              </a:defRPr>
            </a:lvl1pPr>
          </a:lstStyle>
          <a:p>
            <a:fld id="{CCD26548-A701-4132-A0A2-A9B09A70FF4B}" type="slidenum">
              <a:rPr lang="fi-FI" smtClean="0"/>
              <a:pPr/>
              <a:t>‹#›</a:t>
            </a:fld>
            <a:endParaRPr lang="fi-FI" dirty="0"/>
          </a:p>
        </p:txBody>
      </p:sp>
      <p:pic>
        <p:nvPicPr>
          <p:cNvPr id="19" name="Kuva 18">
            <a:extLst>
              <a:ext uri="{FF2B5EF4-FFF2-40B4-BE49-F238E27FC236}">
                <a16:creationId xmlns:a16="http://schemas.microsoft.com/office/drawing/2014/main" id="{695C01BA-A755-4B74-ABC5-5F263D12E1D7}"/>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11282717" y="229796"/>
            <a:ext cx="681992" cy="300990"/>
          </a:xfrm>
          <a:prstGeom prst="rect">
            <a:avLst/>
          </a:prstGeom>
        </p:spPr>
      </p:pic>
    </p:spTree>
    <p:extLst>
      <p:ext uri="{BB962C8B-B14F-4D97-AF65-F5344CB8AC3E}">
        <p14:creationId xmlns:p14="http://schemas.microsoft.com/office/powerpoint/2010/main" val="232596995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7" r:id="rId11"/>
    <p:sldLayoutId id="2147483688" r:id="rId12"/>
    <p:sldLayoutId id="2147483689" r:id="rId13"/>
  </p:sldLayoutIdLst>
  <p:hf sldNum="0" hdr="0" ftr="0" dt="0"/>
  <p:txStyles>
    <p:titleStyle>
      <a:lvl1pPr algn="l" defTabSz="914400" rtl="0" eaLnBrk="1" latinLnBrk="0" hangingPunct="1">
        <a:lnSpc>
          <a:spcPct val="80000"/>
        </a:lnSpc>
        <a:spcBef>
          <a:spcPct val="0"/>
        </a:spcBef>
        <a:buNone/>
        <a:tabLst>
          <a:tab pos="3586163" algn="l"/>
        </a:tabLst>
        <a:defRPr sz="5000" b="1" kern="1200" spc="-100" baseline="0">
          <a:solidFill>
            <a:schemeClr val="tx2"/>
          </a:solidFill>
          <a:latin typeface="+mj-lt"/>
          <a:ea typeface="+mj-ea"/>
          <a:cs typeface="+mj-cs"/>
        </a:defRPr>
      </a:lvl1pPr>
    </p:titleStyle>
    <p:bodyStyle>
      <a:lvl1pPr marL="268288" indent="-268288" algn="l" defTabSz="914400" rtl="0" eaLnBrk="1" latinLnBrk="0" hangingPunct="1">
        <a:lnSpc>
          <a:spcPct val="100000"/>
        </a:lnSpc>
        <a:spcBef>
          <a:spcPts val="0"/>
        </a:spcBef>
        <a:buClr>
          <a:srgbClr val="EC008C"/>
        </a:buClr>
        <a:buSzPct val="120000"/>
        <a:buFont typeface="Arial" panose="020B0604020202020204" pitchFamily="34" charset="0"/>
        <a:buChar char="•"/>
        <a:defRPr sz="1700" kern="1200">
          <a:solidFill>
            <a:schemeClr val="tx2"/>
          </a:solidFill>
          <a:latin typeface="+mn-lt"/>
          <a:ea typeface="+mn-ea"/>
          <a:cs typeface="+mn-cs"/>
        </a:defRPr>
      </a:lvl1pPr>
      <a:lvl2pPr marL="627063" indent="-268288" algn="l" defTabSz="914400" rtl="0" eaLnBrk="1" latinLnBrk="0" hangingPunct="1">
        <a:lnSpc>
          <a:spcPct val="100000"/>
        </a:lnSpc>
        <a:spcBef>
          <a:spcPts val="0"/>
        </a:spcBef>
        <a:buClr>
          <a:srgbClr val="EC008C"/>
        </a:buClr>
        <a:buSzPct val="120000"/>
        <a:buFont typeface="Arial" panose="020B0604020202020204" pitchFamily="34" charset="0"/>
        <a:buChar char="•"/>
        <a:defRPr sz="1700" kern="1200">
          <a:solidFill>
            <a:schemeClr val="tx2"/>
          </a:solidFill>
          <a:latin typeface="+mn-lt"/>
          <a:ea typeface="+mn-ea"/>
          <a:cs typeface="+mn-cs"/>
        </a:defRPr>
      </a:lvl2pPr>
      <a:lvl3pPr marL="985838" indent="-268288" algn="l" defTabSz="914400" rtl="0" eaLnBrk="1" latinLnBrk="0" hangingPunct="1">
        <a:lnSpc>
          <a:spcPct val="100000"/>
        </a:lnSpc>
        <a:spcBef>
          <a:spcPts val="0"/>
        </a:spcBef>
        <a:buClr>
          <a:srgbClr val="EC008C"/>
        </a:buClr>
        <a:buSzPct val="120000"/>
        <a:buFont typeface="Arial" panose="020B0604020202020204" pitchFamily="34" charset="0"/>
        <a:buChar char="•"/>
        <a:defRPr sz="1700" kern="1200">
          <a:solidFill>
            <a:schemeClr val="tx2"/>
          </a:solidFill>
          <a:latin typeface="+mn-lt"/>
          <a:ea typeface="+mn-ea"/>
          <a:cs typeface="+mn-cs"/>
        </a:defRPr>
      </a:lvl3pPr>
      <a:lvl4pPr marL="1344613" indent="-268288" algn="l" defTabSz="914400" rtl="0" eaLnBrk="1" latinLnBrk="0" hangingPunct="1">
        <a:lnSpc>
          <a:spcPct val="100000"/>
        </a:lnSpc>
        <a:spcBef>
          <a:spcPts val="0"/>
        </a:spcBef>
        <a:buClr>
          <a:srgbClr val="EC008C"/>
        </a:buClr>
        <a:buSzPct val="120000"/>
        <a:buFont typeface="Arial" panose="020B0604020202020204" pitchFamily="34" charset="0"/>
        <a:buChar char="•"/>
        <a:defRPr sz="1700" kern="1200">
          <a:solidFill>
            <a:schemeClr val="tx2"/>
          </a:solidFill>
          <a:latin typeface="+mn-lt"/>
          <a:ea typeface="+mn-ea"/>
          <a:cs typeface="+mn-cs"/>
        </a:defRPr>
      </a:lvl4pPr>
      <a:lvl5pPr marL="1703388" indent="-268288" algn="l" defTabSz="914400" rtl="0" eaLnBrk="1" latinLnBrk="0" hangingPunct="1">
        <a:lnSpc>
          <a:spcPct val="100000"/>
        </a:lnSpc>
        <a:spcBef>
          <a:spcPts val="0"/>
        </a:spcBef>
        <a:buClr>
          <a:srgbClr val="EC008C"/>
        </a:buClr>
        <a:buSzPct val="120000"/>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bg object 17">
            <a:extLst>
              <a:ext uri="{FF2B5EF4-FFF2-40B4-BE49-F238E27FC236}">
                <a16:creationId xmlns:a16="http://schemas.microsoft.com/office/drawing/2014/main" id="{AA2E00B9-4467-4E6D-9D00-09FC5BCA9E3F}"/>
              </a:ext>
            </a:extLst>
          </p:cNvPr>
          <p:cNvSpPr/>
          <p:nvPr userDrawn="1"/>
        </p:nvSpPr>
        <p:spPr>
          <a:xfrm>
            <a:off x="1816" y="0"/>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00BCF2"/>
          </a:solidFill>
        </p:spPr>
        <p:txBody>
          <a:bodyPr wrap="square" lIns="0" tIns="0" rIns="0" bIns="0" rtlCol="0"/>
          <a:lstStyle/>
          <a:p>
            <a:endParaRPr sz="662">
              <a:solidFill>
                <a:schemeClr val="tx2"/>
              </a:solidFill>
            </a:endParaRPr>
          </a:p>
        </p:txBody>
      </p:sp>
      <p:sp>
        <p:nvSpPr>
          <p:cNvPr id="18" name="bg object 18">
            <a:extLst>
              <a:ext uri="{FF2B5EF4-FFF2-40B4-BE49-F238E27FC236}">
                <a16:creationId xmlns:a16="http://schemas.microsoft.com/office/drawing/2014/main" id="{4CED7432-3D6A-4CEE-861B-B720173FF931}"/>
              </a:ext>
            </a:extLst>
          </p:cNvPr>
          <p:cNvSpPr/>
          <p:nvPr userDrawn="1"/>
        </p:nvSpPr>
        <p:spPr>
          <a:xfrm>
            <a:off x="10627200" y="6481536"/>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00BCF2"/>
          </a:solidFill>
        </p:spPr>
        <p:txBody>
          <a:bodyPr wrap="square" lIns="0" tIns="0" rIns="0" bIns="0" rtlCol="0"/>
          <a:lstStyle/>
          <a:p>
            <a:endParaRPr sz="662">
              <a:solidFill>
                <a:schemeClr val="tx2"/>
              </a:solidFill>
            </a:endParaRPr>
          </a:p>
        </p:txBody>
      </p:sp>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627528" y="627529"/>
            <a:ext cx="10941425" cy="1344706"/>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627528" y="2088776"/>
            <a:ext cx="10941425" cy="4140000"/>
          </a:xfrm>
          <a:prstGeom prst="rect">
            <a:avLst/>
          </a:prstGeom>
        </p:spPr>
        <p:txBody>
          <a:bodyPr vert="horz" lIns="0" tIns="0" rIns="0" bIns="0" rtlCol="0" anchor="t" anchorCtr="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Date Placeholder 6">
            <a:extLst>
              <a:ext uri="{FF2B5EF4-FFF2-40B4-BE49-F238E27FC236}">
                <a16:creationId xmlns:a16="http://schemas.microsoft.com/office/drawing/2014/main" id="{438C5D75-E007-4B16-BDEC-50D708BCD61A}"/>
              </a:ext>
            </a:extLst>
          </p:cNvPr>
          <p:cNvSpPr>
            <a:spLocks noGrp="1"/>
          </p:cNvSpPr>
          <p:nvPr>
            <p:ph type="dt" sz="half" idx="2"/>
          </p:nvPr>
        </p:nvSpPr>
        <p:spPr>
          <a:xfrm>
            <a:off x="1151968" y="6530787"/>
            <a:ext cx="936812" cy="284816"/>
          </a:xfrm>
          <a:prstGeom prst="rect">
            <a:avLst/>
          </a:prstGeom>
        </p:spPr>
        <p:txBody>
          <a:bodyPr vert="horz" lIns="0" tIns="0" rIns="0" bIns="0" rtlCol="0" anchor="ctr"/>
          <a:lstStyle>
            <a:lvl1pPr algn="l">
              <a:defRPr sz="1200">
                <a:solidFill>
                  <a:schemeClr val="tx2"/>
                </a:solidFill>
              </a:defRPr>
            </a:lvl1pPr>
          </a:lstStyle>
          <a:p>
            <a:fld id="{721D9E1F-35CD-4C36-A066-CF2B70FFFF8F}" type="datetime1">
              <a:rPr lang="fi-FI" smtClean="0"/>
              <a:t>20.7.2024</a:t>
            </a:fld>
            <a:endParaRPr lang="fi-FI" dirty="0"/>
          </a:p>
        </p:txBody>
      </p:sp>
      <p:sp>
        <p:nvSpPr>
          <p:cNvPr id="8" name="Footer Placeholder 7">
            <a:extLst>
              <a:ext uri="{FF2B5EF4-FFF2-40B4-BE49-F238E27FC236}">
                <a16:creationId xmlns:a16="http://schemas.microsoft.com/office/drawing/2014/main" id="{AA91CA4E-B711-401A-9708-31ACDAD2A642}"/>
              </a:ext>
            </a:extLst>
          </p:cNvPr>
          <p:cNvSpPr>
            <a:spLocks noGrp="1"/>
          </p:cNvSpPr>
          <p:nvPr>
            <p:ph type="ftr" sz="quarter" idx="3"/>
          </p:nvPr>
        </p:nvSpPr>
        <p:spPr>
          <a:xfrm>
            <a:off x="2133603" y="6530787"/>
            <a:ext cx="3603809" cy="284816"/>
          </a:xfrm>
          <a:prstGeom prst="rect">
            <a:avLst/>
          </a:prstGeom>
        </p:spPr>
        <p:txBody>
          <a:bodyPr vert="horz" lIns="0" tIns="0" rIns="0" bIns="0" rtlCol="0" anchor="ctr"/>
          <a:lstStyle>
            <a:lvl1pPr algn="l">
              <a:defRPr sz="1200">
                <a:solidFill>
                  <a:schemeClr val="tx2"/>
                </a:solidFill>
              </a:defRPr>
            </a:lvl1pPr>
          </a:lstStyle>
          <a:p>
            <a:endParaRPr lang="fi-FI" dirty="0"/>
          </a:p>
        </p:txBody>
      </p:sp>
      <p:sp>
        <p:nvSpPr>
          <p:cNvPr id="9" name="Slide Number Placeholder 8">
            <a:extLst>
              <a:ext uri="{FF2B5EF4-FFF2-40B4-BE49-F238E27FC236}">
                <a16:creationId xmlns:a16="http://schemas.microsoft.com/office/drawing/2014/main" id="{4332C66C-0429-4408-858E-55D6FCC68906}"/>
              </a:ext>
            </a:extLst>
          </p:cNvPr>
          <p:cNvSpPr>
            <a:spLocks noGrp="1"/>
          </p:cNvSpPr>
          <p:nvPr>
            <p:ph type="sldNum" sz="quarter" idx="4"/>
          </p:nvPr>
        </p:nvSpPr>
        <p:spPr>
          <a:xfrm>
            <a:off x="623047" y="6530787"/>
            <a:ext cx="497541" cy="284816"/>
          </a:xfrm>
          <a:prstGeom prst="rect">
            <a:avLst/>
          </a:prstGeom>
        </p:spPr>
        <p:txBody>
          <a:bodyPr vert="horz" lIns="0" tIns="0" rIns="0" bIns="0" rtlCol="0" anchor="ctr"/>
          <a:lstStyle>
            <a:lvl1pPr algn="l">
              <a:defRPr sz="1200">
                <a:solidFill>
                  <a:schemeClr val="tx2"/>
                </a:solidFill>
              </a:defRPr>
            </a:lvl1pPr>
          </a:lstStyle>
          <a:p>
            <a:fld id="{CCD26548-A701-4132-A0A2-A9B09A70FF4B}" type="slidenum">
              <a:rPr lang="fi-FI" smtClean="0"/>
              <a:pPr/>
              <a:t>‹#›</a:t>
            </a:fld>
            <a:endParaRPr lang="fi-FI" dirty="0"/>
          </a:p>
        </p:txBody>
      </p:sp>
      <p:pic>
        <p:nvPicPr>
          <p:cNvPr id="19" name="Kuva 18">
            <a:extLst>
              <a:ext uri="{FF2B5EF4-FFF2-40B4-BE49-F238E27FC236}">
                <a16:creationId xmlns:a16="http://schemas.microsoft.com/office/drawing/2014/main" id="{695C01BA-A755-4B74-ABC5-5F263D12E1D7}"/>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11282717" y="229796"/>
            <a:ext cx="681992" cy="300990"/>
          </a:xfrm>
          <a:prstGeom prst="rect">
            <a:avLst/>
          </a:prstGeom>
        </p:spPr>
      </p:pic>
    </p:spTree>
    <p:extLst>
      <p:ext uri="{BB962C8B-B14F-4D97-AF65-F5344CB8AC3E}">
        <p14:creationId xmlns:p14="http://schemas.microsoft.com/office/powerpoint/2010/main" val="12745753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sldNum="0" hdr="0" ftr="0" dt="0"/>
  <p:txStyles>
    <p:titleStyle>
      <a:lvl1pPr algn="l" defTabSz="914400" rtl="0" eaLnBrk="1" latinLnBrk="0" hangingPunct="1">
        <a:lnSpc>
          <a:spcPct val="80000"/>
        </a:lnSpc>
        <a:spcBef>
          <a:spcPct val="0"/>
        </a:spcBef>
        <a:buNone/>
        <a:tabLst>
          <a:tab pos="3586163" algn="l"/>
        </a:tabLst>
        <a:defRPr sz="5000" b="1" kern="1200" spc="-100" baseline="0">
          <a:solidFill>
            <a:schemeClr val="tx2"/>
          </a:solidFill>
          <a:latin typeface="+mj-lt"/>
          <a:ea typeface="+mj-ea"/>
          <a:cs typeface="+mj-cs"/>
        </a:defRPr>
      </a:lvl1pPr>
    </p:titleStyle>
    <p:bodyStyle>
      <a:lvl1pPr marL="268288" indent="-268288" algn="l" defTabSz="914400" rtl="0" eaLnBrk="1" latinLnBrk="0" hangingPunct="1">
        <a:lnSpc>
          <a:spcPct val="100000"/>
        </a:lnSpc>
        <a:spcBef>
          <a:spcPts val="0"/>
        </a:spcBef>
        <a:buClr>
          <a:srgbClr val="00BCF2"/>
        </a:buClr>
        <a:buSzPct val="120000"/>
        <a:buFont typeface="Arial" panose="020B0604020202020204" pitchFamily="34" charset="0"/>
        <a:buChar char="•"/>
        <a:defRPr sz="1700" kern="1200">
          <a:solidFill>
            <a:schemeClr val="tx2"/>
          </a:solidFill>
          <a:latin typeface="+mn-lt"/>
          <a:ea typeface="+mn-ea"/>
          <a:cs typeface="+mn-cs"/>
        </a:defRPr>
      </a:lvl1pPr>
      <a:lvl2pPr marL="627063" indent="-268288" algn="l" defTabSz="914400" rtl="0" eaLnBrk="1" latinLnBrk="0" hangingPunct="1">
        <a:lnSpc>
          <a:spcPct val="100000"/>
        </a:lnSpc>
        <a:spcBef>
          <a:spcPts val="0"/>
        </a:spcBef>
        <a:buClr>
          <a:srgbClr val="00BCF2"/>
        </a:buClr>
        <a:buSzPct val="120000"/>
        <a:buFont typeface="Arial" panose="020B0604020202020204" pitchFamily="34" charset="0"/>
        <a:buChar char="•"/>
        <a:defRPr sz="1700" kern="1200">
          <a:solidFill>
            <a:schemeClr val="tx2"/>
          </a:solidFill>
          <a:latin typeface="+mn-lt"/>
          <a:ea typeface="+mn-ea"/>
          <a:cs typeface="+mn-cs"/>
        </a:defRPr>
      </a:lvl2pPr>
      <a:lvl3pPr marL="985838" indent="-268288" algn="l" defTabSz="914400" rtl="0" eaLnBrk="1" latinLnBrk="0" hangingPunct="1">
        <a:lnSpc>
          <a:spcPct val="100000"/>
        </a:lnSpc>
        <a:spcBef>
          <a:spcPts val="0"/>
        </a:spcBef>
        <a:buClr>
          <a:srgbClr val="00BCF2"/>
        </a:buClr>
        <a:buSzPct val="120000"/>
        <a:buFont typeface="Arial" panose="020B0604020202020204" pitchFamily="34" charset="0"/>
        <a:buChar char="•"/>
        <a:defRPr sz="1700" kern="1200">
          <a:solidFill>
            <a:schemeClr val="tx2"/>
          </a:solidFill>
          <a:latin typeface="+mn-lt"/>
          <a:ea typeface="+mn-ea"/>
          <a:cs typeface="+mn-cs"/>
        </a:defRPr>
      </a:lvl3pPr>
      <a:lvl4pPr marL="1344613" indent="-268288" algn="l" defTabSz="914400" rtl="0" eaLnBrk="1" latinLnBrk="0" hangingPunct="1">
        <a:lnSpc>
          <a:spcPct val="100000"/>
        </a:lnSpc>
        <a:spcBef>
          <a:spcPts val="0"/>
        </a:spcBef>
        <a:buClr>
          <a:srgbClr val="00BCF2"/>
        </a:buClr>
        <a:buSzPct val="120000"/>
        <a:buFont typeface="Arial" panose="020B0604020202020204" pitchFamily="34" charset="0"/>
        <a:buChar char="•"/>
        <a:defRPr sz="1700" kern="1200">
          <a:solidFill>
            <a:schemeClr val="tx2"/>
          </a:solidFill>
          <a:latin typeface="+mn-lt"/>
          <a:ea typeface="+mn-ea"/>
          <a:cs typeface="+mn-cs"/>
        </a:defRPr>
      </a:lvl4pPr>
      <a:lvl5pPr marL="1703388" indent="-268288" algn="l" defTabSz="914400" rtl="0" eaLnBrk="1" latinLnBrk="0" hangingPunct="1">
        <a:lnSpc>
          <a:spcPct val="100000"/>
        </a:lnSpc>
        <a:spcBef>
          <a:spcPts val="0"/>
        </a:spcBef>
        <a:buClr>
          <a:srgbClr val="00BCF2"/>
        </a:buClr>
        <a:buSzPct val="120000"/>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bg object 17">
            <a:extLst>
              <a:ext uri="{FF2B5EF4-FFF2-40B4-BE49-F238E27FC236}">
                <a16:creationId xmlns:a16="http://schemas.microsoft.com/office/drawing/2014/main" id="{AA2E00B9-4467-4E6D-9D00-09FC5BCA9E3F}"/>
              </a:ext>
            </a:extLst>
          </p:cNvPr>
          <p:cNvSpPr/>
          <p:nvPr userDrawn="1"/>
        </p:nvSpPr>
        <p:spPr>
          <a:xfrm>
            <a:off x="1816" y="0"/>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00D8CC"/>
          </a:solidFill>
        </p:spPr>
        <p:txBody>
          <a:bodyPr wrap="square" lIns="0" tIns="0" rIns="0" bIns="0" rtlCol="0"/>
          <a:lstStyle/>
          <a:p>
            <a:endParaRPr sz="662">
              <a:solidFill>
                <a:schemeClr val="tx2"/>
              </a:solidFill>
            </a:endParaRPr>
          </a:p>
        </p:txBody>
      </p:sp>
      <p:sp>
        <p:nvSpPr>
          <p:cNvPr id="18" name="bg object 18">
            <a:extLst>
              <a:ext uri="{FF2B5EF4-FFF2-40B4-BE49-F238E27FC236}">
                <a16:creationId xmlns:a16="http://schemas.microsoft.com/office/drawing/2014/main" id="{4CED7432-3D6A-4CEE-861B-B720173FF931}"/>
              </a:ext>
            </a:extLst>
          </p:cNvPr>
          <p:cNvSpPr/>
          <p:nvPr userDrawn="1"/>
        </p:nvSpPr>
        <p:spPr>
          <a:xfrm>
            <a:off x="10627200" y="6481536"/>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00D8CC"/>
          </a:solidFill>
        </p:spPr>
        <p:txBody>
          <a:bodyPr wrap="square" lIns="0" tIns="0" rIns="0" bIns="0" rtlCol="0"/>
          <a:lstStyle/>
          <a:p>
            <a:endParaRPr sz="662">
              <a:solidFill>
                <a:schemeClr val="tx2"/>
              </a:solidFill>
            </a:endParaRPr>
          </a:p>
        </p:txBody>
      </p:sp>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627528" y="627529"/>
            <a:ext cx="10941425" cy="1344706"/>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627528" y="2088776"/>
            <a:ext cx="10941425" cy="4140000"/>
          </a:xfrm>
          <a:prstGeom prst="rect">
            <a:avLst/>
          </a:prstGeom>
        </p:spPr>
        <p:txBody>
          <a:bodyPr vert="horz" lIns="0" tIns="0" rIns="0" bIns="0" rtlCol="0" anchor="t" anchorCtr="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Date Placeholder 6">
            <a:extLst>
              <a:ext uri="{FF2B5EF4-FFF2-40B4-BE49-F238E27FC236}">
                <a16:creationId xmlns:a16="http://schemas.microsoft.com/office/drawing/2014/main" id="{438C5D75-E007-4B16-BDEC-50D708BCD61A}"/>
              </a:ext>
            </a:extLst>
          </p:cNvPr>
          <p:cNvSpPr>
            <a:spLocks noGrp="1"/>
          </p:cNvSpPr>
          <p:nvPr>
            <p:ph type="dt" sz="half" idx="2"/>
          </p:nvPr>
        </p:nvSpPr>
        <p:spPr>
          <a:xfrm>
            <a:off x="1151968" y="6530787"/>
            <a:ext cx="936812" cy="284816"/>
          </a:xfrm>
          <a:prstGeom prst="rect">
            <a:avLst/>
          </a:prstGeom>
        </p:spPr>
        <p:txBody>
          <a:bodyPr vert="horz" lIns="0" tIns="0" rIns="0" bIns="0" rtlCol="0" anchor="ctr"/>
          <a:lstStyle>
            <a:lvl1pPr algn="l">
              <a:defRPr sz="1200">
                <a:solidFill>
                  <a:schemeClr val="tx2"/>
                </a:solidFill>
              </a:defRPr>
            </a:lvl1pPr>
          </a:lstStyle>
          <a:p>
            <a:fld id="{721D9E1F-35CD-4C36-A066-CF2B70FFFF8F}" type="datetime1">
              <a:rPr lang="fi-FI" smtClean="0"/>
              <a:t>20.7.2024</a:t>
            </a:fld>
            <a:endParaRPr lang="fi-FI" dirty="0"/>
          </a:p>
        </p:txBody>
      </p:sp>
      <p:sp>
        <p:nvSpPr>
          <p:cNvPr id="8" name="Footer Placeholder 7">
            <a:extLst>
              <a:ext uri="{FF2B5EF4-FFF2-40B4-BE49-F238E27FC236}">
                <a16:creationId xmlns:a16="http://schemas.microsoft.com/office/drawing/2014/main" id="{AA91CA4E-B711-401A-9708-31ACDAD2A642}"/>
              </a:ext>
            </a:extLst>
          </p:cNvPr>
          <p:cNvSpPr>
            <a:spLocks noGrp="1"/>
          </p:cNvSpPr>
          <p:nvPr>
            <p:ph type="ftr" sz="quarter" idx="3"/>
          </p:nvPr>
        </p:nvSpPr>
        <p:spPr>
          <a:xfrm>
            <a:off x="2133603" y="6530787"/>
            <a:ext cx="3603809" cy="284816"/>
          </a:xfrm>
          <a:prstGeom prst="rect">
            <a:avLst/>
          </a:prstGeom>
        </p:spPr>
        <p:txBody>
          <a:bodyPr vert="horz" lIns="0" tIns="0" rIns="0" bIns="0" rtlCol="0" anchor="ctr"/>
          <a:lstStyle>
            <a:lvl1pPr algn="l">
              <a:defRPr sz="1200">
                <a:solidFill>
                  <a:schemeClr val="tx2"/>
                </a:solidFill>
              </a:defRPr>
            </a:lvl1pPr>
          </a:lstStyle>
          <a:p>
            <a:endParaRPr lang="fi-FI" dirty="0"/>
          </a:p>
        </p:txBody>
      </p:sp>
      <p:sp>
        <p:nvSpPr>
          <p:cNvPr id="9" name="Slide Number Placeholder 8">
            <a:extLst>
              <a:ext uri="{FF2B5EF4-FFF2-40B4-BE49-F238E27FC236}">
                <a16:creationId xmlns:a16="http://schemas.microsoft.com/office/drawing/2014/main" id="{4332C66C-0429-4408-858E-55D6FCC68906}"/>
              </a:ext>
            </a:extLst>
          </p:cNvPr>
          <p:cNvSpPr>
            <a:spLocks noGrp="1"/>
          </p:cNvSpPr>
          <p:nvPr>
            <p:ph type="sldNum" sz="quarter" idx="4"/>
          </p:nvPr>
        </p:nvSpPr>
        <p:spPr>
          <a:xfrm>
            <a:off x="623047" y="6530787"/>
            <a:ext cx="497541" cy="284816"/>
          </a:xfrm>
          <a:prstGeom prst="rect">
            <a:avLst/>
          </a:prstGeom>
        </p:spPr>
        <p:txBody>
          <a:bodyPr vert="horz" lIns="0" tIns="0" rIns="0" bIns="0" rtlCol="0" anchor="ctr"/>
          <a:lstStyle>
            <a:lvl1pPr algn="l">
              <a:defRPr sz="1200">
                <a:solidFill>
                  <a:schemeClr val="tx2"/>
                </a:solidFill>
              </a:defRPr>
            </a:lvl1pPr>
          </a:lstStyle>
          <a:p>
            <a:fld id="{CCD26548-A701-4132-A0A2-A9B09A70FF4B}" type="slidenum">
              <a:rPr lang="fi-FI" smtClean="0"/>
              <a:pPr/>
              <a:t>‹#›</a:t>
            </a:fld>
            <a:endParaRPr lang="fi-FI" dirty="0"/>
          </a:p>
        </p:txBody>
      </p:sp>
      <p:pic>
        <p:nvPicPr>
          <p:cNvPr id="19" name="Kuva 18">
            <a:extLst>
              <a:ext uri="{FF2B5EF4-FFF2-40B4-BE49-F238E27FC236}">
                <a16:creationId xmlns:a16="http://schemas.microsoft.com/office/drawing/2014/main" id="{695C01BA-A755-4B74-ABC5-5F263D12E1D7}"/>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11282717" y="229796"/>
            <a:ext cx="681992" cy="300990"/>
          </a:xfrm>
          <a:prstGeom prst="rect">
            <a:avLst/>
          </a:prstGeom>
        </p:spPr>
      </p:pic>
    </p:spTree>
    <p:extLst>
      <p:ext uri="{BB962C8B-B14F-4D97-AF65-F5344CB8AC3E}">
        <p14:creationId xmlns:p14="http://schemas.microsoft.com/office/powerpoint/2010/main" val="884324428"/>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hf sldNum="0" hdr="0" ftr="0" dt="0"/>
  <p:txStyles>
    <p:titleStyle>
      <a:lvl1pPr algn="l" defTabSz="914400" rtl="0" eaLnBrk="1" latinLnBrk="0" hangingPunct="1">
        <a:lnSpc>
          <a:spcPct val="80000"/>
        </a:lnSpc>
        <a:spcBef>
          <a:spcPct val="0"/>
        </a:spcBef>
        <a:buNone/>
        <a:tabLst>
          <a:tab pos="3586163" algn="l"/>
        </a:tabLst>
        <a:defRPr sz="5000" b="1" kern="1200" spc="-100" baseline="0">
          <a:solidFill>
            <a:schemeClr val="tx2"/>
          </a:solidFill>
          <a:latin typeface="+mj-lt"/>
          <a:ea typeface="+mj-ea"/>
          <a:cs typeface="+mj-cs"/>
        </a:defRPr>
      </a:lvl1pPr>
    </p:titleStyle>
    <p:bodyStyle>
      <a:lvl1pPr marL="268288" indent="-268288" algn="l" defTabSz="914400" rtl="0" eaLnBrk="1" latinLnBrk="0" hangingPunct="1">
        <a:lnSpc>
          <a:spcPct val="100000"/>
        </a:lnSpc>
        <a:spcBef>
          <a:spcPts val="0"/>
        </a:spcBef>
        <a:buClr>
          <a:srgbClr val="00D8CC"/>
        </a:buClr>
        <a:buSzPct val="120000"/>
        <a:buFont typeface="Arial" panose="020B0604020202020204" pitchFamily="34" charset="0"/>
        <a:buChar char="•"/>
        <a:defRPr sz="1700" kern="1200">
          <a:solidFill>
            <a:schemeClr val="tx2"/>
          </a:solidFill>
          <a:latin typeface="+mn-lt"/>
          <a:ea typeface="+mn-ea"/>
          <a:cs typeface="+mn-cs"/>
        </a:defRPr>
      </a:lvl1pPr>
      <a:lvl2pPr marL="627063" indent="-268288" algn="l" defTabSz="914400" rtl="0" eaLnBrk="1" latinLnBrk="0" hangingPunct="1">
        <a:lnSpc>
          <a:spcPct val="100000"/>
        </a:lnSpc>
        <a:spcBef>
          <a:spcPts val="0"/>
        </a:spcBef>
        <a:buClr>
          <a:srgbClr val="00D8CC"/>
        </a:buClr>
        <a:buSzPct val="120000"/>
        <a:buFont typeface="Arial" panose="020B0604020202020204" pitchFamily="34" charset="0"/>
        <a:buChar char="•"/>
        <a:defRPr sz="1700" kern="1200">
          <a:solidFill>
            <a:schemeClr val="tx2"/>
          </a:solidFill>
          <a:latin typeface="+mn-lt"/>
          <a:ea typeface="+mn-ea"/>
          <a:cs typeface="+mn-cs"/>
        </a:defRPr>
      </a:lvl2pPr>
      <a:lvl3pPr marL="985838" indent="-268288" algn="l" defTabSz="914400" rtl="0" eaLnBrk="1" latinLnBrk="0" hangingPunct="1">
        <a:lnSpc>
          <a:spcPct val="100000"/>
        </a:lnSpc>
        <a:spcBef>
          <a:spcPts val="0"/>
        </a:spcBef>
        <a:buClr>
          <a:srgbClr val="00D8CC"/>
        </a:buClr>
        <a:buSzPct val="120000"/>
        <a:buFont typeface="Arial" panose="020B0604020202020204" pitchFamily="34" charset="0"/>
        <a:buChar char="•"/>
        <a:defRPr sz="1700" kern="1200">
          <a:solidFill>
            <a:schemeClr val="tx2"/>
          </a:solidFill>
          <a:latin typeface="+mn-lt"/>
          <a:ea typeface="+mn-ea"/>
          <a:cs typeface="+mn-cs"/>
        </a:defRPr>
      </a:lvl3pPr>
      <a:lvl4pPr marL="1344613" indent="-268288" algn="l" defTabSz="914400" rtl="0" eaLnBrk="1" latinLnBrk="0" hangingPunct="1">
        <a:lnSpc>
          <a:spcPct val="100000"/>
        </a:lnSpc>
        <a:spcBef>
          <a:spcPts val="0"/>
        </a:spcBef>
        <a:buClr>
          <a:srgbClr val="00D8CC"/>
        </a:buClr>
        <a:buSzPct val="120000"/>
        <a:buFont typeface="Arial" panose="020B0604020202020204" pitchFamily="34" charset="0"/>
        <a:buChar char="•"/>
        <a:defRPr sz="1700" kern="1200">
          <a:solidFill>
            <a:schemeClr val="tx2"/>
          </a:solidFill>
          <a:latin typeface="+mn-lt"/>
          <a:ea typeface="+mn-ea"/>
          <a:cs typeface="+mn-cs"/>
        </a:defRPr>
      </a:lvl4pPr>
      <a:lvl5pPr marL="1703388" indent="-268288" algn="l" defTabSz="914400" rtl="0" eaLnBrk="1" latinLnBrk="0" hangingPunct="1">
        <a:lnSpc>
          <a:spcPct val="100000"/>
        </a:lnSpc>
        <a:spcBef>
          <a:spcPts val="0"/>
        </a:spcBef>
        <a:buClr>
          <a:srgbClr val="00D8CC"/>
        </a:buClr>
        <a:buSzPct val="120000"/>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bg object 17">
            <a:extLst>
              <a:ext uri="{FF2B5EF4-FFF2-40B4-BE49-F238E27FC236}">
                <a16:creationId xmlns:a16="http://schemas.microsoft.com/office/drawing/2014/main" id="{AA2E00B9-4467-4E6D-9D00-09FC5BCA9E3F}"/>
              </a:ext>
            </a:extLst>
          </p:cNvPr>
          <p:cNvSpPr/>
          <p:nvPr userDrawn="1"/>
        </p:nvSpPr>
        <p:spPr>
          <a:xfrm>
            <a:off x="1816" y="0"/>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FF8C00"/>
          </a:solidFill>
        </p:spPr>
        <p:txBody>
          <a:bodyPr wrap="square" lIns="0" tIns="0" rIns="0" bIns="0" rtlCol="0"/>
          <a:lstStyle/>
          <a:p>
            <a:endParaRPr sz="662">
              <a:solidFill>
                <a:schemeClr val="tx2"/>
              </a:solidFill>
            </a:endParaRPr>
          </a:p>
        </p:txBody>
      </p:sp>
      <p:sp>
        <p:nvSpPr>
          <p:cNvPr id="18" name="bg object 18">
            <a:extLst>
              <a:ext uri="{FF2B5EF4-FFF2-40B4-BE49-F238E27FC236}">
                <a16:creationId xmlns:a16="http://schemas.microsoft.com/office/drawing/2014/main" id="{4CED7432-3D6A-4CEE-861B-B720173FF931}"/>
              </a:ext>
            </a:extLst>
          </p:cNvPr>
          <p:cNvSpPr/>
          <p:nvPr userDrawn="1"/>
        </p:nvSpPr>
        <p:spPr>
          <a:xfrm>
            <a:off x="10627200" y="6481536"/>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FF8C00"/>
          </a:solidFill>
        </p:spPr>
        <p:txBody>
          <a:bodyPr wrap="square" lIns="0" tIns="0" rIns="0" bIns="0" rtlCol="0"/>
          <a:lstStyle/>
          <a:p>
            <a:endParaRPr sz="662">
              <a:solidFill>
                <a:schemeClr val="tx2"/>
              </a:solidFill>
            </a:endParaRPr>
          </a:p>
        </p:txBody>
      </p:sp>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627528" y="627529"/>
            <a:ext cx="10941425" cy="1344706"/>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627528" y="2088776"/>
            <a:ext cx="10941425" cy="4140000"/>
          </a:xfrm>
          <a:prstGeom prst="rect">
            <a:avLst/>
          </a:prstGeom>
        </p:spPr>
        <p:txBody>
          <a:bodyPr vert="horz" lIns="0" tIns="0" rIns="0" bIns="0" rtlCol="0" anchor="t" anchorCtr="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Date Placeholder 6">
            <a:extLst>
              <a:ext uri="{FF2B5EF4-FFF2-40B4-BE49-F238E27FC236}">
                <a16:creationId xmlns:a16="http://schemas.microsoft.com/office/drawing/2014/main" id="{438C5D75-E007-4B16-BDEC-50D708BCD61A}"/>
              </a:ext>
            </a:extLst>
          </p:cNvPr>
          <p:cNvSpPr>
            <a:spLocks noGrp="1"/>
          </p:cNvSpPr>
          <p:nvPr>
            <p:ph type="dt" sz="half" idx="2"/>
          </p:nvPr>
        </p:nvSpPr>
        <p:spPr>
          <a:xfrm>
            <a:off x="1151968" y="6530787"/>
            <a:ext cx="936812" cy="284816"/>
          </a:xfrm>
          <a:prstGeom prst="rect">
            <a:avLst/>
          </a:prstGeom>
        </p:spPr>
        <p:txBody>
          <a:bodyPr vert="horz" lIns="0" tIns="0" rIns="0" bIns="0" rtlCol="0" anchor="ctr"/>
          <a:lstStyle>
            <a:lvl1pPr algn="l">
              <a:defRPr sz="1200">
                <a:solidFill>
                  <a:schemeClr val="tx2"/>
                </a:solidFill>
              </a:defRPr>
            </a:lvl1pPr>
          </a:lstStyle>
          <a:p>
            <a:fld id="{721D9E1F-35CD-4C36-A066-CF2B70FFFF8F}" type="datetime1">
              <a:rPr lang="fi-FI" smtClean="0"/>
              <a:t>20.7.2024</a:t>
            </a:fld>
            <a:endParaRPr lang="fi-FI" dirty="0"/>
          </a:p>
        </p:txBody>
      </p:sp>
      <p:sp>
        <p:nvSpPr>
          <p:cNvPr id="8" name="Footer Placeholder 7">
            <a:extLst>
              <a:ext uri="{FF2B5EF4-FFF2-40B4-BE49-F238E27FC236}">
                <a16:creationId xmlns:a16="http://schemas.microsoft.com/office/drawing/2014/main" id="{AA91CA4E-B711-401A-9708-31ACDAD2A642}"/>
              </a:ext>
            </a:extLst>
          </p:cNvPr>
          <p:cNvSpPr>
            <a:spLocks noGrp="1"/>
          </p:cNvSpPr>
          <p:nvPr>
            <p:ph type="ftr" sz="quarter" idx="3"/>
          </p:nvPr>
        </p:nvSpPr>
        <p:spPr>
          <a:xfrm>
            <a:off x="2133603" y="6530787"/>
            <a:ext cx="3603809" cy="284816"/>
          </a:xfrm>
          <a:prstGeom prst="rect">
            <a:avLst/>
          </a:prstGeom>
        </p:spPr>
        <p:txBody>
          <a:bodyPr vert="horz" lIns="0" tIns="0" rIns="0" bIns="0" rtlCol="0" anchor="ctr"/>
          <a:lstStyle>
            <a:lvl1pPr algn="l">
              <a:defRPr sz="1200">
                <a:solidFill>
                  <a:schemeClr val="tx2"/>
                </a:solidFill>
              </a:defRPr>
            </a:lvl1pPr>
          </a:lstStyle>
          <a:p>
            <a:endParaRPr lang="fi-FI" dirty="0"/>
          </a:p>
        </p:txBody>
      </p:sp>
      <p:sp>
        <p:nvSpPr>
          <p:cNvPr id="9" name="Slide Number Placeholder 8">
            <a:extLst>
              <a:ext uri="{FF2B5EF4-FFF2-40B4-BE49-F238E27FC236}">
                <a16:creationId xmlns:a16="http://schemas.microsoft.com/office/drawing/2014/main" id="{4332C66C-0429-4408-858E-55D6FCC68906}"/>
              </a:ext>
            </a:extLst>
          </p:cNvPr>
          <p:cNvSpPr>
            <a:spLocks noGrp="1"/>
          </p:cNvSpPr>
          <p:nvPr>
            <p:ph type="sldNum" sz="quarter" idx="4"/>
          </p:nvPr>
        </p:nvSpPr>
        <p:spPr>
          <a:xfrm>
            <a:off x="623047" y="6530787"/>
            <a:ext cx="497541" cy="284816"/>
          </a:xfrm>
          <a:prstGeom prst="rect">
            <a:avLst/>
          </a:prstGeom>
        </p:spPr>
        <p:txBody>
          <a:bodyPr vert="horz" lIns="0" tIns="0" rIns="0" bIns="0" rtlCol="0" anchor="ctr"/>
          <a:lstStyle>
            <a:lvl1pPr algn="l">
              <a:defRPr sz="1200">
                <a:solidFill>
                  <a:schemeClr val="tx2"/>
                </a:solidFill>
              </a:defRPr>
            </a:lvl1pPr>
          </a:lstStyle>
          <a:p>
            <a:fld id="{CCD26548-A701-4132-A0A2-A9B09A70FF4B}" type="slidenum">
              <a:rPr lang="fi-FI" smtClean="0"/>
              <a:pPr/>
              <a:t>‹#›</a:t>
            </a:fld>
            <a:endParaRPr lang="fi-FI" dirty="0"/>
          </a:p>
        </p:txBody>
      </p:sp>
      <p:pic>
        <p:nvPicPr>
          <p:cNvPr id="19" name="Kuva 18">
            <a:extLst>
              <a:ext uri="{FF2B5EF4-FFF2-40B4-BE49-F238E27FC236}">
                <a16:creationId xmlns:a16="http://schemas.microsoft.com/office/drawing/2014/main" id="{695C01BA-A755-4B74-ABC5-5F263D12E1D7}"/>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11282717" y="229796"/>
            <a:ext cx="681992" cy="300990"/>
          </a:xfrm>
          <a:prstGeom prst="rect">
            <a:avLst/>
          </a:prstGeom>
        </p:spPr>
      </p:pic>
    </p:spTree>
    <p:extLst>
      <p:ext uri="{BB962C8B-B14F-4D97-AF65-F5344CB8AC3E}">
        <p14:creationId xmlns:p14="http://schemas.microsoft.com/office/powerpoint/2010/main" val="37833636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hf sldNum="0" hdr="0" ftr="0" dt="0"/>
  <p:txStyles>
    <p:titleStyle>
      <a:lvl1pPr algn="l" defTabSz="914400" rtl="0" eaLnBrk="1" latinLnBrk="0" hangingPunct="1">
        <a:lnSpc>
          <a:spcPct val="80000"/>
        </a:lnSpc>
        <a:spcBef>
          <a:spcPct val="0"/>
        </a:spcBef>
        <a:buNone/>
        <a:tabLst>
          <a:tab pos="3586163" algn="l"/>
        </a:tabLst>
        <a:defRPr sz="5000" b="1" kern="1200" spc="-100" baseline="0">
          <a:solidFill>
            <a:schemeClr val="tx2"/>
          </a:solidFill>
          <a:latin typeface="+mj-lt"/>
          <a:ea typeface="+mj-ea"/>
          <a:cs typeface="+mj-cs"/>
        </a:defRPr>
      </a:lvl1pPr>
    </p:titleStyle>
    <p:bodyStyle>
      <a:lvl1pPr marL="268288" indent="-268288" algn="l" defTabSz="914400" rtl="0" eaLnBrk="1" latinLnBrk="0" hangingPunct="1">
        <a:lnSpc>
          <a:spcPct val="100000"/>
        </a:lnSpc>
        <a:spcBef>
          <a:spcPts val="0"/>
        </a:spcBef>
        <a:buClr>
          <a:srgbClr val="FF8C00"/>
        </a:buClr>
        <a:buSzPct val="120000"/>
        <a:buFont typeface="Arial" panose="020B0604020202020204" pitchFamily="34" charset="0"/>
        <a:buChar char="•"/>
        <a:defRPr sz="1700" kern="1200">
          <a:solidFill>
            <a:schemeClr val="tx2"/>
          </a:solidFill>
          <a:latin typeface="+mn-lt"/>
          <a:ea typeface="+mn-ea"/>
          <a:cs typeface="+mn-cs"/>
        </a:defRPr>
      </a:lvl1pPr>
      <a:lvl2pPr marL="627063" indent="-268288" algn="l" defTabSz="914400" rtl="0" eaLnBrk="1" latinLnBrk="0" hangingPunct="1">
        <a:lnSpc>
          <a:spcPct val="100000"/>
        </a:lnSpc>
        <a:spcBef>
          <a:spcPts val="0"/>
        </a:spcBef>
        <a:buClr>
          <a:srgbClr val="FF8C00"/>
        </a:buClr>
        <a:buSzPct val="120000"/>
        <a:buFont typeface="Arial" panose="020B0604020202020204" pitchFamily="34" charset="0"/>
        <a:buChar char="•"/>
        <a:defRPr sz="1700" kern="1200">
          <a:solidFill>
            <a:schemeClr val="tx2"/>
          </a:solidFill>
          <a:latin typeface="+mn-lt"/>
          <a:ea typeface="+mn-ea"/>
          <a:cs typeface="+mn-cs"/>
        </a:defRPr>
      </a:lvl2pPr>
      <a:lvl3pPr marL="985838" indent="-268288" algn="l" defTabSz="914400" rtl="0" eaLnBrk="1" latinLnBrk="0" hangingPunct="1">
        <a:lnSpc>
          <a:spcPct val="100000"/>
        </a:lnSpc>
        <a:spcBef>
          <a:spcPts val="0"/>
        </a:spcBef>
        <a:buClr>
          <a:srgbClr val="FF8C00"/>
        </a:buClr>
        <a:buSzPct val="120000"/>
        <a:buFont typeface="Arial" panose="020B0604020202020204" pitchFamily="34" charset="0"/>
        <a:buChar char="•"/>
        <a:defRPr sz="1700" kern="1200">
          <a:solidFill>
            <a:schemeClr val="tx2"/>
          </a:solidFill>
          <a:latin typeface="+mn-lt"/>
          <a:ea typeface="+mn-ea"/>
          <a:cs typeface="+mn-cs"/>
        </a:defRPr>
      </a:lvl3pPr>
      <a:lvl4pPr marL="1344613" indent="-268288" algn="l" defTabSz="914400" rtl="0" eaLnBrk="1" latinLnBrk="0" hangingPunct="1">
        <a:lnSpc>
          <a:spcPct val="100000"/>
        </a:lnSpc>
        <a:spcBef>
          <a:spcPts val="0"/>
        </a:spcBef>
        <a:buClr>
          <a:srgbClr val="FF8C00"/>
        </a:buClr>
        <a:buSzPct val="120000"/>
        <a:buFont typeface="Arial" panose="020B0604020202020204" pitchFamily="34" charset="0"/>
        <a:buChar char="•"/>
        <a:defRPr sz="1700" kern="1200">
          <a:solidFill>
            <a:schemeClr val="tx2"/>
          </a:solidFill>
          <a:latin typeface="+mn-lt"/>
          <a:ea typeface="+mn-ea"/>
          <a:cs typeface="+mn-cs"/>
        </a:defRPr>
      </a:lvl4pPr>
      <a:lvl5pPr marL="1703388" indent="-268288" algn="l" defTabSz="914400" rtl="0" eaLnBrk="1" latinLnBrk="0" hangingPunct="1">
        <a:lnSpc>
          <a:spcPct val="100000"/>
        </a:lnSpc>
        <a:spcBef>
          <a:spcPts val="0"/>
        </a:spcBef>
        <a:buClr>
          <a:srgbClr val="FF8C00"/>
        </a:buClr>
        <a:buSzPct val="120000"/>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090F41A2-6535-4CA6-81E4-026A5B56D9D7}"/>
              </a:ext>
            </a:extLst>
          </p:cNvPr>
          <p:cNvSpPr>
            <a:spLocks noGrp="1"/>
          </p:cNvSpPr>
          <p:nvPr>
            <p:ph type="title"/>
          </p:nvPr>
        </p:nvSpPr>
        <p:spPr>
          <a:xfrm>
            <a:off x="410400" y="309600"/>
            <a:ext cx="9054000" cy="896400"/>
          </a:xfrm>
          <a:prstGeom prst="rect">
            <a:avLst/>
          </a:prstGeom>
        </p:spPr>
        <p:txBody>
          <a:bodyPr vert="horz" lIns="0" tIns="0" rIns="0" bIns="0" rtlCol="0" anchor="t" anchorCtr="0">
            <a:noAutofit/>
          </a:bodyPr>
          <a:lstStyle/>
          <a:p>
            <a:pPr rtl="0"/>
            <a:r>
              <a:rPr lang="fi-FI" noProof="0"/>
              <a:t>Muokkaa sivun otsikkoa napsauttamalla</a:t>
            </a:r>
          </a:p>
        </p:txBody>
      </p:sp>
      <p:sp>
        <p:nvSpPr>
          <p:cNvPr id="3" name="Tekstin paikkamerkki 2">
            <a:extLst>
              <a:ext uri="{FF2B5EF4-FFF2-40B4-BE49-F238E27FC236}">
                <a16:creationId xmlns:a16="http://schemas.microsoft.com/office/drawing/2014/main" id="{213AB95C-7DD4-4796-80E4-1B7466A2A037}"/>
              </a:ext>
            </a:extLst>
          </p:cNvPr>
          <p:cNvSpPr>
            <a:spLocks noGrp="1"/>
          </p:cNvSpPr>
          <p:nvPr>
            <p:ph type="body" idx="1"/>
          </p:nvPr>
        </p:nvSpPr>
        <p:spPr>
          <a:xfrm>
            <a:off x="734400" y="2084400"/>
            <a:ext cx="8629200" cy="3373200"/>
          </a:xfrm>
          <a:prstGeom prst="rect">
            <a:avLst/>
          </a:prstGeom>
        </p:spPr>
        <p:txBody>
          <a:bodyPr vert="horz" lIns="0" tIns="0" rIns="0" bIns="0" rtlCol="0">
            <a:noAutofit/>
          </a:bodyPr>
          <a:lstStyle/>
          <a:p>
            <a:pPr lvl="0" rtl="0"/>
            <a:r>
              <a:rPr lang="fi-FI" noProof="0"/>
              <a:t>Muokkaa tekstin perustyyliä</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Tree>
    <p:extLst>
      <p:ext uri="{BB962C8B-B14F-4D97-AF65-F5344CB8AC3E}">
        <p14:creationId xmlns:p14="http://schemas.microsoft.com/office/powerpoint/2010/main" val="392508375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 id="2147483756" r:id="rId21"/>
    <p:sldLayoutId id="2147483753" r:id="rId22"/>
    <p:sldLayoutId id="2147483754" r:id="rId23"/>
    <p:sldLayoutId id="2147483755" r:id="rId24"/>
  </p:sldLayoutIdLst>
  <p:hf hdr="0" dt="0"/>
  <p:txStyles>
    <p:titleStyle>
      <a:lvl1pPr algn="l" defTabSz="914400" rtl="0" eaLnBrk="1" latinLnBrk="0" hangingPunct="1">
        <a:lnSpc>
          <a:spcPct val="90000"/>
        </a:lnSpc>
        <a:spcBef>
          <a:spcPct val="0"/>
        </a:spcBef>
        <a:buNone/>
        <a:defRPr sz="3200" b="0" kern="1200" spc="120" baseline="0">
          <a:solidFill>
            <a:schemeClr val="tx1"/>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1.xml"/></Relationships>
</file>

<file path=ppt/slides/_rels/slide16.xml.rels><?xml version="1.0" encoding="UTF-8" standalone="yes"?>
<Relationships xmlns="http://schemas.openxmlformats.org/package/2006/relationships"><Relationship Id="rId2" Type="http://schemas.openxmlformats.org/officeDocument/2006/relationships/hyperlink" Target="https://viisasraha.fi/Oma-talous/Treidaaminen-vaatii-ammattitaitoa-%E2%80%93-Vain-harva-vuolee-kultaa" TargetMode="External"/><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3" Type="http://schemas.openxmlformats.org/officeDocument/2006/relationships/hyperlink" Target="https://www.sciencedirect.com/science/article/abs/pii/S1386418113000190" TargetMode="External"/><Relationship Id="rId2" Type="http://schemas.openxmlformats.org/officeDocument/2006/relationships/hyperlink" Target="https://faculty.haas.berkeley.edu/odean/papers%20current%20versions/individual_investor_performance_final.pdf" TargetMode="External"/><Relationship Id="rId1" Type="http://schemas.openxmlformats.org/officeDocument/2006/relationships/slideLayout" Target="../slideLayouts/slideLayout73.xml"/><Relationship Id="rId4" Type="http://schemas.openxmlformats.org/officeDocument/2006/relationships/hyperlink" Target="https://papers.ssrn.com/sol3/papers.cfm?abstract_id=342310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0.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0.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1.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1.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D447C8F-F8C9-E753-7469-CA201034B969}"/>
              </a:ext>
            </a:extLst>
          </p:cNvPr>
          <p:cNvSpPr>
            <a:spLocks noGrp="1"/>
          </p:cNvSpPr>
          <p:nvPr>
            <p:ph type="title"/>
          </p:nvPr>
        </p:nvSpPr>
        <p:spPr>
          <a:xfrm>
            <a:off x="750446" y="922752"/>
            <a:ext cx="8335801" cy="2931697"/>
          </a:xfrm>
        </p:spPr>
        <p:txBody>
          <a:bodyPr/>
          <a:lstStyle/>
          <a:p>
            <a:r>
              <a:rPr lang="fi-FI" dirty="0"/>
              <a:t>Päiväkauppa eli treidaaminen</a:t>
            </a:r>
            <a:br>
              <a:rPr lang="fi-FI" dirty="0"/>
            </a:br>
            <a:endParaRPr lang="fi-FI" dirty="0"/>
          </a:p>
        </p:txBody>
      </p:sp>
      <p:sp>
        <p:nvSpPr>
          <p:cNvPr id="3" name="Tekstin paikkamerkki 2">
            <a:extLst>
              <a:ext uri="{FF2B5EF4-FFF2-40B4-BE49-F238E27FC236}">
                <a16:creationId xmlns:a16="http://schemas.microsoft.com/office/drawing/2014/main" id="{F661496C-E7B8-52D9-3B42-7E650716B3F0}"/>
              </a:ext>
            </a:extLst>
          </p:cNvPr>
          <p:cNvSpPr>
            <a:spLocks noGrp="1"/>
          </p:cNvSpPr>
          <p:nvPr>
            <p:ph type="body" sz="quarter" idx="32"/>
          </p:nvPr>
        </p:nvSpPr>
        <p:spPr/>
        <p:txBody>
          <a:bodyPr/>
          <a:lstStyle/>
          <a:p>
            <a:endParaRPr lang="fi-FI" dirty="0"/>
          </a:p>
        </p:txBody>
      </p:sp>
    </p:spTree>
    <p:extLst>
      <p:ext uri="{BB962C8B-B14F-4D97-AF65-F5344CB8AC3E}">
        <p14:creationId xmlns:p14="http://schemas.microsoft.com/office/powerpoint/2010/main" val="1338073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7BD0E628-7C2A-84D0-1001-B92CFD5615A5}"/>
              </a:ext>
            </a:extLst>
          </p:cNvPr>
          <p:cNvSpPr>
            <a:spLocks noGrp="1"/>
          </p:cNvSpPr>
          <p:nvPr>
            <p:ph type="body" sz="quarter" idx="33"/>
          </p:nvPr>
        </p:nvSpPr>
        <p:spPr>
          <a:xfrm>
            <a:off x="733424" y="1380744"/>
            <a:ext cx="10769727" cy="4077081"/>
          </a:xfrm>
        </p:spPr>
        <p:txBody>
          <a:bodyPr/>
          <a:lstStyle/>
          <a:p>
            <a:pPr>
              <a:lnSpc>
                <a:spcPct val="100000"/>
              </a:lnSpc>
            </a:pPr>
            <a:r>
              <a:rPr lang="fi-FI" sz="2400" dirty="0"/>
              <a:t>Päiväkauppa perustuu uskomukseen siitä, että lyhyen aikavälin hintavaihteluita on mahdollista ennustaa hyödyntämällä ns. </a:t>
            </a:r>
            <a:r>
              <a:rPr lang="fi-FI" sz="2400" b="1" dirty="0"/>
              <a:t>teknistä analyysia</a:t>
            </a:r>
            <a:r>
              <a:rPr lang="fi-FI" sz="2400" dirty="0"/>
              <a:t>. </a:t>
            </a:r>
          </a:p>
          <a:p>
            <a:pPr lvl="1">
              <a:lnSpc>
                <a:spcPct val="100000"/>
              </a:lnSpc>
              <a:buClr>
                <a:schemeClr val="accent4">
                  <a:lumMod val="50000"/>
                </a:schemeClr>
              </a:buClr>
            </a:pPr>
            <a:r>
              <a:rPr lang="fi-FI" sz="2200" dirty="0"/>
              <a:t>tekninen analyysi = hintakehityksen ja volyymin tarkastelemista matemaattisin työvälinein kuten kynttilägraafit ja liukuvat keskiarvot</a:t>
            </a:r>
          </a:p>
          <a:p>
            <a:pPr>
              <a:lnSpc>
                <a:spcPct val="100000"/>
              </a:lnSpc>
            </a:pPr>
            <a:r>
              <a:rPr lang="fi-FI" sz="2400" dirty="0"/>
              <a:t>Menetelmien avulla markkinoilta yritetään tunnistaa trendejä ja vastustasoja, joiden pohjalta sitten tehdään kauppoja esim. ostamalla osaketta nousutrendiin. </a:t>
            </a:r>
          </a:p>
          <a:p>
            <a:pPr>
              <a:lnSpc>
                <a:spcPct val="100000"/>
              </a:lnSpc>
            </a:pPr>
            <a:r>
              <a:rPr lang="fi-FI" sz="2400" dirty="0"/>
              <a:t>Yksittäisten treidaajien strategiat kuitenkin vaihtelevat, eikä alalla ole olemassa yleispätevää toimintamallia.  </a:t>
            </a:r>
          </a:p>
          <a:p>
            <a:pPr>
              <a:lnSpc>
                <a:spcPct val="100000"/>
              </a:lnSpc>
            </a:pPr>
            <a:endParaRPr lang="fi-FI" dirty="0"/>
          </a:p>
        </p:txBody>
      </p:sp>
      <p:sp>
        <p:nvSpPr>
          <p:cNvPr id="3" name="Otsikko 2">
            <a:extLst>
              <a:ext uri="{FF2B5EF4-FFF2-40B4-BE49-F238E27FC236}">
                <a16:creationId xmlns:a16="http://schemas.microsoft.com/office/drawing/2014/main" id="{ED9620BF-6EF4-8553-169B-80555ACC639D}"/>
              </a:ext>
            </a:extLst>
          </p:cNvPr>
          <p:cNvSpPr>
            <a:spLocks noGrp="1"/>
          </p:cNvSpPr>
          <p:nvPr>
            <p:ph type="title"/>
          </p:nvPr>
        </p:nvSpPr>
        <p:spPr/>
        <p:txBody>
          <a:bodyPr/>
          <a:lstStyle/>
          <a:p>
            <a:r>
              <a:rPr lang="fi-FI" dirty="0"/>
              <a:t>Treidaamisen teoria</a:t>
            </a:r>
          </a:p>
        </p:txBody>
      </p:sp>
    </p:spTree>
    <p:extLst>
      <p:ext uri="{BB962C8B-B14F-4D97-AF65-F5344CB8AC3E}">
        <p14:creationId xmlns:p14="http://schemas.microsoft.com/office/powerpoint/2010/main" val="771158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1">
            <a:extLst>
              <a:ext uri="{FF2B5EF4-FFF2-40B4-BE49-F238E27FC236}">
                <a16:creationId xmlns:a16="http://schemas.microsoft.com/office/drawing/2014/main" id="{3D22BC22-D901-586D-AEFE-E8663090D4EE}"/>
              </a:ext>
            </a:extLst>
          </p:cNvPr>
          <p:cNvSpPr>
            <a:spLocks noGrp="1"/>
          </p:cNvSpPr>
          <p:nvPr>
            <p:ph type="title" idx="4294967295"/>
          </p:nvPr>
        </p:nvSpPr>
        <p:spPr>
          <a:xfrm>
            <a:off x="434340" y="443865"/>
            <a:ext cx="10942638" cy="1346200"/>
          </a:xfrm>
        </p:spPr>
        <p:txBody>
          <a:bodyPr/>
          <a:lstStyle/>
          <a:p>
            <a:r>
              <a:rPr lang="fi-FI" b="1" dirty="0">
                <a:solidFill>
                  <a:schemeClr val="tx2"/>
                </a:solidFill>
              </a:rPr>
              <a:t>Kynttilägraafit</a:t>
            </a:r>
          </a:p>
        </p:txBody>
      </p:sp>
      <p:sp>
        <p:nvSpPr>
          <p:cNvPr id="6" name="Sisällön paikkamerkki 2">
            <a:extLst>
              <a:ext uri="{FF2B5EF4-FFF2-40B4-BE49-F238E27FC236}">
                <a16:creationId xmlns:a16="http://schemas.microsoft.com/office/drawing/2014/main" id="{BBB76B1A-4440-A97A-C3E9-142B8F4CEACB}"/>
              </a:ext>
            </a:extLst>
          </p:cNvPr>
          <p:cNvSpPr txBox="1">
            <a:spLocks/>
          </p:cNvSpPr>
          <p:nvPr/>
        </p:nvSpPr>
        <p:spPr>
          <a:xfrm>
            <a:off x="600187" y="1338811"/>
            <a:ext cx="6040512" cy="4140000"/>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300"/>
              </a:spcAft>
            </a:pPr>
            <a:r>
              <a:rPr lang="fi-FI" sz="2000" dirty="0">
                <a:solidFill>
                  <a:schemeClr val="accent1"/>
                </a:solidFill>
              </a:rPr>
              <a:t>Kynttilägraafi on sarja yksittäisiä kynttilöitä, joista jokainen kertoo jonkin ajanjakson (esim. 5 tai 10 minuuttia) aikana tehdyistä kaupoista:</a:t>
            </a:r>
          </a:p>
          <a:p>
            <a:pPr marL="628650" lvl="1" indent="-274638">
              <a:lnSpc>
                <a:spcPct val="100000"/>
              </a:lnSpc>
              <a:spcAft>
                <a:spcPts val="300"/>
              </a:spcAft>
              <a:buClr>
                <a:schemeClr val="accent4">
                  <a:lumMod val="50000"/>
                </a:schemeClr>
              </a:buClr>
            </a:pPr>
            <a:r>
              <a:rPr lang="fi-FI" sz="1700" b="1" dirty="0">
                <a:solidFill>
                  <a:schemeClr val="tx2"/>
                </a:solidFill>
              </a:rPr>
              <a:t>väri</a:t>
            </a:r>
            <a:r>
              <a:rPr lang="fi-FI" sz="1700" dirty="0">
                <a:solidFill>
                  <a:schemeClr val="accent1"/>
                </a:solidFill>
              </a:rPr>
              <a:t> ilmaisee, onko hinta noussut (vihreä) vai laskenut (punainen)</a:t>
            </a:r>
          </a:p>
          <a:p>
            <a:pPr marL="628650" lvl="1" indent="-274638">
              <a:lnSpc>
                <a:spcPct val="100000"/>
              </a:lnSpc>
              <a:spcAft>
                <a:spcPts val="300"/>
              </a:spcAft>
              <a:buClr>
                <a:schemeClr val="accent4">
                  <a:lumMod val="50000"/>
                </a:schemeClr>
              </a:buClr>
            </a:pPr>
            <a:r>
              <a:rPr lang="fi-FI" sz="1700" b="1" dirty="0">
                <a:solidFill>
                  <a:schemeClr val="tx2"/>
                </a:solidFill>
              </a:rPr>
              <a:t>keho</a:t>
            </a:r>
            <a:r>
              <a:rPr lang="fi-FI" sz="1700" dirty="0">
                <a:solidFill>
                  <a:schemeClr val="accent1"/>
                </a:solidFill>
              </a:rPr>
              <a:t> (kynttilän paksu osa) paljastaa ajanjakson avaus ja päätöskurssin</a:t>
            </a:r>
          </a:p>
          <a:p>
            <a:pPr marL="628650" lvl="1" indent="-274638">
              <a:lnSpc>
                <a:spcPct val="100000"/>
              </a:lnSpc>
              <a:spcAft>
                <a:spcPts val="500"/>
              </a:spcAft>
              <a:buClr>
                <a:schemeClr val="accent4">
                  <a:lumMod val="50000"/>
                </a:schemeClr>
              </a:buClr>
            </a:pPr>
            <a:r>
              <a:rPr lang="fi-FI" sz="1700" b="1" dirty="0">
                <a:solidFill>
                  <a:schemeClr val="tx2"/>
                </a:solidFill>
              </a:rPr>
              <a:t>varjo</a:t>
            </a:r>
            <a:r>
              <a:rPr lang="fi-FI" sz="1700" dirty="0">
                <a:solidFill>
                  <a:schemeClr val="accent1"/>
                </a:solidFill>
              </a:rPr>
              <a:t> (myös ”häntä” tai ”lanka”) kertoo korkeimman ja matalimman hinnan, jolla osaketta on mennyt kaupaksi</a:t>
            </a:r>
          </a:p>
          <a:p>
            <a:pPr>
              <a:lnSpc>
                <a:spcPct val="100000"/>
              </a:lnSpc>
              <a:spcAft>
                <a:spcPts val="300"/>
              </a:spcAft>
            </a:pPr>
            <a:r>
              <a:rPr lang="fi-FI" sz="2000" dirty="0" err="1">
                <a:solidFill>
                  <a:schemeClr val="accent1"/>
                </a:solidFill>
              </a:rPr>
              <a:t>Treidaajat</a:t>
            </a:r>
            <a:r>
              <a:rPr lang="fi-FI" sz="2000" dirty="0">
                <a:solidFill>
                  <a:schemeClr val="accent1"/>
                </a:solidFill>
              </a:rPr>
              <a:t> hyödyntävät kynttilöitä, koska ne paljastavat hintakehityksestä enemmän tietoa kuin tavanomaiset kurssikäyrät. </a:t>
            </a:r>
          </a:p>
          <a:p>
            <a:pPr marL="628650" lvl="1" indent="-274638">
              <a:lnSpc>
                <a:spcPct val="100000"/>
              </a:lnSpc>
              <a:spcAft>
                <a:spcPts val="500"/>
              </a:spcAft>
              <a:buClr>
                <a:schemeClr val="accent4">
                  <a:lumMod val="50000"/>
                </a:schemeClr>
              </a:buClr>
            </a:pPr>
            <a:r>
              <a:rPr lang="fi-FI" sz="1700" dirty="0">
                <a:solidFill>
                  <a:schemeClr val="accent1"/>
                </a:solidFill>
              </a:rPr>
              <a:t>esim. pitkä varjo kertoo korkeasta volatiliteetista</a:t>
            </a:r>
          </a:p>
        </p:txBody>
      </p:sp>
      <p:sp>
        <p:nvSpPr>
          <p:cNvPr id="7" name="Suorakulmio 6">
            <a:extLst>
              <a:ext uri="{FF2B5EF4-FFF2-40B4-BE49-F238E27FC236}">
                <a16:creationId xmlns:a16="http://schemas.microsoft.com/office/drawing/2014/main" id="{C41C7CD8-D746-6DA6-F93D-B46BFE7254F8}"/>
              </a:ext>
            </a:extLst>
          </p:cNvPr>
          <p:cNvSpPr/>
          <p:nvPr/>
        </p:nvSpPr>
        <p:spPr>
          <a:xfrm>
            <a:off x="8931428" y="2064659"/>
            <a:ext cx="693682" cy="20681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8" name="Suora yhdysviiva 7">
            <a:extLst>
              <a:ext uri="{FF2B5EF4-FFF2-40B4-BE49-F238E27FC236}">
                <a16:creationId xmlns:a16="http://schemas.microsoft.com/office/drawing/2014/main" id="{79308D4F-96D8-55C0-8223-701F0D05C1DE}"/>
              </a:ext>
            </a:extLst>
          </p:cNvPr>
          <p:cNvCxnSpPr>
            <a:cxnSpLocks/>
          </p:cNvCxnSpPr>
          <p:nvPr/>
        </p:nvCxnSpPr>
        <p:spPr>
          <a:xfrm>
            <a:off x="9278269" y="1666727"/>
            <a:ext cx="0" cy="3756915"/>
          </a:xfrm>
          <a:prstGeom prst="line">
            <a:avLst/>
          </a:prstGeom>
          <a:ln w="50800">
            <a:solidFill>
              <a:srgbClr val="FF0000"/>
            </a:solidFill>
          </a:ln>
        </p:spPr>
        <p:style>
          <a:lnRef idx="3">
            <a:schemeClr val="dk1"/>
          </a:lnRef>
          <a:fillRef idx="0">
            <a:schemeClr val="dk1"/>
          </a:fillRef>
          <a:effectRef idx="2">
            <a:schemeClr val="dk1"/>
          </a:effectRef>
          <a:fontRef idx="minor">
            <a:schemeClr val="tx1"/>
          </a:fontRef>
        </p:style>
      </p:cxnSp>
      <p:sp>
        <p:nvSpPr>
          <p:cNvPr id="9" name="Tekstiruutu 8">
            <a:extLst>
              <a:ext uri="{FF2B5EF4-FFF2-40B4-BE49-F238E27FC236}">
                <a16:creationId xmlns:a16="http://schemas.microsoft.com/office/drawing/2014/main" id="{CB45B4D1-463C-E73D-4AE7-E7D79EF1423A}"/>
              </a:ext>
            </a:extLst>
          </p:cNvPr>
          <p:cNvSpPr txBox="1"/>
          <p:nvPr/>
        </p:nvSpPr>
        <p:spPr>
          <a:xfrm flipH="1">
            <a:off x="6800765" y="2968858"/>
            <a:ext cx="1830005" cy="430887"/>
          </a:xfrm>
          <a:prstGeom prst="rect">
            <a:avLst/>
          </a:prstGeom>
          <a:noFill/>
        </p:spPr>
        <p:txBody>
          <a:bodyPr wrap="square" lIns="0" tIns="0" rIns="0" bIns="0" rtlCol="0">
            <a:spAutoFit/>
          </a:bodyPr>
          <a:lstStyle/>
          <a:p>
            <a:pPr algn="r"/>
            <a:r>
              <a:rPr lang="fi-FI" sz="1400" dirty="0"/>
              <a:t>punainen kynttilä kertoo, että hinta on laskenut</a:t>
            </a:r>
          </a:p>
        </p:txBody>
      </p:sp>
      <p:cxnSp>
        <p:nvCxnSpPr>
          <p:cNvPr id="10" name="Suora yhdysviiva 9">
            <a:extLst>
              <a:ext uri="{FF2B5EF4-FFF2-40B4-BE49-F238E27FC236}">
                <a16:creationId xmlns:a16="http://schemas.microsoft.com/office/drawing/2014/main" id="{D4FF7E8A-FB4F-514D-80F3-824FEFDA3B4E}"/>
              </a:ext>
            </a:extLst>
          </p:cNvPr>
          <p:cNvCxnSpPr>
            <a:cxnSpLocks/>
            <a:stCxn id="9" idx="1"/>
            <a:endCxn id="7" idx="1"/>
          </p:cNvCxnSpPr>
          <p:nvPr/>
        </p:nvCxnSpPr>
        <p:spPr>
          <a:xfrm flipV="1">
            <a:off x="8630770" y="3098729"/>
            <a:ext cx="300658" cy="85573"/>
          </a:xfrm>
          <a:prstGeom prst="line">
            <a:avLst/>
          </a:prstGeom>
          <a:ln/>
        </p:spPr>
        <p:style>
          <a:lnRef idx="1">
            <a:schemeClr val="dk1"/>
          </a:lnRef>
          <a:fillRef idx="0">
            <a:schemeClr val="dk1"/>
          </a:fillRef>
          <a:effectRef idx="0">
            <a:schemeClr val="dk1"/>
          </a:effectRef>
          <a:fontRef idx="minor">
            <a:schemeClr val="tx1"/>
          </a:fontRef>
        </p:style>
      </p:cxnSp>
      <p:sp>
        <p:nvSpPr>
          <p:cNvPr id="11" name="Tekstiruutu 10">
            <a:extLst>
              <a:ext uri="{FF2B5EF4-FFF2-40B4-BE49-F238E27FC236}">
                <a16:creationId xmlns:a16="http://schemas.microsoft.com/office/drawing/2014/main" id="{C87C3BAA-D08E-68BE-50E4-992EC41640DE}"/>
              </a:ext>
            </a:extLst>
          </p:cNvPr>
          <p:cNvSpPr txBox="1"/>
          <p:nvPr/>
        </p:nvSpPr>
        <p:spPr>
          <a:xfrm flipH="1">
            <a:off x="6720503" y="1956937"/>
            <a:ext cx="1807028" cy="215444"/>
          </a:xfrm>
          <a:prstGeom prst="rect">
            <a:avLst/>
          </a:prstGeom>
          <a:noFill/>
        </p:spPr>
        <p:txBody>
          <a:bodyPr wrap="square" lIns="0" tIns="0" rIns="0" bIns="0" rtlCol="0">
            <a:spAutoFit/>
          </a:bodyPr>
          <a:lstStyle/>
          <a:p>
            <a:pPr algn="r"/>
            <a:r>
              <a:rPr lang="fi-FI" sz="1400" dirty="0"/>
              <a:t>osakkeen avaushinta</a:t>
            </a:r>
          </a:p>
        </p:txBody>
      </p:sp>
      <p:cxnSp>
        <p:nvCxnSpPr>
          <p:cNvPr id="12" name="Suora yhdysviiva 11">
            <a:extLst>
              <a:ext uri="{FF2B5EF4-FFF2-40B4-BE49-F238E27FC236}">
                <a16:creationId xmlns:a16="http://schemas.microsoft.com/office/drawing/2014/main" id="{9C342F18-2A57-0576-8295-5754B9803A89}"/>
              </a:ext>
            </a:extLst>
          </p:cNvPr>
          <p:cNvCxnSpPr>
            <a:cxnSpLocks/>
            <a:stCxn id="11" idx="1"/>
          </p:cNvCxnSpPr>
          <p:nvPr/>
        </p:nvCxnSpPr>
        <p:spPr>
          <a:xfrm>
            <a:off x="8527531" y="2064659"/>
            <a:ext cx="424542"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3" name="Tekstiruutu 12">
            <a:extLst>
              <a:ext uri="{FF2B5EF4-FFF2-40B4-BE49-F238E27FC236}">
                <a16:creationId xmlns:a16="http://schemas.microsoft.com/office/drawing/2014/main" id="{C3B14B37-D4A8-7EFB-AB3F-1F30BCCC64FE}"/>
              </a:ext>
            </a:extLst>
          </p:cNvPr>
          <p:cNvSpPr txBox="1"/>
          <p:nvPr/>
        </p:nvSpPr>
        <p:spPr>
          <a:xfrm flipH="1">
            <a:off x="10101896" y="1451284"/>
            <a:ext cx="1807028" cy="430887"/>
          </a:xfrm>
          <a:prstGeom prst="rect">
            <a:avLst/>
          </a:prstGeom>
          <a:noFill/>
        </p:spPr>
        <p:txBody>
          <a:bodyPr wrap="square" lIns="0" tIns="0" rIns="0" bIns="0" rtlCol="0">
            <a:spAutoFit/>
          </a:bodyPr>
          <a:lstStyle/>
          <a:p>
            <a:r>
              <a:rPr lang="fi-FI" sz="1400" dirty="0"/>
              <a:t>korkein hinta, jolla osaketta on kaupattu</a:t>
            </a:r>
          </a:p>
        </p:txBody>
      </p:sp>
      <p:cxnSp>
        <p:nvCxnSpPr>
          <p:cNvPr id="14" name="Suora yhdysviiva 13">
            <a:extLst>
              <a:ext uri="{FF2B5EF4-FFF2-40B4-BE49-F238E27FC236}">
                <a16:creationId xmlns:a16="http://schemas.microsoft.com/office/drawing/2014/main" id="{C1919B56-CD80-2BE8-61DF-6E4EF5825C11}"/>
              </a:ext>
            </a:extLst>
          </p:cNvPr>
          <p:cNvCxnSpPr>
            <a:cxnSpLocks/>
            <a:stCxn id="13" idx="3"/>
          </p:cNvCxnSpPr>
          <p:nvPr/>
        </p:nvCxnSpPr>
        <p:spPr>
          <a:xfrm flipH="1">
            <a:off x="9278269" y="1666728"/>
            <a:ext cx="823627"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5" name="Tekstiruutu 14">
            <a:extLst>
              <a:ext uri="{FF2B5EF4-FFF2-40B4-BE49-F238E27FC236}">
                <a16:creationId xmlns:a16="http://schemas.microsoft.com/office/drawing/2014/main" id="{E552D1D9-1C76-CF00-F006-E05F67A47A5A}"/>
              </a:ext>
            </a:extLst>
          </p:cNvPr>
          <p:cNvSpPr txBox="1"/>
          <p:nvPr/>
        </p:nvSpPr>
        <p:spPr>
          <a:xfrm flipH="1">
            <a:off x="10101896" y="5208198"/>
            <a:ext cx="1807028" cy="430887"/>
          </a:xfrm>
          <a:prstGeom prst="rect">
            <a:avLst/>
          </a:prstGeom>
          <a:noFill/>
        </p:spPr>
        <p:txBody>
          <a:bodyPr wrap="square" lIns="0" tIns="0" rIns="0" bIns="0" rtlCol="0">
            <a:spAutoFit/>
          </a:bodyPr>
          <a:lstStyle/>
          <a:p>
            <a:r>
              <a:rPr lang="fi-FI" sz="1400" dirty="0"/>
              <a:t>matalin hinta, jolla osaketta on kaupattu</a:t>
            </a:r>
          </a:p>
        </p:txBody>
      </p:sp>
      <p:cxnSp>
        <p:nvCxnSpPr>
          <p:cNvPr id="16" name="Suora yhdysviiva 15">
            <a:extLst>
              <a:ext uri="{FF2B5EF4-FFF2-40B4-BE49-F238E27FC236}">
                <a16:creationId xmlns:a16="http://schemas.microsoft.com/office/drawing/2014/main" id="{780226C7-487E-459F-BABD-E48547945FA4}"/>
              </a:ext>
            </a:extLst>
          </p:cNvPr>
          <p:cNvCxnSpPr>
            <a:cxnSpLocks/>
            <a:stCxn id="15" idx="3"/>
          </p:cNvCxnSpPr>
          <p:nvPr/>
        </p:nvCxnSpPr>
        <p:spPr>
          <a:xfrm flipH="1">
            <a:off x="9278269" y="5423642"/>
            <a:ext cx="823627"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7" name="Tekstiruutu 16">
            <a:extLst>
              <a:ext uri="{FF2B5EF4-FFF2-40B4-BE49-F238E27FC236}">
                <a16:creationId xmlns:a16="http://schemas.microsoft.com/office/drawing/2014/main" id="{29A4DEF6-9893-F0DA-2D0E-94646FB391FA}"/>
              </a:ext>
            </a:extLst>
          </p:cNvPr>
          <p:cNvSpPr txBox="1"/>
          <p:nvPr/>
        </p:nvSpPr>
        <p:spPr>
          <a:xfrm flipH="1">
            <a:off x="6800765" y="4025077"/>
            <a:ext cx="1807028" cy="215444"/>
          </a:xfrm>
          <a:prstGeom prst="rect">
            <a:avLst/>
          </a:prstGeom>
          <a:noFill/>
        </p:spPr>
        <p:txBody>
          <a:bodyPr wrap="square" lIns="0" tIns="0" rIns="0" bIns="0" rtlCol="0">
            <a:spAutoFit/>
          </a:bodyPr>
          <a:lstStyle/>
          <a:p>
            <a:pPr algn="r"/>
            <a:r>
              <a:rPr lang="fi-FI" sz="1400" dirty="0"/>
              <a:t>osakkeen päätöshinta</a:t>
            </a:r>
          </a:p>
        </p:txBody>
      </p:sp>
      <p:cxnSp>
        <p:nvCxnSpPr>
          <p:cNvPr id="18" name="Suora yhdysviiva 17">
            <a:extLst>
              <a:ext uri="{FF2B5EF4-FFF2-40B4-BE49-F238E27FC236}">
                <a16:creationId xmlns:a16="http://schemas.microsoft.com/office/drawing/2014/main" id="{7BF2757D-A6B4-2F58-6E05-64D899161A8B}"/>
              </a:ext>
            </a:extLst>
          </p:cNvPr>
          <p:cNvCxnSpPr>
            <a:cxnSpLocks/>
            <a:stCxn id="17" idx="1"/>
          </p:cNvCxnSpPr>
          <p:nvPr/>
        </p:nvCxnSpPr>
        <p:spPr>
          <a:xfrm>
            <a:off x="8607793" y="4132799"/>
            <a:ext cx="424542"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9" name="Tekstiruutu 18">
            <a:extLst>
              <a:ext uri="{FF2B5EF4-FFF2-40B4-BE49-F238E27FC236}">
                <a16:creationId xmlns:a16="http://schemas.microsoft.com/office/drawing/2014/main" id="{A8541589-88EC-B73E-EE7B-780CB025B841}"/>
              </a:ext>
            </a:extLst>
          </p:cNvPr>
          <p:cNvSpPr txBox="1"/>
          <p:nvPr/>
        </p:nvSpPr>
        <p:spPr>
          <a:xfrm flipH="1">
            <a:off x="9862383" y="2742128"/>
            <a:ext cx="1257126" cy="215444"/>
          </a:xfrm>
          <a:prstGeom prst="rect">
            <a:avLst/>
          </a:prstGeom>
          <a:noFill/>
        </p:spPr>
        <p:txBody>
          <a:bodyPr wrap="square" lIns="0" tIns="0" rIns="0" bIns="0" rtlCol="0">
            <a:spAutoFit/>
          </a:bodyPr>
          <a:lstStyle/>
          <a:p>
            <a:r>
              <a:rPr lang="fi-FI" sz="1400" b="1" dirty="0"/>
              <a:t> </a:t>
            </a:r>
            <a:r>
              <a:rPr lang="fi-FI" sz="1400" dirty="0"/>
              <a:t>kynttilän ”keho”</a:t>
            </a:r>
          </a:p>
        </p:txBody>
      </p:sp>
      <p:cxnSp>
        <p:nvCxnSpPr>
          <p:cNvPr id="20" name="Suora yhdysviiva 19">
            <a:extLst>
              <a:ext uri="{FF2B5EF4-FFF2-40B4-BE49-F238E27FC236}">
                <a16:creationId xmlns:a16="http://schemas.microsoft.com/office/drawing/2014/main" id="{A0DD9E42-E0BF-3D18-0BF1-572A7487A568}"/>
              </a:ext>
            </a:extLst>
          </p:cNvPr>
          <p:cNvCxnSpPr>
            <a:cxnSpLocks/>
            <a:stCxn id="19" idx="3"/>
          </p:cNvCxnSpPr>
          <p:nvPr/>
        </p:nvCxnSpPr>
        <p:spPr>
          <a:xfrm flipH="1" flipV="1">
            <a:off x="9460819" y="2720797"/>
            <a:ext cx="401564" cy="129053"/>
          </a:xfrm>
          <a:prstGeom prst="line">
            <a:avLst/>
          </a:prstGeom>
          <a:ln/>
        </p:spPr>
        <p:style>
          <a:lnRef idx="1">
            <a:schemeClr val="dk1"/>
          </a:lnRef>
          <a:fillRef idx="0">
            <a:schemeClr val="dk1"/>
          </a:fillRef>
          <a:effectRef idx="0">
            <a:schemeClr val="dk1"/>
          </a:effectRef>
          <a:fontRef idx="minor">
            <a:schemeClr val="tx1"/>
          </a:fontRef>
        </p:style>
      </p:cxnSp>
      <p:sp>
        <p:nvSpPr>
          <p:cNvPr id="21" name="Tekstiruutu 20">
            <a:extLst>
              <a:ext uri="{FF2B5EF4-FFF2-40B4-BE49-F238E27FC236}">
                <a16:creationId xmlns:a16="http://schemas.microsoft.com/office/drawing/2014/main" id="{9FB6A646-D53B-958C-60DC-9795A4D956D0}"/>
              </a:ext>
            </a:extLst>
          </p:cNvPr>
          <p:cNvSpPr txBox="1"/>
          <p:nvPr/>
        </p:nvSpPr>
        <p:spPr>
          <a:xfrm flipH="1">
            <a:off x="9748284" y="4248415"/>
            <a:ext cx="1257126" cy="215444"/>
          </a:xfrm>
          <a:prstGeom prst="rect">
            <a:avLst/>
          </a:prstGeom>
          <a:noFill/>
        </p:spPr>
        <p:txBody>
          <a:bodyPr wrap="square" lIns="0" tIns="0" rIns="0" bIns="0" rtlCol="0">
            <a:spAutoFit/>
          </a:bodyPr>
          <a:lstStyle/>
          <a:p>
            <a:r>
              <a:rPr lang="fi-FI" sz="1400" b="1" dirty="0"/>
              <a:t> </a:t>
            </a:r>
            <a:r>
              <a:rPr lang="fi-FI" sz="1400" dirty="0"/>
              <a:t>kynttilän ”varjo”</a:t>
            </a:r>
          </a:p>
        </p:txBody>
      </p:sp>
      <p:cxnSp>
        <p:nvCxnSpPr>
          <p:cNvPr id="22" name="Suora yhdysviiva 21">
            <a:extLst>
              <a:ext uri="{FF2B5EF4-FFF2-40B4-BE49-F238E27FC236}">
                <a16:creationId xmlns:a16="http://schemas.microsoft.com/office/drawing/2014/main" id="{09824EBE-95FF-9A00-03AA-9BC94328632F}"/>
              </a:ext>
            </a:extLst>
          </p:cNvPr>
          <p:cNvCxnSpPr>
            <a:cxnSpLocks/>
            <a:stCxn id="21" idx="3"/>
          </p:cNvCxnSpPr>
          <p:nvPr/>
        </p:nvCxnSpPr>
        <p:spPr>
          <a:xfrm flipH="1">
            <a:off x="9288780" y="4356137"/>
            <a:ext cx="459504" cy="232736"/>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7346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
                                            <p:txEl>
                                              <p:pRg st="3" end="3"/>
                                            </p:txEl>
                                          </p:spTgt>
                                        </p:tgtEl>
                                        <p:attrNameLst>
                                          <p:attrName>style.visibility</p:attrName>
                                        </p:attrNameLst>
                                      </p:cBhvr>
                                      <p:to>
                                        <p:strVal val="visible"/>
                                      </p:to>
                                    </p:set>
                                    <p:animEffect transition="in" filter="fade">
                                      <p:cBhvr>
                                        <p:cTn id="50" dur="500"/>
                                        <p:tgtEl>
                                          <p:spTgt spid="6">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par>
                                <p:cTn id="56" presetID="10" presetClass="entr" presetSubtype="0"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par>
                                <p:cTn id="59" presetID="10" presetClass="entr" presetSubtype="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500"/>
                                        <p:tgtEl>
                                          <p:spTgt spid="2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500"/>
                                        <p:tgtEl>
                                          <p:spTgt spid="13"/>
                                        </p:tgtEl>
                                      </p:cBhvr>
                                    </p:animEffect>
                                  </p:childTnLst>
                                </p:cTn>
                              </p:par>
                              <p:par>
                                <p:cTn id="68" presetID="10" presetClass="entr" presetSubtype="0" fill="hold"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6">
                                            <p:txEl>
                                              <p:pRg st="4" end="4"/>
                                            </p:txEl>
                                          </p:spTgt>
                                        </p:tgtEl>
                                        <p:attrNameLst>
                                          <p:attrName>style.visibility</p:attrName>
                                        </p:attrNameLst>
                                      </p:cBhvr>
                                      <p:to>
                                        <p:strVal val="visible"/>
                                      </p:to>
                                    </p:set>
                                    <p:animEffect transition="in" filter="fade">
                                      <p:cBhvr>
                                        <p:cTn id="75" dur="500"/>
                                        <p:tgtEl>
                                          <p:spTgt spid="6">
                                            <p:txEl>
                                              <p:pRg st="4" end="4"/>
                                            </p:txEl>
                                          </p:spTgt>
                                        </p:tgtEl>
                                      </p:cBhvr>
                                    </p:animEffect>
                                  </p:childTnLst>
                                </p:cTn>
                              </p:par>
                              <p:par>
                                <p:cTn id="76" presetID="10" presetClass="entr" presetSubtype="0" fill="hold" nodeType="withEffect">
                                  <p:stCondLst>
                                    <p:cond delay="0"/>
                                  </p:stCondLst>
                                  <p:childTnLst>
                                    <p:set>
                                      <p:cBhvr>
                                        <p:cTn id="77" dur="1" fill="hold">
                                          <p:stCondLst>
                                            <p:cond delay="0"/>
                                          </p:stCondLst>
                                        </p:cTn>
                                        <p:tgtEl>
                                          <p:spTgt spid="6">
                                            <p:txEl>
                                              <p:pRg st="5" end="5"/>
                                            </p:txEl>
                                          </p:spTgt>
                                        </p:tgtEl>
                                        <p:attrNameLst>
                                          <p:attrName>style.visibility</p:attrName>
                                        </p:attrNameLst>
                                      </p:cBhvr>
                                      <p:to>
                                        <p:strVal val="visible"/>
                                      </p:to>
                                    </p:set>
                                    <p:animEffect transition="in" filter="fade">
                                      <p:cBhvr>
                                        <p:cTn id="78"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P spid="17" grpId="0"/>
      <p:bldP spid="19"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Ryhmä 82">
            <a:extLst>
              <a:ext uri="{FF2B5EF4-FFF2-40B4-BE49-F238E27FC236}">
                <a16:creationId xmlns:a16="http://schemas.microsoft.com/office/drawing/2014/main" id="{61773DF4-C826-999A-3D53-3661B5D83001}"/>
              </a:ext>
            </a:extLst>
          </p:cNvPr>
          <p:cNvGrpSpPr/>
          <p:nvPr/>
        </p:nvGrpSpPr>
        <p:grpSpPr>
          <a:xfrm>
            <a:off x="825422" y="1287703"/>
            <a:ext cx="9647582" cy="4855625"/>
            <a:chOff x="477079" y="1353017"/>
            <a:chExt cx="9647582" cy="4855625"/>
          </a:xfrm>
        </p:grpSpPr>
        <p:sp>
          <p:nvSpPr>
            <p:cNvPr id="4" name="Tekstiruutu 3">
              <a:extLst>
                <a:ext uri="{FF2B5EF4-FFF2-40B4-BE49-F238E27FC236}">
                  <a16:creationId xmlns:a16="http://schemas.microsoft.com/office/drawing/2014/main" id="{1FCB09E6-244C-4BDC-4F47-4CADAACB446A}"/>
                </a:ext>
              </a:extLst>
            </p:cNvPr>
            <p:cNvSpPr txBox="1"/>
            <p:nvPr/>
          </p:nvSpPr>
          <p:spPr>
            <a:xfrm>
              <a:off x="477079" y="1353017"/>
              <a:ext cx="479170" cy="276999"/>
            </a:xfrm>
            <a:prstGeom prst="rect">
              <a:avLst/>
            </a:prstGeom>
            <a:noFill/>
          </p:spPr>
          <p:txBody>
            <a:bodyPr wrap="none" lIns="0" tIns="0" rIns="0" bIns="0" rtlCol="0">
              <a:spAutoFit/>
            </a:bodyPr>
            <a:lstStyle/>
            <a:p>
              <a:pPr algn="l"/>
              <a:r>
                <a:rPr lang="fi-FI" dirty="0"/>
                <a:t>hinta</a:t>
              </a:r>
            </a:p>
          </p:txBody>
        </p:sp>
        <p:grpSp>
          <p:nvGrpSpPr>
            <p:cNvPr id="82" name="Ryhmä 81">
              <a:extLst>
                <a:ext uri="{FF2B5EF4-FFF2-40B4-BE49-F238E27FC236}">
                  <a16:creationId xmlns:a16="http://schemas.microsoft.com/office/drawing/2014/main" id="{0B2AA80A-D4CD-EC10-A2AE-67D08A50F732}"/>
                </a:ext>
              </a:extLst>
            </p:cNvPr>
            <p:cNvGrpSpPr/>
            <p:nvPr/>
          </p:nvGrpSpPr>
          <p:grpSpPr>
            <a:xfrm>
              <a:off x="1086678" y="1630016"/>
              <a:ext cx="9037983" cy="4578626"/>
              <a:chOff x="1086678" y="1630016"/>
              <a:chExt cx="9037983" cy="4578626"/>
            </a:xfrm>
          </p:grpSpPr>
          <p:cxnSp>
            <p:nvCxnSpPr>
              <p:cNvPr id="2" name="Suora nuoliyhdysviiva 1">
                <a:extLst>
                  <a:ext uri="{FF2B5EF4-FFF2-40B4-BE49-F238E27FC236}">
                    <a16:creationId xmlns:a16="http://schemas.microsoft.com/office/drawing/2014/main" id="{9A768DD1-6607-0AFF-52AC-126F6EFA5813}"/>
                  </a:ext>
                </a:extLst>
              </p:cNvPr>
              <p:cNvCxnSpPr/>
              <p:nvPr/>
            </p:nvCxnSpPr>
            <p:spPr>
              <a:xfrm flipV="1">
                <a:off x="1086678" y="1630016"/>
                <a:ext cx="0" cy="41876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 name="Suora nuoliyhdysviiva 2">
                <a:extLst>
                  <a:ext uri="{FF2B5EF4-FFF2-40B4-BE49-F238E27FC236}">
                    <a16:creationId xmlns:a16="http://schemas.microsoft.com/office/drawing/2014/main" id="{9A85C623-0B61-CC16-8208-5BC1870C67C6}"/>
                  </a:ext>
                </a:extLst>
              </p:cNvPr>
              <p:cNvCxnSpPr>
                <a:cxnSpLocks/>
              </p:cNvCxnSpPr>
              <p:nvPr/>
            </p:nvCxnSpPr>
            <p:spPr>
              <a:xfrm>
                <a:off x="1086678" y="5817703"/>
                <a:ext cx="903798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Tekstiruutu 4">
                <a:extLst>
                  <a:ext uri="{FF2B5EF4-FFF2-40B4-BE49-F238E27FC236}">
                    <a16:creationId xmlns:a16="http://schemas.microsoft.com/office/drawing/2014/main" id="{249F5E70-D083-6196-371B-A718492177FE}"/>
                  </a:ext>
                </a:extLst>
              </p:cNvPr>
              <p:cNvSpPr txBox="1"/>
              <p:nvPr/>
            </p:nvSpPr>
            <p:spPr>
              <a:xfrm>
                <a:off x="9750328" y="5931643"/>
                <a:ext cx="374333" cy="276999"/>
              </a:xfrm>
              <a:prstGeom prst="rect">
                <a:avLst/>
              </a:prstGeom>
              <a:noFill/>
            </p:spPr>
            <p:txBody>
              <a:bodyPr wrap="none" lIns="0" tIns="0" rIns="0" bIns="0" rtlCol="0">
                <a:spAutoFit/>
              </a:bodyPr>
              <a:lstStyle/>
              <a:p>
                <a:pPr algn="l"/>
                <a:r>
                  <a:rPr lang="fi-FI" dirty="0"/>
                  <a:t>aika</a:t>
                </a:r>
              </a:p>
            </p:txBody>
          </p:sp>
          <p:sp>
            <p:nvSpPr>
              <p:cNvPr id="6" name="Suorakulmio 5">
                <a:extLst>
                  <a:ext uri="{FF2B5EF4-FFF2-40B4-BE49-F238E27FC236}">
                    <a16:creationId xmlns:a16="http://schemas.microsoft.com/office/drawing/2014/main" id="{D0FD0A0B-8FF0-E67D-B59B-7EA150FEE601}"/>
                  </a:ext>
                </a:extLst>
              </p:cNvPr>
              <p:cNvSpPr/>
              <p:nvPr/>
            </p:nvSpPr>
            <p:spPr>
              <a:xfrm>
                <a:off x="1413993" y="2308200"/>
                <a:ext cx="228376" cy="5194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7" name="Suora yhdysviiva 6">
                <a:extLst>
                  <a:ext uri="{FF2B5EF4-FFF2-40B4-BE49-F238E27FC236}">
                    <a16:creationId xmlns:a16="http://schemas.microsoft.com/office/drawing/2014/main" id="{7F0457AA-708B-826B-6C2A-93A688A44308}"/>
                  </a:ext>
                </a:extLst>
              </p:cNvPr>
              <p:cNvCxnSpPr>
                <a:cxnSpLocks/>
              </p:cNvCxnSpPr>
              <p:nvPr/>
            </p:nvCxnSpPr>
            <p:spPr>
              <a:xfrm>
                <a:off x="1526870" y="2237172"/>
                <a:ext cx="0" cy="754602"/>
              </a:xfrm>
              <a:prstGeom prst="line">
                <a:avLst/>
              </a:prstGeom>
              <a:ln w="25400">
                <a:solidFill>
                  <a:srgbClr val="FF0000"/>
                </a:solidFill>
              </a:ln>
            </p:spPr>
            <p:style>
              <a:lnRef idx="3">
                <a:schemeClr val="dk1"/>
              </a:lnRef>
              <a:fillRef idx="0">
                <a:schemeClr val="dk1"/>
              </a:fillRef>
              <a:effectRef idx="2">
                <a:schemeClr val="dk1"/>
              </a:effectRef>
              <a:fontRef idx="minor">
                <a:schemeClr val="tx1"/>
              </a:fontRef>
            </p:style>
          </p:cxnSp>
          <p:sp>
            <p:nvSpPr>
              <p:cNvPr id="8" name="Suorakulmio 7">
                <a:extLst>
                  <a:ext uri="{FF2B5EF4-FFF2-40B4-BE49-F238E27FC236}">
                    <a16:creationId xmlns:a16="http://schemas.microsoft.com/office/drawing/2014/main" id="{278C4444-6674-8FA3-D08D-49415A3D5B0D}"/>
                  </a:ext>
                </a:extLst>
              </p:cNvPr>
              <p:cNvSpPr/>
              <p:nvPr/>
            </p:nvSpPr>
            <p:spPr>
              <a:xfrm>
                <a:off x="1659985" y="2827680"/>
                <a:ext cx="228365" cy="258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9" name="Suora yhdysviiva 8">
                <a:extLst>
                  <a:ext uri="{FF2B5EF4-FFF2-40B4-BE49-F238E27FC236}">
                    <a16:creationId xmlns:a16="http://schemas.microsoft.com/office/drawing/2014/main" id="{F4F2FB92-F5F8-52F5-3E1C-ADF02CC8EEEE}"/>
                  </a:ext>
                </a:extLst>
              </p:cNvPr>
              <p:cNvCxnSpPr>
                <a:cxnSpLocks/>
              </p:cNvCxnSpPr>
              <p:nvPr/>
            </p:nvCxnSpPr>
            <p:spPr>
              <a:xfrm>
                <a:off x="1774167" y="2748170"/>
                <a:ext cx="0" cy="444776"/>
              </a:xfrm>
              <a:prstGeom prst="line">
                <a:avLst/>
              </a:prstGeom>
              <a:ln w="25400">
                <a:solidFill>
                  <a:srgbClr val="FF0000"/>
                </a:solidFill>
              </a:ln>
            </p:spPr>
            <p:style>
              <a:lnRef idx="3">
                <a:schemeClr val="dk1"/>
              </a:lnRef>
              <a:fillRef idx="0">
                <a:schemeClr val="dk1"/>
              </a:fillRef>
              <a:effectRef idx="2">
                <a:schemeClr val="dk1"/>
              </a:effectRef>
              <a:fontRef idx="minor">
                <a:schemeClr val="tx1"/>
              </a:fontRef>
            </p:style>
          </p:cxnSp>
          <p:sp>
            <p:nvSpPr>
              <p:cNvPr id="10" name="Suorakulmio 9">
                <a:extLst>
                  <a:ext uri="{FF2B5EF4-FFF2-40B4-BE49-F238E27FC236}">
                    <a16:creationId xmlns:a16="http://schemas.microsoft.com/office/drawing/2014/main" id="{0D9C7645-F65C-FD2C-1781-95FA47F5C705}"/>
                  </a:ext>
                </a:extLst>
              </p:cNvPr>
              <p:cNvSpPr/>
              <p:nvPr/>
            </p:nvSpPr>
            <p:spPr>
              <a:xfrm>
                <a:off x="1905966" y="2922105"/>
                <a:ext cx="255796" cy="163941"/>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1" name="Suora yhdysviiva 10">
                <a:extLst>
                  <a:ext uri="{FF2B5EF4-FFF2-40B4-BE49-F238E27FC236}">
                    <a16:creationId xmlns:a16="http://schemas.microsoft.com/office/drawing/2014/main" id="{D556174D-591F-A3C1-5E97-D3A4580D3664}"/>
                  </a:ext>
                </a:extLst>
              </p:cNvPr>
              <p:cNvCxnSpPr>
                <a:cxnSpLocks/>
              </p:cNvCxnSpPr>
              <p:nvPr/>
            </p:nvCxnSpPr>
            <p:spPr>
              <a:xfrm>
                <a:off x="2033864" y="2711577"/>
                <a:ext cx="0" cy="433610"/>
              </a:xfrm>
              <a:prstGeom prst="line">
                <a:avLst/>
              </a:prstGeom>
              <a:ln w="25400">
                <a:solidFill>
                  <a:schemeClr val="accent4">
                    <a:lumMod val="50000"/>
                  </a:schemeClr>
                </a:solidFill>
              </a:ln>
            </p:spPr>
            <p:style>
              <a:lnRef idx="3">
                <a:schemeClr val="dk1"/>
              </a:lnRef>
              <a:fillRef idx="0">
                <a:schemeClr val="dk1"/>
              </a:fillRef>
              <a:effectRef idx="2">
                <a:schemeClr val="dk1"/>
              </a:effectRef>
              <a:fontRef idx="minor">
                <a:schemeClr val="tx1"/>
              </a:fontRef>
            </p:style>
          </p:cxnSp>
          <p:sp>
            <p:nvSpPr>
              <p:cNvPr id="12" name="Suorakulmio 11">
                <a:extLst>
                  <a:ext uri="{FF2B5EF4-FFF2-40B4-BE49-F238E27FC236}">
                    <a16:creationId xmlns:a16="http://schemas.microsoft.com/office/drawing/2014/main" id="{71A87502-FF2A-604B-689E-FBDF4A71C410}"/>
                  </a:ext>
                </a:extLst>
              </p:cNvPr>
              <p:cNvSpPr/>
              <p:nvPr/>
            </p:nvSpPr>
            <p:spPr>
              <a:xfrm>
                <a:off x="2179378" y="2763173"/>
                <a:ext cx="255796" cy="163941"/>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3" name="Suora yhdysviiva 12">
                <a:extLst>
                  <a:ext uri="{FF2B5EF4-FFF2-40B4-BE49-F238E27FC236}">
                    <a16:creationId xmlns:a16="http://schemas.microsoft.com/office/drawing/2014/main" id="{75EBF415-75B0-BEB1-6655-57E5452019B9}"/>
                  </a:ext>
                </a:extLst>
              </p:cNvPr>
              <p:cNvCxnSpPr>
                <a:cxnSpLocks/>
              </p:cNvCxnSpPr>
              <p:nvPr/>
            </p:nvCxnSpPr>
            <p:spPr>
              <a:xfrm>
                <a:off x="2315278" y="2424682"/>
                <a:ext cx="1194" cy="497423"/>
              </a:xfrm>
              <a:prstGeom prst="line">
                <a:avLst/>
              </a:prstGeom>
              <a:ln w="25400">
                <a:solidFill>
                  <a:schemeClr val="accent4">
                    <a:lumMod val="50000"/>
                  </a:schemeClr>
                </a:solidFill>
              </a:ln>
            </p:spPr>
            <p:style>
              <a:lnRef idx="3">
                <a:schemeClr val="dk1"/>
              </a:lnRef>
              <a:fillRef idx="0">
                <a:schemeClr val="dk1"/>
              </a:fillRef>
              <a:effectRef idx="2">
                <a:schemeClr val="dk1"/>
              </a:effectRef>
              <a:fontRef idx="minor">
                <a:schemeClr val="tx1"/>
              </a:fontRef>
            </p:style>
          </p:cxnSp>
          <p:sp>
            <p:nvSpPr>
              <p:cNvPr id="14" name="Suorakulmio 13">
                <a:extLst>
                  <a:ext uri="{FF2B5EF4-FFF2-40B4-BE49-F238E27FC236}">
                    <a16:creationId xmlns:a16="http://schemas.microsoft.com/office/drawing/2014/main" id="{F37CFEBF-5934-6585-A5C9-B4184B15AB20}"/>
                  </a:ext>
                </a:extLst>
              </p:cNvPr>
              <p:cNvSpPr/>
              <p:nvPr/>
            </p:nvSpPr>
            <p:spPr>
              <a:xfrm>
                <a:off x="2451839" y="2763173"/>
                <a:ext cx="257696" cy="38533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5" name="Suora yhdysviiva 14">
                <a:extLst>
                  <a:ext uri="{FF2B5EF4-FFF2-40B4-BE49-F238E27FC236}">
                    <a16:creationId xmlns:a16="http://schemas.microsoft.com/office/drawing/2014/main" id="{066EE5B4-3800-1A40-B000-6995C9E4197E}"/>
                  </a:ext>
                </a:extLst>
              </p:cNvPr>
              <p:cNvCxnSpPr>
                <a:cxnSpLocks/>
              </p:cNvCxnSpPr>
              <p:nvPr/>
            </p:nvCxnSpPr>
            <p:spPr>
              <a:xfrm>
                <a:off x="2580687" y="2711577"/>
                <a:ext cx="0" cy="748937"/>
              </a:xfrm>
              <a:prstGeom prst="line">
                <a:avLst/>
              </a:prstGeom>
              <a:ln w="25400">
                <a:solidFill>
                  <a:srgbClr val="FF0000"/>
                </a:solidFill>
              </a:ln>
            </p:spPr>
            <p:style>
              <a:lnRef idx="3">
                <a:schemeClr val="dk1"/>
              </a:lnRef>
              <a:fillRef idx="0">
                <a:schemeClr val="dk1"/>
              </a:fillRef>
              <a:effectRef idx="2">
                <a:schemeClr val="dk1"/>
              </a:effectRef>
              <a:fontRef idx="minor">
                <a:schemeClr val="tx1"/>
              </a:fontRef>
            </p:style>
          </p:cxnSp>
          <p:sp>
            <p:nvSpPr>
              <p:cNvPr id="16" name="Suorakulmio 15">
                <a:extLst>
                  <a:ext uri="{FF2B5EF4-FFF2-40B4-BE49-F238E27FC236}">
                    <a16:creationId xmlns:a16="http://schemas.microsoft.com/office/drawing/2014/main" id="{AC87931F-C187-F0F8-3711-B457C7174283}"/>
                  </a:ext>
                </a:extLst>
              </p:cNvPr>
              <p:cNvSpPr/>
              <p:nvPr/>
            </p:nvSpPr>
            <p:spPr>
              <a:xfrm>
                <a:off x="2724199" y="3145187"/>
                <a:ext cx="228365" cy="258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7" name="Suora yhdysviiva 16">
                <a:extLst>
                  <a:ext uri="{FF2B5EF4-FFF2-40B4-BE49-F238E27FC236}">
                    <a16:creationId xmlns:a16="http://schemas.microsoft.com/office/drawing/2014/main" id="{D7E43F9A-49F3-11D4-4B5F-CCA71AED326C}"/>
                  </a:ext>
                </a:extLst>
              </p:cNvPr>
              <p:cNvCxnSpPr>
                <a:cxnSpLocks/>
              </p:cNvCxnSpPr>
              <p:nvPr/>
            </p:nvCxnSpPr>
            <p:spPr>
              <a:xfrm>
                <a:off x="2838381" y="3059037"/>
                <a:ext cx="0" cy="544134"/>
              </a:xfrm>
              <a:prstGeom prst="line">
                <a:avLst/>
              </a:prstGeom>
              <a:ln w="25400">
                <a:solidFill>
                  <a:srgbClr val="FF0000"/>
                </a:solidFill>
              </a:ln>
            </p:spPr>
            <p:style>
              <a:lnRef idx="3">
                <a:schemeClr val="dk1"/>
              </a:lnRef>
              <a:fillRef idx="0">
                <a:schemeClr val="dk1"/>
              </a:fillRef>
              <a:effectRef idx="2">
                <a:schemeClr val="dk1"/>
              </a:effectRef>
              <a:fontRef idx="minor">
                <a:schemeClr val="tx1"/>
              </a:fontRef>
            </p:style>
          </p:cxnSp>
          <p:sp>
            <p:nvSpPr>
              <p:cNvPr id="18" name="Suorakulmio 17">
                <a:extLst>
                  <a:ext uri="{FF2B5EF4-FFF2-40B4-BE49-F238E27FC236}">
                    <a16:creationId xmlns:a16="http://schemas.microsoft.com/office/drawing/2014/main" id="{59B9065F-6544-2AFB-E148-8C8E438AAD5F}"/>
                  </a:ext>
                </a:extLst>
              </p:cNvPr>
              <p:cNvSpPr/>
              <p:nvPr/>
            </p:nvSpPr>
            <p:spPr>
              <a:xfrm>
                <a:off x="2967227" y="3403553"/>
                <a:ext cx="228365" cy="2583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9" name="Suora yhdysviiva 18">
                <a:extLst>
                  <a:ext uri="{FF2B5EF4-FFF2-40B4-BE49-F238E27FC236}">
                    <a16:creationId xmlns:a16="http://schemas.microsoft.com/office/drawing/2014/main" id="{3F65A34B-41B5-AF78-50EA-92F9AD437183}"/>
                  </a:ext>
                </a:extLst>
              </p:cNvPr>
              <p:cNvCxnSpPr>
                <a:cxnSpLocks/>
              </p:cNvCxnSpPr>
              <p:nvPr/>
            </p:nvCxnSpPr>
            <p:spPr>
              <a:xfrm>
                <a:off x="3085843" y="3403553"/>
                <a:ext cx="0" cy="444776"/>
              </a:xfrm>
              <a:prstGeom prst="line">
                <a:avLst/>
              </a:prstGeom>
              <a:ln w="25400">
                <a:solidFill>
                  <a:srgbClr val="FF0000"/>
                </a:solidFill>
              </a:ln>
            </p:spPr>
            <p:style>
              <a:lnRef idx="3">
                <a:schemeClr val="dk1"/>
              </a:lnRef>
              <a:fillRef idx="0">
                <a:schemeClr val="dk1"/>
              </a:fillRef>
              <a:effectRef idx="2">
                <a:schemeClr val="dk1"/>
              </a:effectRef>
              <a:fontRef idx="minor">
                <a:schemeClr val="tx1"/>
              </a:fontRef>
            </p:style>
          </p:cxnSp>
          <p:sp>
            <p:nvSpPr>
              <p:cNvPr id="20" name="Suorakulmio 19">
                <a:extLst>
                  <a:ext uri="{FF2B5EF4-FFF2-40B4-BE49-F238E27FC236}">
                    <a16:creationId xmlns:a16="http://schemas.microsoft.com/office/drawing/2014/main" id="{5E8732A3-4ECF-4345-C109-56F98C74B794}"/>
                  </a:ext>
                </a:extLst>
              </p:cNvPr>
              <p:cNvSpPr/>
              <p:nvPr/>
            </p:nvSpPr>
            <p:spPr>
              <a:xfrm>
                <a:off x="3210254" y="3516412"/>
                <a:ext cx="228365" cy="145507"/>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1" name="Suora yhdysviiva 20">
                <a:extLst>
                  <a:ext uri="{FF2B5EF4-FFF2-40B4-BE49-F238E27FC236}">
                    <a16:creationId xmlns:a16="http://schemas.microsoft.com/office/drawing/2014/main" id="{C62D4082-55AB-9E7B-749B-F2AAA3994B10}"/>
                  </a:ext>
                </a:extLst>
              </p:cNvPr>
              <p:cNvCxnSpPr>
                <a:cxnSpLocks/>
              </p:cNvCxnSpPr>
              <p:nvPr/>
            </p:nvCxnSpPr>
            <p:spPr>
              <a:xfrm flipH="1">
                <a:off x="3323267" y="3373631"/>
                <a:ext cx="1169" cy="359494"/>
              </a:xfrm>
              <a:prstGeom prst="line">
                <a:avLst/>
              </a:prstGeom>
              <a:ln w="25400">
                <a:solidFill>
                  <a:schemeClr val="accent4">
                    <a:lumMod val="50000"/>
                  </a:schemeClr>
                </a:solidFill>
              </a:ln>
            </p:spPr>
            <p:style>
              <a:lnRef idx="3">
                <a:schemeClr val="dk1"/>
              </a:lnRef>
              <a:fillRef idx="0">
                <a:schemeClr val="dk1"/>
              </a:fillRef>
              <a:effectRef idx="2">
                <a:schemeClr val="dk1"/>
              </a:effectRef>
              <a:fontRef idx="minor">
                <a:schemeClr val="tx1"/>
              </a:fontRef>
            </p:style>
          </p:cxnSp>
          <p:sp>
            <p:nvSpPr>
              <p:cNvPr id="22" name="Suorakulmio 21">
                <a:extLst>
                  <a:ext uri="{FF2B5EF4-FFF2-40B4-BE49-F238E27FC236}">
                    <a16:creationId xmlns:a16="http://schemas.microsoft.com/office/drawing/2014/main" id="{A57099F8-CEC3-059B-F033-66AA4EEB8CF4}"/>
                  </a:ext>
                </a:extLst>
              </p:cNvPr>
              <p:cNvSpPr/>
              <p:nvPr/>
            </p:nvSpPr>
            <p:spPr>
              <a:xfrm>
                <a:off x="3453281" y="3352471"/>
                <a:ext cx="255796" cy="163941"/>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3" name="Suora yhdysviiva 22">
                <a:extLst>
                  <a:ext uri="{FF2B5EF4-FFF2-40B4-BE49-F238E27FC236}">
                    <a16:creationId xmlns:a16="http://schemas.microsoft.com/office/drawing/2014/main" id="{0764BEC0-528A-F54C-2345-1F3998EDD415}"/>
                  </a:ext>
                </a:extLst>
              </p:cNvPr>
              <p:cNvCxnSpPr>
                <a:cxnSpLocks/>
              </p:cNvCxnSpPr>
              <p:nvPr/>
            </p:nvCxnSpPr>
            <p:spPr>
              <a:xfrm>
                <a:off x="3581179" y="3192946"/>
                <a:ext cx="0" cy="382607"/>
              </a:xfrm>
              <a:prstGeom prst="line">
                <a:avLst/>
              </a:prstGeom>
              <a:ln w="25400">
                <a:solidFill>
                  <a:schemeClr val="accent4">
                    <a:lumMod val="50000"/>
                  </a:schemeClr>
                </a:solidFill>
              </a:ln>
            </p:spPr>
            <p:style>
              <a:lnRef idx="3">
                <a:schemeClr val="dk1"/>
              </a:lnRef>
              <a:fillRef idx="0">
                <a:schemeClr val="dk1"/>
              </a:fillRef>
              <a:effectRef idx="2">
                <a:schemeClr val="dk1"/>
              </a:effectRef>
              <a:fontRef idx="minor">
                <a:schemeClr val="tx1"/>
              </a:fontRef>
            </p:style>
          </p:cxnSp>
          <p:sp>
            <p:nvSpPr>
              <p:cNvPr id="24" name="Suorakulmio 23">
                <a:extLst>
                  <a:ext uri="{FF2B5EF4-FFF2-40B4-BE49-F238E27FC236}">
                    <a16:creationId xmlns:a16="http://schemas.microsoft.com/office/drawing/2014/main" id="{0D6F820F-5242-42C6-0F16-F75961122413}"/>
                  </a:ext>
                </a:extLst>
              </p:cNvPr>
              <p:cNvSpPr/>
              <p:nvPr/>
            </p:nvSpPr>
            <p:spPr>
              <a:xfrm>
                <a:off x="3735277" y="3352472"/>
                <a:ext cx="217883" cy="2506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5" name="Suora yhdysviiva 24">
                <a:extLst>
                  <a:ext uri="{FF2B5EF4-FFF2-40B4-BE49-F238E27FC236}">
                    <a16:creationId xmlns:a16="http://schemas.microsoft.com/office/drawing/2014/main" id="{34191AA7-1987-EF1B-C49D-4C515D229F97}"/>
                  </a:ext>
                </a:extLst>
              </p:cNvPr>
              <p:cNvCxnSpPr>
                <a:cxnSpLocks/>
              </p:cNvCxnSpPr>
              <p:nvPr/>
            </p:nvCxnSpPr>
            <p:spPr>
              <a:xfrm>
                <a:off x="3838977" y="3285639"/>
                <a:ext cx="0" cy="593143"/>
              </a:xfrm>
              <a:prstGeom prst="line">
                <a:avLst/>
              </a:prstGeom>
              <a:ln w="25400">
                <a:solidFill>
                  <a:srgbClr val="FF0000"/>
                </a:solidFill>
              </a:ln>
            </p:spPr>
            <p:style>
              <a:lnRef idx="3">
                <a:schemeClr val="dk1"/>
              </a:lnRef>
              <a:fillRef idx="0">
                <a:schemeClr val="dk1"/>
              </a:fillRef>
              <a:effectRef idx="2">
                <a:schemeClr val="dk1"/>
              </a:effectRef>
              <a:fontRef idx="minor">
                <a:schemeClr val="tx1"/>
              </a:fontRef>
            </p:style>
          </p:cxnSp>
          <p:sp>
            <p:nvSpPr>
              <p:cNvPr id="26" name="Suorakulmio 25">
                <a:extLst>
                  <a:ext uri="{FF2B5EF4-FFF2-40B4-BE49-F238E27FC236}">
                    <a16:creationId xmlns:a16="http://schemas.microsoft.com/office/drawing/2014/main" id="{DD93CE69-A5D7-184D-6007-398599BA7F1D}"/>
                  </a:ext>
                </a:extLst>
              </p:cNvPr>
              <p:cNvSpPr/>
              <p:nvPr/>
            </p:nvSpPr>
            <p:spPr>
              <a:xfrm>
                <a:off x="3966765" y="3482273"/>
                <a:ext cx="256737" cy="12357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7" name="Suora yhdysviiva 26">
                <a:extLst>
                  <a:ext uri="{FF2B5EF4-FFF2-40B4-BE49-F238E27FC236}">
                    <a16:creationId xmlns:a16="http://schemas.microsoft.com/office/drawing/2014/main" id="{1E267C60-7B7F-2235-1C1B-9642C102E232}"/>
                  </a:ext>
                </a:extLst>
              </p:cNvPr>
              <p:cNvCxnSpPr>
                <a:cxnSpLocks/>
              </p:cNvCxnSpPr>
              <p:nvPr/>
            </p:nvCxnSpPr>
            <p:spPr>
              <a:xfrm>
                <a:off x="4102756" y="3384249"/>
                <a:ext cx="0" cy="382607"/>
              </a:xfrm>
              <a:prstGeom prst="line">
                <a:avLst/>
              </a:prstGeom>
              <a:ln w="25400">
                <a:solidFill>
                  <a:schemeClr val="accent4">
                    <a:lumMod val="50000"/>
                  </a:schemeClr>
                </a:solidFill>
              </a:ln>
            </p:spPr>
            <p:style>
              <a:lnRef idx="3">
                <a:schemeClr val="dk1"/>
              </a:lnRef>
              <a:fillRef idx="0">
                <a:schemeClr val="dk1"/>
              </a:fillRef>
              <a:effectRef idx="2">
                <a:schemeClr val="dk1"/>
              </a:effectRef>
              <a:fontRef idx="minor">
                <a:schemeClr val="tx1"/>
              </a:fontRef>
            </p:style>
          </p:cxnSp>
          <p:sp>
            <p:nvSpPr>
              <p:cNvPr id="28" name="Suorakulmio 27">
                <a:extLst>
                  <a:ext uri="{FF2B5EF4-FFF2-40B4-BE49-F238E27FC236}">
                    <a16:creationId xmlns:a16="http://schemas.microsoft.com/office/drawing/2014/main" id="{0CA3D14E-E641-729D-0425-9471271A6266}"/>
                  </a:ext>
                </a:extLst>
              </p:cNvPr>
              <p:cNvSpPr/>
              <p:nvPr/>
            </p:nvSpPr>
            <p:spPr>
              <a:xfrm>
                <a:off x="4233845" y="3482273"/>
                <a:ext cx="228365" cy="8675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9" name="Suora yhdysviiva 28">
                <a:extLst>
                  <a:ext uri="{FF2B5EF4-FFF2-40B4-BE49-F238E27FC236}">
                    <a16:creationId xmlns:a16="http://schemas.microsoft.com/office/drawing/2014/main" id="{6F9F7BC2-8787-B13F-845D-4D8A763BBF6D}"/>
                  </a:ext>
                </a:extLst>
              </p:cNvPr>
              <p:cNvCxnSpPr>
                <a:cxnSpLocks/>
              </p:cNvCxnSpPr>
              <p:nvPr/>
            </p:nvCxnSpPr>
            <p:spPr>
              <a:xfrm flipH="1">
                <a:off x="4337466" y="3237087"/>
                <a:ext cx="6571" cy="849664"/>
              </a:xfrm>
              <a:prstGeom prst="line">
                <a:avLst/>
              </a:prstGeom>
              <a:ln w="25400">
                <a:solidFill>
                  <a:srgbClr val="FF0000"/>
                </a:solidFill>
              </a:ln>
            </p:spPr>
            <p:style>
              <a:lnRef idx="3">
                <a:schemeClr val="dk1"/>
              </a:lnRef>
              <a:fillRef idx="0">
                <a:schemeClr val="dk1"/>
              </a:fillRef>
              <a:effectRef idx="2">
                <a:schemeClr val="dk1"/>
              </a:effectRef>
              <a:fontRef idx="minor">
                <a:schemeClr val="tx1"/>
              </a:fontRef>
            </p:style>
          </p:cxnSp>
          <p:sp>
            <p:nvSpPr>
              <p:cNvPr id="30" name="Suorakulmio 29">
                <a:extLst>
                  <a:ext uri="{FF2B5EF4-FFF2-40B4-BE49-F238E27FC236}">
                    <a16:creationId xmlns:a16="http://schemas.microsoft.com/office/drawing/2014/main" id="{B77D874B-59F0-4C0F-24ED-8E76801EED4B}"/>
                  </a:ext>
                </a:extLst>
              </p:cNvPr>
              <p:cNvSpPr/>
              <p:nvPr/>
            </p:nvSpPr>
            <p:spPr>
              <a:xfrm>
                <a:off x="4474833" y="3568588"/>
                <a:ext cx="222084" cy="32907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1" name="Suora yhdysviiva 30">
                <a:extLst>
                  <a:ext uri="{FF2B5EF4-FFF2-40B4-BE49-F238E27FC236}">
                    <a16:creationId xmlns:a16="http://schemas.microsoft.com/office/drawing/2014/main" id="{D84E6C61-DDD5-7044-F33E-AB118A47E255}"/>
                  </a:ext>
                </a:extLst>
              </p:cNvPr>
              <p:cNvCxnSpPr>
                <a:cxnSpLocks/>
              </p:cNvCxnSpPr>
              <p:nvPr/>
            </p:nvCxnSpPr>
            <p:spPr>
              <a:xfrm>
                <a:off x="4590083" y="3473640"/>
                <a:ext cx="0" cy="540641"/>
              </a:xfrm>
              <a:prstGeom prst="line">
                <a:avLst/>
              </a:prstGeom>
              <a:ln w="25400">
                <a:solidFill>
                  <a:srgbClr val="FF0000"/>
                </a:solidFill>
              </a:ln>
            </p:spPr>
            <p:style>
              <a:lnRef idx="3">
                <a:schemeClr val="dk1"/>
              </a:lnRef>
              <a:fillRef idx="0">
                <a:schemeClr val="dk1"/>
              </a:fillRef>
              <a:effectRef idx="2">
                <a:schemeClr val="dk1"/>
              </a:effectRef>
              <a:fontRef idx="minor">
                <a:schemeClr val="tx1"/>
              </a:fontRef>
            </p:style>
          </p:cxnSp>
          <p:sp>
            <p:nvSpPr>
              <p:cNvPr id="32" name="Suorakulmio 31">
                <a:extLst>
                  <a:ext uri="{FF2B5EF4-FFF2-40B4-BE49-F238E27FC236}">
                    <a16:creationId xmlns:a16="http://schemas.microsoft.com/office/drawing/2014/main" id="{BDFF1ED0-2AEC-7077-9DD5-2BA6DC5271A5}"/>
                  </a:ext>
                </a:extLst>
              </p:cNvPr>
              <p:cNvSpPr/>
              <p:nvPr/>
            </p:nvSpPr>
            <p:spPr>
              <a:xfrm>
                <a:off x="4705334" y="3897941"/>
                <a:ext cx="222084" cy="33786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3" name="Suora yhdysviiva 32">
                <a:extLst>
                  <a:ext uri="{FF2B5EF4-FFF2-40B4-BE49-F238E27FC236}">
                    <a16:creationId xmlns:a16="http://schemas.microsoft.com/office/drawing/2014/main" id="{2E4C1DE1-3E89-94E8-A134-252C40636516}"/>
                  </a:ext>
                </a:extLst>
              </p:cNvPr>
              <p:cNvCxnSpPr>
                <a:cxnSpLocks/>
              </p:cNvCxnSpPr>
              <p:nvPr/>
            </p:nvCxnSpPr>
            <p:spPr>
              <a:xfrm>
                <a:off x="4817886" y="3723859"/>
                <a:ext cx="0" cy="651507"/>
              </a:xfrm>
              <a:prstGeom prst="line">
                <a:avLst/>
              </a:prstGeom>
              <a:ln w="25400">
                <a:solidFill>
                  <a:srgbClr val="FF0000"/>
                </a:solidFill>
              </a:ln>
            </p:spPr>
            <p:style>
              <a:lnRef idx="3">
                <a:schemeClr val="dk1"/>
              </a:lnRef>
              <a:fillRef idx="0">
                <a:schemeClr val="dk1"/>
              </a:fillRef>
              <a:effectRef idx="2">
                <a:schemeClr val="dk1"/>
              </a:effectRef>
              <a:fontRef idx="minor">
                <a:schemeClr val="tx1"/>
              </a:fontRef>
            </p:style>
          </p:cxnSp>
          <p:sp>
            <p:nvSpPr>
              <p:cNvPr id="34" name="Suorakulmio 33">
                <a:extLst>
                  <a:ext uri="{FF2B5EF4-FFF2-40B4-BE49-F238E27FC236}">
                    <a16:creationId xmlns:a16="http://schemas.microsoft.com/office/drawing/2014/main" id="{5D5FDEAB-F0EE-C285-1EA3-DAFCEF262124}"/>
                  </a:ext>
                </a:extLst>
              </p:cNvPr>
              <p:cNvSpPr/>
              <p:nvPr/>
            </p:nvSpPr>
            <p:spPr>
              <a:xfrm>
                <a:off x="4937345" y="4233014"/>
                <a:ext cx="222084" cy="33786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5" name="Suora yhdysviiva 34">
                <a:extLst>
                  <a:ext uri="{FF2B5EF4-FFF2-40B4-BE49-F238E27FC236}">
                    <a16:creationId xmlns:a16="http://schemas.microsoft.com/office/drawing/2014/main" id="{9F5E4FCD-BFEB-F57E-A665-7EA29B004C5B}"/>
                  </a:ext>
                </a:extLst>
              </p:cNvPr>
              <p:cNvCxnSpPr>
                <a:cxnSpLocks/>
              </p:cNvCxnSpPr>
              <p:nvPr/>
            </p:nvCxnSpPr>
            <p:spPr>
              <a:xfrm flipH="1">
                <a:off x="5048387" y="4054110"/>
                <a:ext cx="4208" cy="805005"/>
              </a:xfrm>
              <a:prstGeom prst="line">
                <a:avLst/>
              </a:prstGeom>
              <a:ln w="25400">
                <a:solidFill>
                  <a:srgbClr val="FF0000"/>
                </a:solidFill>
              </a:ln>
            </p:spPr>
            <p:style>
              <a:lnRef idx="3">
                <a:schemeClr val="dk1"/>
              </a:lnRef>
              <a:fillRef idx="0">
                <a:schemeClr val="dk1"/>
              </a:fillRef>
              <a:effectRef idx="2">
                <a:schemeClr val="dk1"/>
              </a:effectRef>
              <a:fontRef idx="minor">
                <a:schemeClr val="tx1"/>
              </a:fontRef>
            </p:style>
          </p:cxnSp>
        </p:grpSp>
        <p:sp>
          <p:nvSpPr>
            <p:cNvPr id="36" name="Suorakulmio 35">
              <a:extLst>
                <a:ext uri="{FF2B5EF4-FFF2-40B4-BE49-F238E27FC236}">
                  <a16:creationId xmlns:a16="http://schemas.microsoft.com/office/drawing/2014/main" id="{35A5FF97-314D-B250-E7B5-8AD2ABCA3115}"/>
                </a:ext>
              </a:extLst>
            </p:cNvPr>
            <p:cNvSpPr/>
            <p:nvPr/>
          </p:nvSpPr>
          <p:spPr>
            <a:xfrm>
              <a:off x="5177773" y="4446297"/>
              <a:ext cx="256737" cy="12357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7" name="Suora yhdysviiva 36">
              <a:extLst>
                <a:ext uri="{FF2B5EF4-FFF2-40B4-BE49-F238E27FC236}">
                  <a16:creationId xmlns:a16="http://schemas.microsoft.com/office/drawing/2014/main" id="{243F622C-063C-F90E-670C-B0B9B16BEF7A}"/>
                </a:ext>
              </a:extLst>
            </p:cNvPr>
            <p:cNvCxnSpPr>
              <a:cxnSpLocks/>
            </p:cNvCxnSpPr>
            <p:nvPr/>
          </p:nvCxnSpPr>
          <p:spPr>
            <a:xfrm>
              <a:off x="5306360" y="4446297"/>
              <a:ext cx="0" cy="625476"/>
            </a:xfrm>
            <a:prstGeom prst="line">
              <a:avLst/>
            </a:prstGeom>
            <a:ln w="25400">
              <a:solidFill>
                <a:schemeClr val="accent4">
                  <a:lumMod val="50000"/>
                </a:schemeClr>
              </a:solidFill>
            </a:ln>
          </p:spPr>
          <p:style>
            <a:lnRef idx="3">
              <a:schemeClr val="dk1"/>
            </a:lnRef>
            <a:fillRef idx="0">
              <a:schemeClr val="dk1"/>
            </a:fillRef>
            <a:effectRef idx="2">
              <a:schemeClr val="dk1"/>
            </a:effectRef>
            <a:fontRef idx="minor">
              <a:schemeClr val="tx1"/>
            </a:fontRef>
          </p:style>
        </p:cxnSp>
        <p:sp>
          <p:nvSpPr>
            <p:cNvPr id="38" name="Suorakulmio 37">
              <a:extLst>
                <a:ext uri="{FF2B5EF4-FFF2-40B4-BE49-F238E27FC236}">
                  <a16:creationId xmlns:a16="http://schemas.microsoft.com/office/drawing/2014/main" id="{E3E692BF-D860-D069-F225-94D7C94F4CE0}"/>
                </a:ext>
              </a:extLst>
            </p:cNvPr>
            <p:cNvSpPr/>
            <p:nvPr/>
          </p:nvSpPr>
          <p:spPr>
            <a:xfrm>
              <a:off x="5453072" y="4105673"/>
              <a:ext cx="256737" cy="33786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9" name="Suora yhdysviiva 38">
              <a:extLst>
                <a:ext uri="{FF2B5EF4-FFF2-40B4-BE49-F238E27FC236}">
                  <a16:creationId xmlns:a16="http://schemas.microsoft.com/office/drawing/2014/main" id="{F9DCFBA2-71B5-F16E-8D43-222A3DC6F955}"/>
                </a:ext>
              </a:extLst>
            </p:cNvPr>
            <p:cNvCxnSpPr>
              <a:cxnSpLocks/>
            </p:cNvCxnSpPr>
            <p:nvPr/>
          </p:nvCxnSpPr>
          <p:spPr>
            <a:xfrm>
              <a:off x="5581440" y="3723859"/>
              <a:ext cx="3921" cy="821515"/>
            </a:xfrm>
            <a:prstGeom prst="line">
              <a:avLst/>
            </a:prstGeom>
            <a:ln w="25400">
              <a:solidFill>
                <a:schemeClr val="accent4">
                  <a:lumMod val="50000"/>
                </a:schemeClr>
              </a:solidFill>
            </a:ln>
          </p:spPr>
          <p:style>
            <a:lnRef idx="3">
              <a:schemeClr val="dk1"/>
            </a:lnRef>
            <a:fillRef idx="0">
              <a:schemeClr val="dk1"/>
            </a:fillRef>
            <a:effectRef idx="2">
              <a:schemeClr val="dk1"/>
            </a:effectRef>
            <a:fontRef idx="minor">
              <a:schemeClr val="tx1"/>
            </a:fontRef>
          </p:style>
        </p:cxnSp>
        <p:sp>
          <p:nvSpPr>
            <p:cNvPr id="40" name="Suorakulmio 39">
              <a:extLst>
                <a:ext uri="{FF2B5EF4-FFF2-40B4-BE49-F238E27FC236}">
                  <a16:creationId xmlns:a16="http://schemas.microsoft.com/office/drawing/2014/main" id="{5EB19402-D999-314A-7B06-2E6D3B90856D}"/>
                </a:ext>
              </a:extLst>
            </p:cNvPr>
            <p:cNvSpPr/>
            <p:nvPr/>
          </p:nvSpPr>
          <p:spPr>
            <a:xfrm>
              <a:off x="5728371" y="3766856"/>
              <a:ext cx="256737" cy="33786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41" name="Suora yhdysviiva 40">
              <a:extLst>
                <a:ext uri="{FF2B5EF4-FFF2-40B4-BE49-F238E27FC236}">
                  <a16:creationId xmlns:a16="http://schemas.microsoft.com/office/drawing/2014/main" id="{4C9D86F1-5BF2-ECCF-7919-C0744179D059}"/>
                </a:ext>
              </a:extLst>
            </p:cNvPr>
            <p:cNvCxnSpPr>
              <a:cxnSpLocks/>
            </p:cNvCxnSpPr>
            <p:nvPr/>
          </p:nvCxnSpPr>
          <p:spPr>
            <a:xfrm>
              <a:off x="5856739" y="3518627"/>
              <a:ext cx="0" cy="755978"/>
            </a:xfrm>
            <a:prstGeom prst="line">
              <a:avLst/>
            </a:prstGeom>
            <a:ln w="25400">
              <a:solidFill>
                <a:schemeClr val="accent4">
                  <a:lumMod val="50000"/>
                </a:schemeClr>
              </a:solidFill>
            </a:ln>
          </p:spPr>
          <p:style>
            <a:lnRef idx="3">
              <a:schemeClr val="dk1"/>
            </a:lnRef>
            <a:fillRef idx="0">
              <a:schemeClr val="dk1"/>
            </a:fillRef>
            <a:effectRef idx="2">
              <a:schemeClr val="dk1"/>
            </a:effectRef>
            <a:fontRef idx="minor">
              <a:schemeClr val="tx1"/>
            </a:fontRef>
          </p:style>
        </p:cxnSp>
        <p:sp>
          <p:nvSpPr>
            <p:cNvPr id="42" name="Suorakulmio 41">
              <a:extLst>
                <a:ext uri="{FF2B5EF4-FFF2-40B4-BE49-F238E27FC236}">
                  <a16:creationId xmlns:a16="http://schemas.microsoft.com/office/drawing/2014/main" id="{5D44EBDA-F7DC-035E-2F96-2B390A83C4C3}"/>
                </a:ext>
              </a:extLst>
            </p:cNvPr>
            <p:cNvSpPr/>
            <p:nvPr/>
          </p:nvSpPr>
          <p:spPr>
            <a:xfrm>
              <a:off x="5999748" y="3482273"/>
              <a:ext cx="256737" cy="28982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43" name="Suora yhdysviiva 42">
              <a:extLst>
                <a:ext uri="{FF2B5EF4-FFF2-40B4-BE49-F238E27FC236}">
                  <a16:creationId xmlns:a16="http://schemas.microsoft.com/office/drawing/2014/main" id="{400C1162-BAD9-42E5-6063-BCEB050BD2C4}"/>
                </a:ext>
              </a:extLst>
            </p:cNvPr>
            <p:cNvCxnSpPr>
              <a:cxnSpLocks/>
            </p:cNvCxnSpPr>
            <p:nvPr/>
          </p:nvCxnSpPr>
          <p:spPr>
            <a:xfrm>
              <a:off x="6135269" y="3237087"/>
              <a:ext cx="0" cy="638426"/>
            </a:xfrm>
            <a:prstGeom prst="line">
              <a:avLst/>
            </a:prstGeom>
            <a:ln w="25400">
              <a:solidFill>
                <a:schemeClr val="accent4">
                  <a:lumMod val="50000"/>
                </a:schemeClr>
              </a:solidFill>
            </a:ln>
          </p:spPr>
          <p:style>
            <a:lnRef idx="3">
              <a:schemeClr val="dk1"/>
            </a:lnRef>
            <a:fillRef idx="0">
              <a:schemeClr val="dk1"/>
            </a:fillRef>
            <a:effectRef idx="2">
              <a:schemeClr val="dk1"/>
            </a:effectRef>
            <a:fontRef idx="minor">
              <a:schemeClr val="tx1"/>
            </a:fontRef>
          </p:style>
        </p:cxnSp>
        <p:sp>
          <p:nvSpPr>
            <p:cNvPr id="44" name="Suorakulmio 43">
              <a:extLst>
                <a:ext uri="{FF2B5EF4-FFF2-40B4-BE49-F238E27FC236}">
                  <a16:creationId xmlns:a16="http://schemas.microsoft.com/office/drawing/2014/main" id="{C225AFE8-0E7D-43DF-3365-AB5D8AB26E3C}"/>
                </a:ext>
              </a:extLst>
            </p:cNvPr>
            <p:cNvSpPr/>
            <p:nvPr/>
          </p:nvSpPr>
          <p:spPr>
            <a:xfrm>
              <a:off x="6270791" y="3383470"/>
              <a:ext cx="256737" cy="9880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45" name="Suora yhdysviiva 44">
              <a:extLst>
                <a:ext uri="{FF2B5EF4-FFF2-40B4-BE49-F238E27FC236}">
                  <a16:creationId xmlns:a16="http://schemas.microsoft.com/office/drawing/2014/main" id="{354348ED-312F-867D-C0FE-DD2718C503DE}"/>
                </a:ext>
              </a:extLst>
            </p:cNvPr>
            <p:cNvCxnSpPr>
              <a:cxnSpLocks/>
            </p:cNvCxnSpPr>
            <p:nvPr/>
          </p:nvCxnSpPr>
          <p:spPr>
            <a:xfrm flipH="1">
              <a:off x="6399493" y="3059037"/>
              <a:ext cx="3587" cy="453205"/>
            </a:xfrm>
            <a:prstGeom prst="line">
              <a:avLst/>
            </a:prstGeom>
            <a:ln w="25400">
              <a:solidFill>
                <a:schemeClr val="accent4">
                  <a:lumMod val="50000"/>
                </a:schemeClr>
              </a:solidFill>
            </a:ln>
          </p:spPr>
          <p:style>
            <a:lnRef idx="3">
              <a:schemeClr val="dk1"/>
            </a:lnRef>
            <a:fillRef idx="0">
              <a:schemeClr val="dk1"/>
            </a:fillRef>
            <a:effectRef idx="2">
              <a:schemeClr val="dk1"/>
            </a:effectRef>
            <a:fontRef idx="minor">
              <a:schemeClr val="tx1"/>
            </a:fontRef>
          </p:style>
        </p:cxnSp>
        <p:sp>
          <p:nvSpPr>
            <p:cNvPr id="46" name="Suorakulmio 45">
              <a:extLst>
                <a:ext uri="{FF2B5EF4-FFF2-40B4-BE49-F238E27FC236}">
                  <a16:creationId xmlns:a16="http://schemas.microsoft.com/office/drawing/2014/main" id="{18175E83-F6F9-0268-521E-712080ADD71C}"/>
                </a:ext>
              </a:extLst>
            </p:cNvPr>
            <p:cNvSpPr/>
            <p:nvPr/>
          </p:nvSpPr>
          <p:spPr>
            <a:xfrm>
              <a:off x="6543108" y="3385621"/>
              <a:ext cx="228365"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47" name="Suora yhdysviiva 46">
              <a:extLst>
                <a:ext uri="{FF2B5EF4-FFF2-40B4-BE49-F238E27FC236}">
                  <a16:creationId xmlns:a16="http://schemas.microsoft.com/office/drawing/2014/main" id="{E9813536-A06C-49C3-52B2-D1AD3E034F95}"/>
                </a:ext>
              </a:extLst>
            </p:cNvPr>
            <p:cNvCxnSpPr>
              <a:cxnSpLocks/>
            </p:cNvCxnSpPr>
            <p:nvPr/>
          </p:nvCxnSpPr>
          <p:spPr>
            <a:xfrm>
              <a:off x="6665784" y="3237087"/>
              <a:ext cx="0" cy="223427"/>
            </a:xfrm>
            <a:prstGeom prst="line">
              <a:avLst/>
            </a:prstGeom>
            <a:ln w="25400">
              <a:solidFill>
                <a:srgbClr val="FF0000"/>
              </a:solidFill>
            </a:ln>
          </p:spPr>
          <p:style>
            <a:lnRef idx="3">
              <a:schemeClr val="dk1"/>
            </a:lnRef>
            <a:fillRef idx="0">
              <a:schemeClr val="dk1"/>
            </a:fillRef>
            <a:effectRef idx="2">
              <a:schemeClr val="dk1"/>
            </a:effectRef>
            <a:fontRef idx="minor">
              <a:schemeClr val="tx1"/>
            </a:fontRef>
          </p:style>
        </p:cxnSp>
        <p:sp>
          <p:nvSpPr>
            <p:cNvPr id="48" name="Suorakulmio 47">
              <a:extLst>
                <a:ext uri="{FF2B5EF4-FFF2-40B4-BE49-F238E27FC236}">
                  <a16:creationId xmlns:a16="http://schemas.microsoft.com/office/drawing/2014/main" id="{958F50BF-AFD6-B518-AFE9-333906F22A06}"/>
                </a:ext>
              </a:extLst>
            </p:cNvPr>
            <p:cNvSpPr/>
            <p:nvPr/>
          </p:nvSpPr>
          <p:spPr>
            <a:xfrm>
              <a:off x="6786061" y="3430261"/>
              <a:ext cx="228365" cy="8675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49" name="Suora yhdysviiva 48">
              <a:extLst>
                <a:ext uri="{FF2B5EF4-FFF2-40B4-BE49-F238E27FC236}">
                  <a16:creationId xmlns:a16="http://schemas.microsoft.com/office/drawing/2014/main" id="{ECBFB95E-1BD4-DF0C-AE14-9AD0512B8107}"/>
                </a:ext>
              </a:extLst>
            </p:cNvPr>
            <p:cNvCxnSpPr>
              <a:cxnSpLocks/>
            </p:cNvCxnSpPr>
            <p:nvPr/>
          </p:nvCxnSpPr>
          <p:spPr>
            <a:xfrm>
              <a:off x="6906608" y="3145187"/>
              <a:ext cx="0" cy="578672"/>
            </a:xfrm>
            <a:prstGeom prst="line">
              <a:avLst/>
            </a:prstGeom>
            <a:ln w="25400">
              <a:solidFill>
                <a:srgbClr val="FF0000"/>
              </a:solidFill>
            </a:ln>
          </p:spPr>
          <p:style>
            <a:lnRef idx="3">
              <a:schemeClr val="dk1"/>
            </a:lnRef>
            <a:fillRef idx="0">
              <a:schemeClr val="dk1"/>
            </a:fillRef>
            <a:effectRef idx="2">
              <a:schemeClr val="dk1"/>
            </a:effectRef>
            <a:fontRef idx="minor">
              <a:schemeClr val="tx1"/>
            </a:fontRef>
          </p:style>
        </p:cxnSp>
        <p:sp>
          <p:nvSpPr>
            <p:cNvPr id="50" name="Suorakulmio 49">
              <a:extLst>
                <a:ext uri="{FF2B5EF4-FFF2-40B4-BE49-F238E27FC236}">
                  <a16:creationId xmlns:a16="http://schemas.microsoft.com/office/drawing/2014/main" id="{D1EA778B-8508-F57E-460C-E209D83A32C4}"/>
                </a:ext>
              </a:extLst>
            </p:cNvPr>
            <p:cNvSpPr/>
            <p:nvPr/>
          </p:nvSpPr>
          <p:spPr>
            <a:xfrm>
              <a:off x="7026884" y="3518627"/>
              <a:ext cx="228365" cy="8675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51" name="Suora yhdysviiva 50">
              <a:extLst>
                <a:ext uri="{FF2B5EF4-FFF2-40B4-BE49-F238E27FC236}">
                  <a16:creationId xmlns:a16="http://schemas.microsoft.com/office/drawing/2014/main" id="{30D34500-D2E2-AA5D-7F19-74D79521389A}"/>
                </a:ext>
              </a:extLst>
            </p:cNvPr>
            <p:cNvCxnSpPr>
              <a:cxnSpLocks/>
            </p:cNvCxnSpPr>
            <p:nvPr/>
          </p:nvCxnSpPr>
          <p:spPr>
            <a:xfrm>
              <a:off x="7149559" y="3377606"/>
              <a:ext cx="0" cy="305466"/>
            </a:xfrm>
            <a:prstGeom prst="line">
              <a:avLst/>
            </a:prstGeom>
            <a:ln w="25400">
              <a:solidFill>
                <a:srgbClr val="FF0000"/>
              </a:solidFill>
            </a:ln>
          </p:spPr>
          <p:style>
            <a:lnRef idx="3">
              <a:schemeClr val="dk1"/>
            </a:lnRef>
            <a:fillRef idx="0">
              <a:schemeClr val="dk1"/>
            </a:fillRef>
            <a:effectRef idx="2">
              <a:schemeClr val="dk1"/>
            </a:effectRef>
            <a:fontRef idx="minor">
              <a:schemeClr val="tx1"/>
            </a:fontRef>
          </p:style>
        </p:cxnSp>
        <p:sp>
          <p:nvSpPr>
            <p:cNvPr id="52" name="Suorakulmio 51">
              <a:extLst>
                <a:ext uri="{FF2B5EF4-FFF2-40B4-BE49-F238E27FC236}">
                  <a16:creationId xmlns:a16="http://schemas.microsoft.com/office/drawing/2014/main" id="{42FB9633-97CB-C1AE-0296-49A415D6FC2B}"/>
                </a:ext>
              </a:extLst>
            </p:cNvPr>
            <p:cNvSpPr/>
            <p:nvPr/>
          </p:nvSpPr>
          <p:spPr>
            <a:xfrm>
              <a:off x="7268705" y="3557074"/>
              <a:ext cx="256737" cy="4571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53" name="Suora yhdysviiva 52">
              <a:extLst>
                <a:ext uri="{FF2B5EF4-FFF2-40B4-BE49-F238E27FC236}">
                  <a16:creationId xmlns:a16="http://schemas.microsoft.com/office/drawing/2014/main" id="{5B0C52FE-569F-1DA8-F785-3DE33ED0729B}"/>
                </a:ext>
              </a:extLst>
            </p:cNvPr>
            <p:cNvCxnSpPr>
              <a:cxnSpLocks/>
            </p:cNvCxnSpPr>
            <p:nvPr/>
          </p:nvCxnSpPr>
          <p:spPr>
            <a:xfrm>
              <a:off x="7399741" y="3482273"/>
              <a:ext cx="0" cy="322270"/>
            </a:xfrm>
            <a:prstGeom prst="line">
              <a:avLst/>
            </a:prstGeom>
            <a:ln w="25400">
              <a:solidFill>
                <a:schemeClr val="accent4">
                  <a:lumMod val="50000"/>
                </a:schemeClr>
              </a:solidFill>
            </a:ln>
          </p:spPr>
          <p:style>
            <a:lnRef idx="3">
              <a:schemeClr val="dk1"/>
            </a:lnRef>
            <a:fillRef idx="0">
              <a:schemeClr val="dk1"/>
            </a:fillRef>
            <a:effectRef idx="2">
              <a:schemeClr val="dk1"/>
            </a:effectRef>
            <a:fontRef idx="minor">
              <a:schemeClr val="tx1"/>
            </a:fontRef>
          </p:style>
        </p:cxnSp>
        <p:sp>
          <p:nvSpPr>
            <p:cNvPr id="54" name="Suorakulmio 53">
              <a:extLst>
                <a:ext uri="{FF2B5EF4-FFF2-40B4-BE49-F238E27FC236}">
                  <a16:creationId xmlns:a16="http://schemas.microsoft.com/office/drawing/2014/main" id="{C1AD6441-D81E-F597-563B-9190C74CD815}"/>
                </a:ext>
              </a:extLst>
            </p:cNvPr>
            <p:cNvSpPr/>
            <p:nvPr/>
          </p:nvSpPr>
          <p:spPr>
            <a:xfrm>
              <a:off x="7530778" y="3377606"/>
              <a:ext cx="256737" cy="17946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55" name="Suora yhdysviiva 54">
              <a:extLst>
                <a:ext uri="{FF2B5EF4-FFF2-40B4-BE49-F238E27FC236}">
                  <a16:creationId xmlns:a16="http://schemas.microsoft.com/office/drawing/2014/main" id="{DAFFD900-FA24-5325-97E5-FE73937E2688}"/>
                </a:ext>
              </a:extLst>
            </p:cNvPr>
            <p:cNvCxnSpPr>
              <a:cxnSpLocks/>
            </p:cNvCxnSpPr>
            <p:nvPr/>
          </p:nvCxnSpPr>
          <p:spPr>
            <a:xfrm>
              <a:off x="7663608" y="3192946"/>
              <a:ext cx="0" cy="573910"/>
            </a:xfrm>
            <a:prstGeom prst="line">
              <a:avLst/>
            </a:prstGeom>
            <a:ln w="25400">
              <a:solidFill>
                <a:schemeClr val="accent4">
                  <a:lumMod val="50000"/>
                </a:schemeClr>
              </a:solidFill>
            </a:ln>
          </p:spPr>
          <p:style>
            <a:lnRef idx="3">
              <a:schemeClr val="dk1"/>
            </a:lnRef>
            <a:fillRef idx="0">
              <a:schemeClr val="dk1"/>
            </a:fillRef>
            <a:effectRef idx="2">
              <a:schemeClr val="dk1"/>
            </a:effectRef>
            <a:fontRef idx="minor">
              <a:schemeClr val="tx1"/>
            </a:fontRef>
          </p:style>
        </p:cxnSp>
        <p:sp>
          <p:nvSpPr>
            <p:cNvPr id="56" name="Suorakulmio 55">
              <a:extLst>
                <a:ext uri="{FF2B5EF4-FFF2-40B4-BE49-F238E27FC236}">
                  <a16:creationId xmlns:a16="http://schemas.microsoft.com/office/drawing/2014/main" id="{AFCAFBF7-7EEA-0E33-E3E8-847FB8627E7C}"/>
                </a:ext>
              </a:extLst>
            </p:cNvPr>
            <p:cNvSpPr/>
            <p:nvPr/>
          </p:nvSpPr>
          <p:spPr>
            <a:xfrm>
              <a:off x="7803856" y="3381778"/>
              <a:ext cx="228365" cy="13463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57" name="Suora yhdysviiva 56">
              <a:extLst>
                <a:ext uri="{FF2B5EF4-FFF2-40B4-BE49-F238E27FC236}">
                  <a16:creationId xmlns:a16="http://schemas.microsoft.com/office/drawing/2014/main" id="{C53C5936-17DD-2EEF-2761-244FAFAD507A}"/>
                </a:ext>
              </a:extLst>
            </p:cNvPr>
            <p:cNvCxnSpPr>
              <a:cxnSpLocks/>
            </p:cNvCxnSpPr>
            <p:nvPr/>
          </p:nvCxnSpPr>
          <p:spPr>
            <a:xfrm>
              <a:off x="7918038" y="3309615"/>
              <a:ext cx="1030" cy="392640"/>
            </a:xfrm>
            <a:prstGeom prst="line">
              <a:avLst/>
            </a:prstGeom>
            <a:ln w="25400">
              <a:solidFill>
                <a:srgbClr val="FF0000"/>
              </a:solidFill>
            </a:ln>
          </p:spPr>
          <p:style>
            <a:lnRef idx="3">
              <a:schemeClr val="dk1"/>
            </a:lnRef>
            <a:fillRef idx="0">
              <a:schemeClr val="dk1"/>
            </a:fillRef>
            <a:effectRef idx="2">
              <a:schemeClr val="dk1"/>
            </a:effectRef>
            <a:fontRef idx="minor">
              <a:schemeClr val="tx1"/>
            </a:fontRef>
          </p:style>
        </p:cxnSp>
        <p:sp>
          <p:nvSpPr>
            <p:cNvPr id="58" name="Suorakulmio 57">
              <a:extLst>
                <a:ext uri="{FF2B5EF4-FFF2-40B4-BE49-F238E27FC236}">
                  <a16:creationId xmlns:a16="http://schemas.microsoft.com/office/drawing/2014/main" id="{2B41A965-B52E-DE92-E362-BC6DFF95F48E}"/>
                </a:ext>
              </a:extLst>
            </p:cNvPr>
            <p:cNvSpPr/>
            <p:nvPr/>
          </p:nvSpPr>
          <p:spPr>
            <a:xfrm>
              <a:off x="8046058" y="3515770"/>
              <a:ext cx="228365" cy="8675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59" name="Suora yhdysviiva 58">
              <a:extLst>
                <a:ext uri="{FF2B5EF4-FFF2-40B4-BE49-F238E27FC236}">
                  <a16:creationId xmlns:a16="http://schemas.microsoft.com/office/drawing/2014/main" id="{CDD3541A-7F6B-E64B-3F6A-B84165B9D594}"/>
                </a:ext>
              </a:extLst>
            </p:cNvPr>
            <p:cNvCxnSpPr>
              <a:cxnSpLocks/>
            </p:cNvCxnSpPr>
            <p:nvPr/>
          </p:nvCxnSpPr>
          <p:spPr>
            <a:xfrm>
              <a:off x="8168733" y="3412408"/>
              <a:ext cx="0" cy="394582"/>
            </a:xfrm>
            <a:prstGeom prst="line">
              <a:avLst/>
            </a:prstGeom>
            <a:ln w="25400">
              <a:solidFill>
                <a:srgbClr val="FF0000"/>
              </a:solidFill>
            </a:ln>
          </p:spPr>
          <p:style>
            <a:lnRef idx="3">
              <a:schemeClr val="dk1"/>
            </a:lnRef>
            <a:fillRef idx="0">
              <a:schemeClr val="dk1"/>
            </a:fillRef>
            <a:effectRef idx="2">
              <a:schemeClr val="dk1"/>
            </a:effectRef>
            <a:fontRef idx="minor">
              <a:schemeClr val="tx1"/>
            </a:fontRef>
          </p:style>
        </p:cxnSp>
        <p:sp>
          <p:nvSpPr>
            <p:cNvPr id="60" name="Suorakulmio 59">
              <a:extLst>
                <a:ext uri="{FF2B5EF4-FFF2-40B4-BE49-F238E27FC236}">
                  <a16:creationId xmlns:a16="http://schemas.microsoft.com/office/drawing/2014/main" id="{81B8FCFA-21D9-4A85-ADC7-2CA0E9DEE002}"/>
                </a:ext>
              </a:extLst>
            </p:cNvPr>
            <p:cNvSpPr/>
            <p:nvPr/>
          </p:nvSpPr>
          <p:spPr>
            <a:xfrm>
              <a:off x="8290029" y="3422508"/>
              <a:ext cx="256737" cy="17946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61" name="Suora yhdysviiva 60">
              <a:extLst>
                <a:ext uri="{FF2B5EF4-FFF2-40B4-BE49-F238E27FC236}">
                  <a16:creationId xmlns:a16="http://schemas.microsoft.com/office/drawing/2014/main" id="{AEBB758A-0072-AE15-DBE8-E2771F34D373}"/>
                </a:ext>
              </a:extLst>
            </p:cNvPr>
            <p:cNvCxnSpPr>
              <a:cxnSpLocks/>
            </p:cNvCxnSpPr>
            <p:nvPr/>
          </p:nvCxnSpPr>
          <p:spPr>
            <a:xfrm>
              <a:off x="8421358" y="3004075"/>
              <a:ext cx="0" cy="660069"/>
            </a:xfrm>
            <a:prstGeom prst="line">
              <a:avLst/>
            </a:prstGeom>
            <a:ln w="25400">
              <a:solidFill>
                <a:schemeClr val="accent4">
                  <a:lumMod val="50000"/>
                </a:schemeClr>
              </a:solidFill>
            </a:ln>
          </p:spPr>
          <p:style>
            <a:lnRef idx="3">
              <a:schemeClr val="dk1"/>
            </a:lnRef>
            <a:fillRef idx="0">
              <a:schemeClr val="dk1"/>
            </a:fillRef>
            <a:effectRef idx="2">
              <a:schemeClr val="dk1"/>
            </a:effectRef>
            <a:fontRef idx="minor">
              <a:schemeClr val="tx1"/>
            </a:fontRef>
          </p:style>
        </p:cxnSp>
        <p:sp>
          <p:nvSpPr>
            <p:cNvPr id="62" name="Suorakulmio 61">
              <a:extLst>
                <a:ext uri="{FF2B5EF4-FFF2-40B4-BE49-F238E27FC236}">
                  <a16:creationId xmlns:a16="http://schemas.microsoft.com/office/drawing/2014/main" id="{9B361746-73AF-A320-F3EC-67621F07A7DF}"/>
                </a:ext>
              </a:extLst>
            </p:cNvPr>
            <p:cNvSpPr/>
            <p:nvPr/>
          </p:nvSpPr>
          <p:spPr>
            <a:xfrm>
              <a:off x="8565332" y="3241370"/>
              <a:ext cx="256737" cy="17946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63" name="Suora yhdysviiva 62">
              <a:extLst>
                <a:ext uri="{FF2B5EF4-FFF2-40B4-BE49-F238E27FC236}">
                  <a16:creationId xmlns:a16="http://schemas.microsoft.com/office/drawing/2014/main" id="{5576D490-FC42-2650-A517-9428AF7E8321}"/>
                </a:ext>
              </a:extLst>
            </p:cNvPr>
            <p:cNvCxnSpPr>
              <a:cxnSpLocks/>
            </p:cNvCxnSpPr>
            <p:nvPr/>
          </p:nvCxnSpPr>
          <p:spPr>
            <a:xfrm>
              <a:off x="8693700" y="3162724"/>
              <a:ext cx="0" cy="539531"/>
            </a:xfrm>
            <a:prstGeom prst="line">
              <a:avLst/>
            </a:prstGeom>
            <a:ln w="25400">
              <a:solidFill>
                <a:schemeClr val="accent4">
                  <a:lumMod val="50000"/>
                </a:schemeClr>
              </a:solidFill>
            </a:ln>
          </p:spPr>
          <p:style>
            <a:lnRef idx="3">
              <a:schemeClr val="dk1"/>
            </a:lnRef>
            <a:fillRef idx="0">
              <a:schemeClr val="dk1"/>
            </a:fillRef>
            <a:effectRef idx="2">
              <a:schemeClr val="dk1"/>
            </a:effectRef>
            <a:fontRef idx="minor">
              <a:schemeClr val="tx1"/>
            </a:fontRef>
          </p:style>
        </p:cxnSp>
        <p:sp>
          <p:nvSpPr>
            <p:cNvPr id="64" name="Suorakulmio 63">
              <a:extLst>
                <a:ext uri="{FF2B5EF4-FFF2-40B4-BE49-F238E27FC236}">
                  <a16:creationId xmlns:a16="http://schemas.microsoft.com/office/drawing/2014/main" id="{5E060AC6-4D45-BF73-2D08-9B57B4CC22A5}"/>
                </a:ext>
              </a:extLst>
            </p:cNvPr>
            <p:cNvSpPr/>
            <p:nvPr/>
          </p:nvSpPr>
          <p:spPr>
            <a:xfrm>
              <a:off x="8838371" y="3242298"/>
              <a:ext cx="228365" cy="13463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65" name="Suora yhdysviiva 64">
              <a:extLst>
                <a:ext uri="{FF2B5EF4-FFF2-40B4-BE49-F238E27FC236}">
                  <a16:creationId xmlns:a16="http://schemas.microsoft.com/office/drawing/2014/main" id="{4F699DAF-B40B-A83F-6F55-DA080BBFFADD}"/>
                </a:ext>
              </a:extLst>
            </p:cNvPr>
            <p:cNvCxnSpPr>
              <a:cxnSpLocks/>
            </p:cNvCxnSpPr>
            <p:nvPr/>
          </p:nvCxnSpPr>
          <p:spPr>
            <a:xfrm>
              <a:off x="8956476" y="2922105"/>
              <a:ext cx="0" cy="452538"/>
            </a:xfrm>
            <a:prstGeom prst="line">
              <a:avLst/>
            </a:prstGeom>
            <a:ln w="25400">
              <a:solidFill>
                <a:srgbClr val="FF0000"/>
              </a:solidFill>
            </a:ln>
          </p:spPr>
          <p:style>
            <a:lnRef idx="3">
              <a:schemeClr val="dk1"/>
            </a:lnRef>
            <a:fillRef idx="0">
              <a:schemeClr val="dk1"/>
            </a:fillRef>
            <a:effectRef idx="2">
              <a:schemeClr val="dk1"/>
            </a:effectRef>
            <a:fontRef idx="minor">
              <a:schemeClr val="tx1"/>
            </a:fontRef>
          </p:style>
        </p:cxnSp>
        <p:sp>
          <p:nvSpPr>
            <p:cNvPr id="66" name="Suorakulmio 65">
              <a:extLst>
                <a:ext uri="{FF2B5EF4-FFF2-40B4-BE49-F238E27FC236}">
                  <a16:creationId xmlns:a16="http://schemas.microsoft.com/office/drawing/2014/main" id="{09EDC5B9-6ED0-62D6-8F00-9D6A221268FE}"/>
                </a:ext>
              </a:extLst>
            </p:cNvPr>
            <p:cNvSpPr/>
            <p:nvPr/>
          </p:nvSpPr>
          <p:spPr>
            <a:xfrm>
              <a:off x="9083038" y="3373631"/>
              <a:ext cx="228365" cy="43068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67" name="Suora yhdysviiva 66">
              <a:extLst>
                <a:ext uri="{FF2B5EF4-FFF2-40B4-BE49-F238E27FC236}">
                  <a16:creationId xmlns:a16="http://schemas.microsoft.com/office/drawing/2014/main" id="{6F2C2D7A-F84E-16C7-902D-639D42163B47}"/>
                </a:ext>
              </a:extLst>
            </p:cNvPr>
            <p:cNvCxnSpPr>
              <a:cxnSpLocks/>
            </p:cNvCxnSpPr>
            <p:nvPr/>
          </p:nvCxnSpPr>
          <p:spPr>
            <a:xfrm>
              <a:off x="9193297" y="3211701"/>
              <a:ext cx="18109" cy="802580"/>
            </a:xfrm>
            <a:prstGeom prst="line">
              <a:avLst/>
            </a:prstGeom>
            <a:ln w="25400">
              <a:solidFill>
                <a:srgbClr val="FF0000"/>
              </a:solidFill>
            </a:ln>
          </p:spPr>
          <p:style>
            <a:lnRef idx="3">
              <a:schemeClr val="dk1"/>
            </a:lnRef>
            <a:fillRef idx="0">
              <a:schemeClr val="dk1"/>
            </a:fillRef>
            <a:effectRef idx="2">
              <a:schemeClr val="dk1"/>
            </a:effectRef>
            <a:fontRef idx="minor">
              <a:schemeClr val="tx1"/>
            </a:fontRef>
          </p:style>
        </p:cxnSp>
      </p:grpSp>
      <p:sp>
        <p:nvSpPr>
          <p:cNvPr id="68" name="Tekstiruutu 67">
            <a:extLst>
              <a:ext uri="{FF2B5EF4-FFF2-40B4-BE49-F238E27FC236}">
                <a16:creationId xmlns:a16="http://schemas.microsoft.com/office/drawing/2014/main" id="{9C17D4D5-BDE5-946F-69BC-4F28E32DA32A}"/>
              </a:ext>
            </a:extLst>
          </p:cNvPr>
          <p:cNvSpPr txBox="1"/>
          <p:nvPr/>
        </p:nvSpPr>
        <p:spPr>
          <a:xfrm>
            <a:off x="803951" y="527761"/>
            <a:ext cx="10680478" cy="384721"/>
          </a:xfrm>
          <a:prstGeom prst="rect">
            <a:avLst/>
          </a:prstGeom>
          <a:noFill/>
        </p:spPr>
        <p:txBody>
          <a:bodyPr wrap="square" lIns="0" tIns="0" rIns="0" bIns="0" rtlCol="0">
            <a:spAutoFit/>
          </a:bodyPr>
          <a:lstStyle/>
          <a:p>
            <a:pPr algn="l"/>
            <a:r>
              <a:rPr lang="fi-FI" sz="2500" b="1" dirty="0">
                <a:solidFill>
                  <a:schemeClr val="accent1"/>
                </a:solidFill>
              </a:rPr>
              <a:t>Esimerkki osakekurssin kynttilägraafista </a:t>
            </a:r>
            <a:r>
              <a:rPr lang="fi-FI" sz="2500" dirty="0">
                <a:solidFill>
                  <a:schemeClr val="accent1"/>
                </a:solidFill>
              </a:rPr>
              <a:t>(15 minuutin kynttilät) </a:t>
            </a:r>
          </a:p>
        </p:txBody>
      </p:sp>
      <p:sp>
        <p:nvSpPr>
          <p:cNvPr id="69" name="Tekstiruutu 68">
            <a:extLst>
              <a:ext uri="{FF2B5EF4-FFF2-40B4-BE49-F238E27FC236}">
                <a16:creationId xmlns:a16="http://schemas.microsoft.com/office/drawing/2014/main" id="{D7099C68-9FD4-5829-FBDE-3DC07857E847}"/>
              </a:ext>
            </a:extLst>
          </p:cNvPr>
          <p:cNvSpPr txBox="1"/>
          <p:nvPr/>
        </p:nvSpPr>
        <p:spPr>
          <a:xfrm>
            <a:off x="1694333" y="4720209"/>
            <a:ext cx="2768810" cy="738664"/>
          </a:xfrm>
          <a:prstGeom prst="rect">
            <a:avLst/>
          </a:prstGeom>
          <a:noFill/>
        </p:spPr>
        <p:txBody>
          <a:bodyPr wrap="square" lIns="0" tIns="0" rIns="0" bIns="0" rtlCol="0">
            <a:spAutoFit/>
          </a:bodyPr>
          <a:lstStyle/>
          <a:p>
            <a:pPr algn="l"/>
            <a:r>
              <a:rPr lang="fi-FI" sz="1600" dirty="0"/>
              <a:t>Jokainen kynttilä kuvastaa toteutuneita kauppoja 15 minuutin ajalta.</a:t>
            </a:r>
          </a:p>
        </p:txBody>
      </p:sp>
      <p:sp>
        <p:nvSpPr>
          <p:cNvPr id="70" name="Tekstiruutu 69">
            <a:extLst>
              <a:ext uri="{FF2B5EF4-FFF2-40B4-BE49-F238E27FC236}">
                <a16:creationId xmlns:a16="http://schemas.microsoft.com/office/drawing/2014/main" id="{B53D82DC-CB5A-2894-4B95-0E36B9117A86}"/>
              </a:ext>
            </a:extLst>
          </p:cNvPr>
          <p:cNvSpPr txBox="1"/>
          <p:nvPr/>
        </p:nvSpPr>
        <p:spPr>
          <a:xfrm>
            <a:off x="5665450" y="1475214"/>
            <a:ext cx="5274694" cy="692497"/>
          </a:xfrm>
          <a:prstGeom prst="rect">
            <a:avLst/>
          </a:prstGeom>
          <a:noFill/>
        </p:spPr>
        <p:txBody>
          <a:bodyPr wrap="square" lIns="0" tIns="0" rIns="0" bIns="0" rtlCol="0">
            <a:spAutoFit/>
          </a:bodyPr>
          <a:lstStyle/>
          <a:p>
            <a:pPr algn="l"/>
            <a:r>
              <a:rPr lang="fi-FI" sz="1500" dirty="0"/>
              <a:t>Kaavion avulla </a:t>
            </a:r>
            <a:r>
              <a:rPr lang="fi-FI" sz="1500" dirty="0" err="1"/>
              <a:t>treidaajat</a:t>
            </a:r>
            <a:r>
              <a:rPr lang="fi-FI" sz="1500" dirty="0"/>
              <a:t> pyrkivät reaaliaikaisesti tunnistamaan hintaa ohjaavia trendejä, käännekohtia ja trendien vastustasoja. Esimerkiksi…</a:t>
            </a:r>
          </a:p>
        </p:txBody>
      </p:sp>
      <p:cxnSp>
        <p:nvCxnSpPr>
          <p:cNvPr id="71" name="Suora nuoliyhdysviiva 70">
            <a:extLst>
              <a:ext uri="{FF2B5EF4-FFF2-40B4-BE49-F238E27FC236}">
                <a16:creationId xmlns:a16="http://schemas.microsoft.com/office/drawing/2014/main" id="{5F1B15F1-E2D6-CD54-98BA-A2B4D4C88148}"/>
              </a:ext>
            </a:extLst>
          </p:cNvPr>
          <p:cNvCxnSpPr>
            <a:cxnSpLocks/>
          </p:cNvCxnSpPr>
          <p:nvPr/>
        </p:nvCxnSpPr>
        <p:spPr>
          <a:xfrm>
            <a:off x="1803894" y="1784573"/>
            <a:ext cx="3403134" cy="1597058"/>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2" name="Suora nuoliyhdysviiva 71">
            <a:extLst>
              <a:ext uri="{FF2B5EF4-FFF2-40B4-BE49-F238E27FC236}">
                <a16:creationId xmlns:a16="http://schemas.microsoft.com/office/drawing/2014/main" id="{32438A4F-3D7E-161D-3420-12251B985ED4}"/>
              </a:ext>
            </a:extLst>
          </p:cNvPr>
          <p:cNvCxnSpPr>
            <a:cxnSpLocks/>
          </p:cNvCxnSpPr>
          <p:nvPr/>
        </p:nvCxnSpPr>
        <p:spPr>
          <a:xfrm>
            <a:off x="1532720" y="2879809"/>
            <a:ext cx="3253363" cy="1542020"/>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3" name="Tekstiruutu 72">
            <a:extLst>
              <a:ext uri="{FF2B5EF4-FFF2-40B4-BE49-F238E27FC236}">
                <a16:creationId xmlns:a16="http://schemas.microsoft.com/office/drawing/2014/main" id="{F3842554-737F-9AFC-3DD6-4CCA242BC26A}"/>
              </a:ext>
            </a:extLst>
          </p:cNvPr>
          <p:cNvSpPr txBox="1"/>
          <p:nvPr/>
        </p:nvSpPr>
        <p:spPr>
          <a:xfrm rot="1485183">
            <a:off x="1331092" y="2301154"/>
            <a:ext cx="4558559" cy="230832"/>
          </a:xfrm>
          <a:prstGeom prst="rect">
            <a:avLst/>
          </a:prstGeom>
          <a:noFill/>
        </p:spPr>
        <p:txBody>
          <a:bodyPr wrap="square" lIns="0" tIns="0" rIns="0" bIns="0" rtlCol="0">
            <a:spAutoFit/>
          </a:bodyPr>
          <a:lstStyle/>
          <a:p>
            <a:pPr algn="ctr"/>
            <a:r>
              <a:rPr lang="fi-FI" sz="1500" dirty="0">
                <a:solidFill>
                  <a:srgbClr val="FF0000"/>
                </a:solidFill>
              </a:rPr>
              <a:t>Laskeva trendi</a:t>
            </a:r>
          </a:p>
        </p:txBody>
      </p:sp>
      <p:sp>
        <p:nvSpPr>
          <p:cNvPr id="74" name="Ellipsi 73">
            <a:extLst>
              <a:ext uri="{FF2B5EF4-FFF2-40B4-BE49-F238E27FC236}">
                <a16:creationId xmlns:a16="http://schemas.microsoft.com/office/drawing/2014/main" id="{63407A4A-5DBE-DA2B-960C-D112F292D166}"/>
              </a:ext>
            </a:extLst>
          </p:cNvPr>
          <p:cNvSpPr/>
          <p:nvPr/>
        </p:nvSpPr>
        <p:spPr>
          <a:xfrm>
            <a:off x="5441308" y="4271626"/>
            <a:ext cx="466941" cy="852528"/>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 name="Tekstiruutu 74">
            <a:extLst>
              <a:ext uri="{FF2B5EF4-FFF2-40B4-BE49-F238E27FC236}">
                <a16:creationId xmlns:a16="http://schemas.microsoft.com/office/drawing/2014/main" id="{0D18B2B9-3FDF-42DC-A42F-7F47BD7C6FF1}"/>
              </a:ext>
            </a:extLst>
          </p:cNvPr>
          <p:cNvSpPr txBox="1"/>
          <p:nvPr/>
        </p:nvSpPr>
        <p:spPr>
          <a:xfrm>
            <a:off x="4610377" y="5211760"/>
            <a:ext cx="2168369" cy="369332"/>
          </a:xfrm>
          <a:prstGeom prst="rect">
            <a:avLst/>
          </a:prstGeom>
          <a:noFill/>
        </p:spPr>
        <p:txBody>
          <a:bodyPr wrap="square" lIns="0" tIns="0" rIns="0" bIns="0" rtlCol="0">
            <a:spAutoFit/>
          </a:bodyPr>
          <a:lstStyle/>
          <a:p>
            <a:pPr algn="ctr"/>
            <a:r>
              <a:rPr lang="fi-FI" sz="1200" dirty="0">
                <a:solidFill>
                  <a:schemeClr val="accent2">
                    <a:lumMod val="75000"/>
                  </a:schemeClr>
                </a:solidFill>
              </a:rPr>
              <a:t>”Vihreä vasaran” väitetään ennakoivan nousupainetta. </a:t>
            </a:r>
          </a:p>
        </p:txBody>
      </p:sp>
      <p:cxnSp>
        <p:nvCxnSpPr>
          <p:cNvPr id="76" name="Suora nuoliyhdysviiva 75">
            <a:extLst>
              <a:ext uri="{FF2B5EF4-FFF2-40B4-BE49-F238E27FC236}">
                <a16:creationId xmlns:a16="http://schemas.microsoft.com/office/drawing/2014/main" id="{48CBC50F-E354-4B64-C905-5526A76F84D0}"/>
              </a:ext>
            </a:extLst>
          </p:cNvPr>
          <p:cNvCxnSpPr>
            <a:cxnSpLocks/>
          </p:cNvCxnSpPr>
          <p:nvPr/>
        </p:nvCxnSpPr>
        <p:spPr>
          <a:xfrm flipV="1">
            <a:off x="5707418" y="2919257"/>
            <a:ext cx="897160" cy="987903"/>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7" name="Suora nuoliyhdysviiva 76">
            <a:extLst>
              <a:ext uri="{FF2B5EF4-FFF2-40B4-BE49-F238E27FC236}">
                <a16:creationId xmlns:a16="http://schemas.microsoft.com/office/drawing/2014/main" id="{1A8D393B-340A-3878-C89A-75D89E8E774E}"/>
              </a:ext>
            </a:extLst>
          </p:cNvPr>
          <p:cNvCxnSpPr>
            <a:cxnSpLocks/>
          </p:cNvCxnSpPr>
          <p:nvPr/>
        </p:nvCxnSpPr>
        <p:spPr>
          <a:xfrm flipV="1">
            <a:off x="5928331" y="3554065"/>
            <a:ext cx="875050" cy="1025484"/>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8" name="Tekstiruutu 77">
            <a:extLst>
              <a:ext uri="{FF2B5EF4-FFF2-40B4-BE49-F238E27FC236}">
                <a16:creationId xmlns:a16="http://schemas.microsoft.com/office/drawing/2014/main" id="{E5C09D34-54FF-42AD-C0CF-2D48ECB3C14E}"/>
              </a:ext>
            </a:extLst>
          </p:cNvPr>
          <p:cNvSpPr txBox="1"/>
          <p:nvPr/>
        </p:nvSpPr>
        <p:spPr>
          <a:xfrm rot="18731549">
            <a:off x="5025201" y="3190371"/>
            <a:ext cx="2038416" cy="230832"/>
          </a:xfrm>
          <a:prstGeom prst="rect">
            <a:avLst/>
          </a:prstGeom>
          <a:noFill/>
        </p:spPr>
        <p:txBody>
          <a:bodyPr wrap="square" lIns="0" tIns="0" rIns="0" bIns="0" rtlCol="0">
            <a:spAutoFit/>
          </a:bodyPr>
          <a:lstStyle/>
          <a:p>
            <a:pPr algn="ctr"/>
            <a:r>
              <a:rPr lang="fi-FI" sz="1500" dirty="0">
                <a:solidFill>
                  <a:schemeClr val="accent4">
                    <a:lumMod val="50000"/>
                  </a:schemeClr>
                </a:solidFill>
              </a:rPr>
              <a:t>Nouseva trendi</a:t>
            </a:r>
          </a:p>
        </p:txBody>
      </p:sp>
      <p:cxnSp>
        <p:nvCxnSpPr>
          <p:cNvPr id="79" name="Suora nuoliyhdysviiva 78">
            <a:extLst>
              <a:ext uri="{FF2B5EF4-FFF2-40B4-BE49-F238E27FC236}">
                <a16:creationId xmlns:a16="http://schemas.microsoft.com/office/drawing/2014/main" id="{D5515E3F-DC5D-A86C-79C8-5E168898D271}"/>
              </a:ext>
            </a:extLst>
          </p:cNvPr>
          <p:cNvCxnSpPr>
            <a:cxnSpLocks/>
          </p:cNvCxnSpPr>
          <p:nvPr/>
        </p:nvCxnSpPr>
        <p:spPr>
          <a:xfrm flipV="1">
            <a:off x="6938890" y="2868043"/>
            <a:ext cx="2492491" cy="15422"/>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0" name="Suora nuoliyhdysviiva 79">
            <a:extLst>
              <a:ext uri="{FF2B5EF4-FFF2-40B4-BE49-F238E27FC236}">
                <a16:creationId xmlns:a16="http://schemas.microsoft.com/office/drawing/2014/main" id="{DB09E933-9CB2-47D3-8335-345BF2987A64}"/>
              </a:ext>
            </a:extLst>
          </p:cNvPr>
          <p:cNvCxnSpPr>
            <a:cxnSpLocks/>
          </p:cNvCxnSpPr>
          <p:nvPr/>
        </p:nvCxnSpPr>
        <p:spPr>
          <a:xfrm flipV="1">
            <a:off x="6971245" y="3759926"/>
            <a:ext cx="2443834" cy="7216"/>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1" name="Tekstiruutu 80">
            <a:extLst>
              <a:ext uri="{FF2B5EF4-FFF2-40B4-BE49-F238E27FC236}">
                <a16:creationId xmlns:a16="http://schemas.microsoft.com/office/drawing/2014/main" id="{1246345F-B994-816A-E93D-A2EE2BA46A77}"/>
              </a:ext>
            </a:extLst>
          </p:cNvPr>
          <p:cNvSpPr txBox="1"/>
          <p:nvPr/>
        </p:nvSpPr>
        <p:spPr>
          <a:xfrm>
            <a:off x="5866122" y="2586677"/>
            <a:ext cx="4558559" cy="230832"/>
          </a:xfrm>
          <a:prstGeom prst="rect">
            <a:avLst/>
          </a:prstGeom>
          <a:noFill/>
        </p:spPr>
        <p:txBody>
          <a:bodyPr wrap="square" lIns="0" tIns="0" rIns="0" bIns="0" rtlCol="0">
            <a:spAutoFit/>
          </a:bodyPr>
          <a:lstStyle/>
          <a:p>
            <a:pPr algn="ctr"/>
            <a:r>
              <a:rPr lang="fi-FI" sz="1500" dirty="0">
                <a:solidFill>
                  <a:schemeClr val="accent2">
                    <a:lumMod val="50000"/>
                  </a:schemeClr>
                </a:solidFill>
              </a:rPr>
              <a:t>Vakaa trendi</a:t>
            </a:r>
          </a:p>
        </p:txBody>
      </p:sp>
    </p:spTree>
    <p:extLst>
      <p:ext uri="{BB962C8B-B14F-4D97-AF65-F5344CB8AC3E}">
        <p14:creationId xmlns:p14="http://schemas.microsoft.com/office/powerpoint/2010/main" val="321177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fade">
                                      <p:cBhvr>
                                        <p:cTn id="12" dur="500"/>
                                        <p:tgtEl>
                                          <p:spTgt spid="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500"/>
                                        <p:tgtEl>
                                          <p:spTgt spid="72"/>
                                        </p:tgtEl>
                                      </p:cBhvr>
                                    </p:animEffect>
                                  </p:childTnLst>
                                </p:cTn>
                              </p:par>
                              <p:par>
                                <p:cTn id="18" presetID="10" presetClass="entr" presetSubtype="0" fill="hold" nodeType="with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500"/>
                                        <p:tgtEl>
                                          <p:spTgt spid="71"/>
                                        </p:tgtEl>
                                      </p:cBhvr>
                                    </p:animEffec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4"/>
                                        </p:tgtEl>
                                        <p:attrNameLst>
                                          <p:attrName>style.visibility</p:attrName>
                                        </p:attrNameLst>
                                      </p:cBhvr>
                                      <p:to>
                                        <p:strVal val="visible"/>
                                      </p:to>
                                    </p:set>
                                    <p:animEffect transition="in" filter="fade">
                                      <p:cBhvr>
                                        <p:cTn id="28" dur="500"/>
                                        <p:tgtEl>
                                          <p:spTgt spid="74"/>
                                        </p:tgtEl>
                                      </p:cBhvr>
                                    </p:animEffect>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7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7"/>
                                        </p:tgtEl>
                                        <p:attrNameLst>
                                          <p:attrName>style.visibility</p:attrName>
                                        </p:attrNameLst>
                                      </p:cBhvr>
                                      <p:to>
                                        <p:strVal val="visible"/>
                                      </p:to>
                                    </p:set>
                                    <p:animEffect transition="in" filter="fade">
                                      <p:cBhvr>
                                        <p:cTn id="36" dur="500"/>
                                        <p:tgtEl>
                                          <p:spTgt spid="77"/>
                                        </p:tgtEl>
                                      </p:cBhvr>
                                    </p:animEffect>
                                  </p:childTnLst>
                                </p:cTn>
                              </p:par>
                              <p:par>
                                <p:cTn id="37" presetID="10" presetClass="entr" presetSubtype="0" fill="hold" nodeType="with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fade">
                                      <p:cBhvr>
                                        <p:cTn id="39" dur="500"/>
                                        <p:tgtEl>
                                          <p:spTgt spid="76"/>
                                        </p:tgtEl>
                                      </p:cBhvr>
                                    </p:animEffect>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7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fade">
                                      <p:cBhvr>
                                        <p:cTn id="47" dur="500"/>
                                        <p:tgtEl>
                                          <p:spTgt spid="80"/>
                                        </p:tgtEl>
                                      </p:cBhvr>
                                    </p:animEffect>
                                  </p:childTnLst>
                                </p:cTn>
                              </p:par>
                              <p:par>
                                <p:cTn id="48" presetID="10" presetClass="entr" presetSubtype="0" fill="hold" nodeType="withEffect">
                                  <p:stCondLst>
                                    <p:cond delay="0"/>
                                  </p:stCondLst>
                                  <p:childTnLst>
                                    <p:set>
                                      <p:cBhvr>
                                        <p:cTn id="49" dur="1" fill="hold">
                                          <p:stCondLst>
                                            <p:cond delay="0"/>
                                          </p:stCondLst>
                                        </p:cTn>
                                        <p:tgtEl>
                                          <p:spTgt spid="79"/>
                                        </p:tgtEl>
                                        <p:attrNameLst>
                                          <p:attrName>style.visibility</p:attrName>
                                        </p:attrNameLst>
                                      </p:cBhvr>
                                      <p:to>
                                        <p:strVal val="visible"/>
                                      </p:to>
                                    </p:set>
                                    <p:animEffect transition="in" filter="fade">
                                      <p:cBhvr>
                                        <p:cTn id="50" dur="500"/>
                                        <p:tgtEl>
                                          <p:spTgt spid="79"/>
                                        </p:tgtEl>
                                      </p:cBhvr>
                                    </p:animEffect>
                                  </p:childTnLst>
                                </p:cTn>
                              </p:par>
                            </p:childTnLst>
                          </p:cTn>
                        </p:par>
                        <p:par>
                          <p:cTn id="51" fill="hold">
                            <p:stCondLst>
                              <p:cond delay="500"/>
                            </p:stCondLst>
                            <p:childTnLst>
                              <p:par>
                                <p:cTn id="52" presetID="1" presetClass="entr" presetSubtype="0" fill="hold" grpId="0" nodeType="afterEffect">
                                  <p:stCondLst>
                                    <p:cond delay="0"/>
                                  </p:stCondLst>
                                  <p:childTnLst>
                                    <p:set>
                                      <p:cBhvr>
                                        <p:cTn id="53"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3" grpId="0"/>
      <p:bldP spid="74" grpId="0" animBg="1"/>
      <p:bldP spid="75" grpId="0"/>
      <p:bldP spid="78" grpId="0"/>
      <p:bldP spid="8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2CE3B836-451D-732E-F641-19C16CB1F3EF}"/>
              </a:ext>
            </a:extLst>
          </p:cNvPr>
          <p:cNvSpPr/>
          <p:nvPr/>
        </p:nvSpPr>
        <p:spPr>
          <a:xfrm>
            <a:off x="9437914" y="6030686"/>
            <a:ext cx="2754086"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6" name="Kuva 5">
            <a:extLst>
              <a:ext uri="{FF2B5EF4-FFF2-40B4-BE49-F238E27FC236}">
                <a16:creationId xmlns:a16="http://schemas.microsoft.com/office/drawing/2014/main" id="{C2338177-1EC4-DBDC-5106-CE0399E2ADC3}"/>
              </a:ext>
            </a:extLst>
          </p:cNvPr>
          <p:cNvPicPr>
            <a:picLocks noChangeAspect="1"/>
          </p:cNvPicPr>
          <p:nvPr/>
        </p:nvPicPr>
        <p:blipFill>
          <a:blip r:embed="rId2"/>
          <a:stretch>
            <a:fillRect/>
          </a:stretch>
        </p:blipFill>
        <p:spPr>
          <a:xfrm>
            <a:off x="0" y="1013778"/>
            <a:ext cx="12192000" cy="5495737"/>
          </a:xfrm>
          <a:prstGeom prst="rect">
            <a:avLst/>
          </a:prstGeom>
        </p:spPr>
      </p:pic>
      <p:sp>
        <p:nvSpPr>
          <p:cNvPr id="7" name="Tekstiruutu 6">
            <a:extLst>
              <a:ext uri="{FF2B5EF4-FFF2-40B4-BE49-F238E27FC236}">
                <a16:creationId xmlns:a16="http://schemas.microsoft.com/office/drawing/2014/main" id="{BCE5B7CC-C782-8694-A7B8-A96537169CA9}"/>
              </a:ext>
            </a:extLst>
          </p:cNvPr>
          <p:cNvSpPr txBox="1"/>
          <p:nvPr/>
        </p:nvSpPr>
        <p:spPr>
          <a:xfrm>
            <a:off x="0" y="290052"/>
            <a:ext cx="12191999" cy="430887"/>
          </a:xfrm>
          <a:prstGeom prst="rect">
            <a:avLst/>
          </a:prstGeom>
          <a:noFill/>
        </p:spPr>
        <p:txBody>
          <a:bodyPr wrap="square" lIns="0" tIns="0" rIns="0" bIns="0" rtlCol="0">
            <a:spAutoFit/>
          </a:bodyPr>
          <a:lstStyle/>
          <a:p>
            <a:pPr algn="ctr"/>
            <a:r>
              <a:rPr lang="fi-FI" sz="2800" b="1" dirty="0">
                <a:solidFill>
                  <a:schemeClr val="accent1">
                    <a:lumMod val="75000"/>
                  </a:schemeClr>
                </a:solidFill>
              </a:rPr>
              <a:t>Nousu- tai laskutrendiä ennakoivia kynttilämuodostelmia</a:t>
            </a:r>
            <a:endParaRPr lang="fi-FI" sz="2800" dirty="0">
              <a:solidFill>
                <a:schemeClr val="accent1">
                  <a:lumMod val="75000"/>
                </a:schemeClr>
              </a:solidFill>
            </a:endParaRPr>
          </a:p>
        </p:txBody>
      </p:sp>
    </p:spTree>
    <p:extLst>
      <p:ext uri="{BB962C8B-B14F-4D97-AF65-F5344CB8AC3E}">
        <p14:creationId xmlns:p14="http://schemas.microsoft.com/office/powerpoint/2010/main" val="2716285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FB5E2E93-AE30-B228-5405-DA7F9145B79A}"/>
              </a:ext>
            </a:extLst>
          </p:cNvPr>
          <p:cNvSpPr>
            <a:spLocks noGrp="1"/>
          </p:cNvSpPr>
          <p:nvPr>
            <p:ph type="body" sz="quarter" idx="33"/>
          </p:nvPr>
        </p:nvSpPr>
        <p:spPr>
          <a:xfrm>
            <a:off x="733424" y="1426029"/>
            <a:ext cx="10653261" cy="4618636"/>
          </a:xfrm>
        </p:spPr>
        <p:txBody>
          <a:bodyPr/>
          <a:lstStyle/>
          <a:p>
            <a:pPr>
              <a:lnSpc>
                <a:spcPct val="100000"/>
              </a:lnSpc>
            </a:pPr>
            <a:r>
              <a:rPr lang="fi-FI" sz="2200" dirty="0"/>
              <a:t>Toinen treidaajien suosima keino hahmottaa osakkeiden hintakehityksen suuntaa on tarkastella ns. </a:t>
            </a:r>
            <a:r>
              <a:rPr lang="fi-FI" sz="2200" b="1" dirty="0"/>
              <a:t>liukuvia keskiarvoja</a:t>
            </a:r>
            <a:r>
              <a:rPr lang="fi-FI" sz="2200" dirty="0"/>
              <a:t>.</a:t>
            </a:r>
          </a:p>
          <a:p>
            <a:pPr lvl="1">
              <a:lnSpc>
                <a:spcPct val="100000"/>
              </a:lnSpc>
              <a:buClr>
                <a:schemeClr val="accent4">
                  <a:lumMod val="50000"/>
                </a:schemeClr>
              </a:buClr>
            </a:pPr>
            <a:r>
              <a:rPr lang="fi-FI" sz="2000" dirty="0"/>
              <a:t>Liukuva keskiarvo tarkoittaa markkinahintojen keskiarvoa tietyltä ajanjaksolta. </a:t>
            </a:r>
          </a:p>
          <a:p>
            <a:pPr lvl="1">
              <a:lnSpc>
                <a:spcPct val="100000"/>
              </a:lnSpc>
              <a:spcAft>
                <a:spcPts val="500"/>
              </a:spcAft>
              <a:buClr>
                <a:schemeClr val="accent4">
                  <a:lumMod val="50000"/>
                </a:schemeClr>
              </a:buClr>
            </a:pPr>
            <a:r>
              <a:rPr lang="fi-FI" sz="2000" dirty="0"/>
              <a:t>Esim. kolmen tunnin liukuva keskiarvo paljastaa, millä hinnalla osaketta on kaupattu keskimäärin viimeisen kolmen tunnin aikana. </a:t>
            </a:r>
          </a:p>
          <a:p>
            <a:pPr>
              <a:lnSpc>
                <a:spcPct val="100000"/>
              </a:lnSpc>
            </a:pPr>
            <a:r>
              <a:rPr lang="fi-FI" sz="2200" dirty="0"/>
              <a:t>Liukuvia keskiarvoja voidaan hyödyntää monin eri tavoin:</a:t>
            </a:r>
          </a:p>
          <a:p>
            <a:pPr lvl="1">
              <a:lnSpc>
                <a:spcPct val="100000"/>
              </a:lnSpc>
              <a:buClr>
                <a:schemeClr val="accent4">
                  <a:lumMod val="50000"/>
                </a:schemeClr>
              </a:buClr>
            </a:pPr>
            <a:r>
              <a:rPr lang="fi-FI" sz="2000" dirty="0"/>
              <a:t>Esim. pitempien ja lyhyempien liukuvien keskiarvojen leikkauskohtien uskotaan ilmaisevan myynti- tai ostosignaaleja, sillä ne ennakoivat trendin taitekohtaa. </a:t>
            </a:r>
          </a:p>
          <a:p>
            <a:pPr lvl="1">
              <a:lnSpc>
                <a:spcPct val="100000"/>
              </a:lnSpc>
              <a:buClr>
                <a:schemeClr val="accent4">
                  <a:lumMod val="50000"/>
                </a:schemeClr>
              </a:buClr>
            </a:pPr>
            <a:r>
              <a:rPr lang="fi-FI" sz="2000" dirty="0"/>
              <a:t>Lisäksi nykyistä hintaa voidaan verrata liukuvaan keskiarvoon: jos osakkeen hinta ylittää liukuvan keskiarvon, on se treidaajalle merkki nousutrendistä (ja päinvastoin).</a:t>
            </a:r>
          </a:p>
          <a:p>
            <a:pPr>
              <a:lnSpc>
                <a:spcPct val="100000"/>
              </a:lnSpc>
            </a:pPr>
            <a:endParaRPr lang="fi-FI" sz="2200" dirty="0"/>
          </a:p>
        </p:txBody>
      </p:sp>
      <p:sp>
        <p:nvSpPr>
          <p:cNvPr id="3" name="Otsikko 2">
            <a:extLst>
              <a:ext uri="{FF2B5EF4-FFF2-40B4-BE49-F238E27FC236}">
                <a16:creationId xmlns:a16="http://schemas.microsoft.com/office/drawing/2014/main" id="{3C525C55-D87B-0143-B464-8BECA3FAFD0B}"/>
              </a:ext>
            </a:extLst>
          </p:cNvPr>
          <p:cNvSpPr>
            <a:spLocks noGrp="1"/>
          </p:cNvSpPr>
          <p:nvPr>
            <p:ph type="title"/>
          </p:nvPr>
        </p:nvSpPr>
        <p:spPr/>
        <p:txBody>
          <a:bodyPr/>
          <a:lstStyle/>
          <a:p>
            <a:r>
              <a:rPr lang="fi-FI" b="1" dirty="0">
                <a:solidFill>
                  <a:schemeClr val="tx2"/>
                </a:solidFill>
              </a:rPr>
              <a:t>Liukuvat keskiarvot</a:t>
            </a:r>
          </a:p>
        </p:txBody>
      </p:sp>
    </p:spTree>
    <p:extLst>
      <p:ext uri="{BB962C8B-B14F-4D97-AF65-F5344CB8AC3E}">
        <p14:creationId xmlns:p14="http://schemas.microsoft.com/office/powerpoint/2010/main" val="4053133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Kaavio 4">
            <a:extLst>
              <a:ext uri="{FF2B5EF4-FFF2-40B4-BE49-F238E27FC236}">
                <a16:creationId xmlns:a16="http://schemas.microsoft.com/office/drawing/2014/main" id="{A7266D49-70D6-CFD8-2200-B104121D1C1E}"/>
              </a:ext>
            </a:extLst>
          </p:cNvPr>
          <p:cNvGraphicFramePr/>
          <p:nvPr>
            <p:extLst>
              <p:ext uri="{D42A27DB-BD31-4B8C-83A1-F6EECF244321}">
                <p14:modId xmlns:p14="http://schemas.microsoft.com/office/powerpoint/2010/main" val="2147508737"/>
              </p:ext>
            </p:extLst>
          </p:nvPr>
        </p:nvGraphicFramePr>
        <p:xfrm>
          <a:off x="1010653" y="1440351"/>
          <a:ext cx="9769642" cy="4872789"/>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4B3DDEAB-939D-805A-3009-B270088A9658}"/>
              </a:ext>
            </a:extLst>
          </p:cNvPr>
          <p:cNvSpPr txBox="1"/>
          <p:nvPr/>
        </p:nvSpPr>
        <p:spPr>
          <a:xfrm>
            <a:off x="1010653" y="708211"/>
            <a:ext cx="10264494" cy="400110"/>
          </a:xfrm>
          <a:prstGeom prst="rect">
            <a:avLst/>
          </a:prstGeom>
          <a:noFill/>
        </p:spPr>
        <p:txBody>
          <a:bodyPr wrap="square" lIns="0" tIns="0" rIns="0" bIns="0" rtlCol="0">
            <a:spAutoFit/>
          </a:bodyPr>
          <a:lstStyle/>
          <a:p>
            <a:pPr algn="l"/>
            <a:r>
              <a:rPr lang="fi-FI" sz="2600" b="1" dirty="0">
                <a:solidFill>
                  <a:schemeClr val="tx2"/>
                </a:solidFill>
              </a:rPr>
              <a:t>Esimerkki: </a:t>
            </a:r>
            <a:r>
              <a:rPr lang="fi-FI" sz="2600" b="1" dirty="0"/>
              <a:t>Yhden päivän osakekurssi ja liukuvat keskiarvot</a:t>
            </a:r>
            <a:endParaRPr lang="fi-FI" sz="2600" dirty="0"/>
          </a:p>
        </p:txBody>
      </p:sp>
      <p:sp>
        <p:nvSpPr>
          <p:cNvPr id="7" name="Ellipsi 6">
            <a:extLst>
              <a:ext uri="{FF2B5EF4-FFF2-40B4-BE49-F238E27FC236}">
                <a16:creationId xmlns:a16="http://schemas.microsoft.com/office/drawing/2014/main" id="{75AC7541-CEB0-E93B-CF75-AF29A3D222E1}"/>
              </a:ext>
            </a:extLst>
          </p:cNvPr>
          <p:cNvSpPr/>
          <p:nvPr/>
        </p:nvSpPr>
        <p:spPr>
          <a:xfrm>
            <a:off x="5751095" y="2921616"/>
            <a:ext cx="288758" cy="270545"/>
          </a:xfrm>
          <a:prstGeom prst="ellipse">
            <a:avLst/>
          </a:pr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accent4">
                  <a:lumMod val="50000"/>
                </a:schemeClr>
              </a:solidFill>
            </a:endParaRPr>
          </a:p>
        </p:txBody>
      </p:sp>
      <p:sp>
        <p:nvSpPr>
          <p:cNvPr id="8" name="Tekstiruutu 7">
            <a:extLst>
              <a:ext uri="{FF2B5EF4-FFF2-40B4-BE49-F238E27FC236}">
                <a16:creationId xmlns:a16="http://schemas.microsoft.com/office/drawing/2014/main" id="{0207E637-C8DD-7619-AD43-5D9AE91C3A71}"/>
              </a:ext>
            </a:extLst>
          </p:cNvPr>
          <p:cNvSpPr txBox="1"/>
          <p:nvPr/>
        </p:nvSpPr>
        <p:spPr>
          <a:xfrm>
            <a:off x="5540950" y="3364348"/>
            <a:ext cx="2330303" cy="800219"/>
          </a:xfrm>
          <a:prstGeom prst="rect">
            <a:avLst/>
          </a:prstGeom>
          <a:noFill/>
        </p:spPr>
        <p:txBody>
          <a:bodyPr wrap="square" lIns="0" tIns="0" rIns="0" bIns="0" rtlCol="0">
            <a:spAutoFit/>
          </a:bodyPr>
          <a:lstStyle/>
          <a:p>
            <a:pPr algn="l"/>
            <a:r>
              <a:rPr lang="fi-FI" sz="1300" dirty="0"/>
              <a:t>Tässä lyhyempi eli 30 min liukuva keskiarvo leikkaa pidemmän (60 min) alhaalta: ns. ”ostosignaali” </a:t>
            </a:r>
          </a:p>
        </p:txBody>
      </p:sp>
      <p:sp>
        <p:nvSpPr>
          <p:cNvPr id="9" name="Ellipsi 8">
            <a:extLst>
              <a:ext uri="{FF2B5EF4-FFF2-40B4-BE49-F238E27FC236}">
                <a16:creationId xmlns:a16="http://schemas.microsoft.com/office/drawing/2014/main" id="{46430F4F-A7B3-D73C-A270-6AD8072FF5E9}"/>
              </a:ext>
            </a:extLst>
          </p:cNvPr>
          <p:cNvSpPr/>
          <p:nvPr/>
        </p:nvSpPr>
        <p:spPr>
          <a:xfrm>
            <a:off x="7319955" y="2451116"/>
            <a:ext cx="288758" cy="27054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accent4">
                  <a:lumMod val="50000"/>
                </a:schemeClr>
              </a:solidFill>
            </a:endParaRPr>
          </a:p>
        </p:txBody>
      </p:sp>
      <p:sp>
        <p:nvSpPr>
          <p:cNvPr id="10" name="Tekstiruutu 9">
            <a:extLst>
              <a:ext uri="{FF2B5EF4-FFF2-40B4-BE49-F238E27FC236}">
                <a16:creationId xmlns:a16="http://schemas.microsoft.com/office/drawing/2014/main" id="{4C8259A6-7647-8DEB-4032-E9DCF13ED91A}"/>
              </a:ext>
            </a:extLst>
          </p:cNvPr>
          <p:cNvSpPr txBox="1"/>
          <p:nvPr/>
        </p:nvSpPr>
        <p:spPr>
          <a:xfrm>
            <a:off x="7678172" y="1629391"/>
            <a:ext cx="2083665" cy="800219"/>
          </a:xfrm>
          <a:prstGeom prst="rect">
            <a:avLst/>
          </a:prstGeom>
          <a:noFill/>
        </p:spPr>
        <p:txBody>
          <a:bodyPr wrap="square" lIns="0" tIns="0" rIns="0" bIns="0" rtlCol="0">
            <a:spAutoFit/>
          </a:bodyPr>
          <a:lstStyle/>
          <a:p>
            <a:pPr algn="l"/>
            <a:r>
              <a:rPr lang="fi-FI" sz="1300" dirty="0"/>
              <a:t>Tässä lyhyempi liukuva keskiarvo leikkaa pidemmän ylhäältä: </a:t>
            </a:r>
          </a:p>
          <a:p>
            <a:pPr algn="l"/>
            <a:r>
              <a:rPr lang="fi-FI" sz="1300" dirty="0"/>
              <a:t>ns. ”myyntisignaali” </a:t>
            </a:r>
          </a:p>
        </p:txBody>
      </p:sp>
      <p:cxnSp>
        <p:nvCxnSpPr>
          <p:cNvPr id="11" name="Suora nuoliyhdysviiva 10">
            <a:extLst>
              <a:ext uri="{FF2B5EF4-FFF2-40B4-BE49-F238E27FC236}">
                <a16:creationId xmlns:a16="http://schemas.microsoft.com/office/drawing/2014/main" id="{CDDBE548-55DD-2CFA-B540-F9BF824827EE}"/>
              </a:ext>
            </a:extLst>
          </p:cNvPr>
          <p:cNvCxnSpPr>
            <a:cxnSpLocks/>
            <a:stCxn id="7" idx="7"/>
          </p:cNvCxnSpPr>
          <p:nvPr/>
        </p:nvCxnSpPr>
        <p:spPr>
          <a:xfrm flipV="1">
            <a:off x="5997565" y="2508422"/>
            <a:ext cx="835721" cy="452814"/>
          </a:xfrm>
          <a:prstGeom prst="straightConnector1">
            <a:avLst/>
          </a:prstGeom>
          <a:ln w="28575">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uora nuoliyhdysviiva 11">
            <a:extLst>
              <a:ext uri="{FF2B5EF4-FFF2-40B4-BE49-F238E27FC236}">
                <a16:creationId xmlns:a16="http://schemas.microsoft.com/office/drawing/2014/main" id="{5AFD8BBF-F461-6508-70A5-7DE6B0C7C1BA}"/>
              </a:ext>
            </a:extLst>
          </p:cNvPr>
          <p:cNvCxnSpPr>
            <a:cxnSpLocks/>
            <a:stCxn id="9" idx="5"/>
          </p:cNvCxnSpPr>
          <p:nvPr/>
        </p:nvCxnSpPr>
        <p:spPr>
          <a:xfrm>
            <a:off x="7566425" y="2682041"/>
            <a:ext cx="1829917" cy="17423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kstiruutu 12">
            <a:extLst>
              <a:ext uri="{FF2B5EF4-FFF2-40B4-BE49-F238E27FC236}">
                <a16:creationId xmlns:a16="http://schemas.microsoft.com/office/drawing/2014/main" id="{FE35305C-D1F6-B9E8-129F-BFD7A9946A70}"/>
              </a:ext>
            </a:extLst>
          </p:cNvPr>
          <p:cNvSpPr txBox="1"/>
          <p:nvPr/>
        </p:nvSpPr>
        <p:spPr>
          <a:xfrm>
            <a:off x="2217022" y="4711149"/>
            <a:ext cx="3041927" cy="553998"/>
          </a:xfrm>
          <a:prstGeom prst="rect">
            <a:avLst/>
          </a:prstGeom>
          <a:noFill/>
        </p:spPr>
        <p:txBody>
          <a:bodyPr wrap="square" lIns="0" tIns="0" rIns="0" bIns="0" rtlCol="0">
            <a:spAutoFit/>
          </a:bodyPr>
          <a:lstStyle/>
          <a:p>
            <a:pPr algn="l"/>
            <a:r>
              <a:rPr lang="fi-FI" b="1" dirty="0">
                <a:solidFill>
                  <a:schemeClr val="tx2"/>
                </a:solidFill>
              </a:rPr>
              <a:t>Toisaalta: </a:t>
            </a:r>
          </a:p>
          <a:p>
            <a:pPr algn="l"/>
            <a:r>
              <a:rPr lang="fi-FI" b="1" dirty="0"/>
              <a:t>entä nämä signaalit? </a:t>
            </a:r>
          </a:p>
        </p:txBody>
      </p:sp>
      <p:sp>
        <p:nvSpPr>
          <p:cNvPr id="14" name="Ellipsi 13">
            <a:extLst>
              <a:ext uri="{FF2B5EF4-FFF2-40B4-BE49-F238E27FC236}">
                <a16:creationId xmlns:a16="http://schemas.microsoft.com/office/drawing/2014/main" id="{C92FB2EC-5E35-F9D0-3F5B-0688974C4AF8}"/>
              </a:ext>
            </a:extLst>
          </p:cNvPr>
          <p:cNvSpPr/>
          <p:nvPr/>
        </p:nvSpPr>
        <p:spPr>
          <a:xfrm>
            <a:off x="9936193" y="4147761"/>
            <a:ext cx="288758" cy="270545"/>
          </a:xfrm>
          <a:prstGeom prst="ellipse">
            <a:avLst/>
          </a:pr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accent4">
                  <a:lumMod val="50000"/>
                </a:schemeClr>
              </a:solidFill>
            </a:endParaRPr>
          </a:p>
        </p:txBody>
      </p:sp>
      <p:sp>
        <p:nvSpPr>
          <p:cNvPr id="15" name="Ellipsi 14">
            <a:extLst>
              <a:ext uri="{FF2B5EF4-FFF2-40B4-BE49-F238E27FC236}">
                <a16:creationId xmlns:a16="http://schemas.microsoft.com/office/drawing/2014/main" id="{24064485-B0BF-6DA0-7689-38FF9051CD84}"/>
              </a:ext>
            </a:extLst>
          </p:cNvPr>
          <p:cNvSpPr/>
          <p:nvPr/>
        </p:nvSpPr>
        <p:spPr>
          <a:xfrm>
            <a:off x="5104646" y="2977889"/>
            <a:ext cx="288758" cy="27054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accent4">
                  <a:lumMod val="50000"/>
                </a:schemeClr>
              </a:solidFill>
            </a:endParaRPr>
          </a:p>
        </p:txBody>
      </p:sp>
      <p:sp>
        <p:nvSpPr>
          <p:cNvPr id="16" name="Tekstiruutu 15">
            <a:extLst>
              <a:ext uri="{FF2B5EF4-FFF2-40B4-BE49-F238E27FC236}">
                <a16:creationId xmlns:a16="http://schemas.microsoft.com/office/drawing/2014/main" id="{421B9F6A-0B79-BC34-882E-7562A1E7C051}"/>
              </a:ext>
            </a:extLst>
          </p:cNvPr>
          <p:cNvSpPr txBox="1"/>
          <p:nvPr/>
        </p:nvSpPr>
        <p:spPr>
          <a:xfrm>
            <a:off x="10748983" y="4103249"/>
            <a:ext cx="857671" cy="215444"/>
          </a:xfrm>
          <a:prstGeom prst="rect">
            <a:avLst/>
          </a:prstGeom>
          <a:noFill/>
        </p:spPr>
        <p:txBody>
          <a:bodyPr wrap="none" lIns="0" tIns="0" rIns="0" bIns="0" rtlCol="0">
            <a:spAutoFit/>
          </a:bodyPr>
          <a:lstStyle/>
          <a:p>
            <a:pPr algn="l"/>
            <a:r>
              <a:rPr lang="fi-FI" sz="1400" dirty="0">
                <a:solidFill>
                  <a:schemeClr val="accent6">
                    <a:lumMod val="50000"/>
                  </a:schemeClr>
                </a:solidFill>
              </a:rPr>
              <a:t>Osakekurssi</a:t>
            </a:r>
          </a:p>
        </p:txBody>
      </p:sp>
      <p:sp>
        <p:nvSpPr>
          <p:cNvPr id="17" name="Tekstiruutu 16">
            <a:extLst>
              <a:ext uri="{FF2B5EF4-FFF2-40B4-BE49-F238E27FC236}">
                <a16:creationId xmlns:a16="http://schemas.microsoft.com/office/drawing/2014/main" id="{60A6B99B-DA8E-95B9-53A6-FD84FD28A1A7}"/>
              </a:ext>
            </a:extLst>
          </p:cNvPr>
          <p:cNvSpPr txBox="1"/>
          <p:nvPr/>
        </p:nvSpPr>
        <p:spPr>
          <a:xfrm>
            <a:off x="5132855" y="2457370"/>
            <a:ext cx="213200" cy="553998"/>
          </a:xfrm>
          <a:prstGeom prst="rect">
            <a:avLst/>
          </a:prstGeom>
          <a:noFill/>
        </p:spPr>
        <p:txBody>
          <a:bodyPr wrap="none" lIns="0" tIns="0" rIns="0" bIns="0" rtlCol="0">
            <a:spAutoFit/>
          </a:bodyPr>
          <a:lstStyle/>
          <a:p>
            <a:pPr algn="l"/>
            <a:r>
              <a:rPr lang="fi-FI" sz="3600" dirty="0"/>
              <a:t>?</a:t>
            </a:r>
          </a:p>
        </p:txBody>
      </p:sp>
      <p:sp>
        <p:nvSpPr>
          <p:cNvPr id="18" name="Tekstiruutu 17">
            <a:extLst>
              <a:ext uri="{FF2B5EF4-FFF2-40B4-BE49-F238E27FC236}">
                <a16:creationId xmlns:a16="http://schemas.microsoft.com/office/drawing/2014/main" id="{4DA8123F-46F2-FF27-1864-E8DF881C395A}"/>
              </a:ext>
            </a:extLst>
          </p:cNvPr>
          <p:cNvSpPr txBox="1"/>
          <p:nvPr/>
        </p:nvSpPr>
        <p:spPr>
          <a:xfrm>
            <a:off x="9951479" y="3582822"/>
            <a:ext cx="213200" cy="553998"/>
          </a:xfrm>
          <a:prstGeom prst="rect">
            <a:avLst/>
          </a:prstGeom>
          <a:noFill/>
        </p:spPr>
        <p:txBody>
          <a:bodyPr wrap="none" lIns="0" tIns="0" rIns="0" bIns="0" rtlCol="0">
            <a:spAutoFit/>
          </a:bodyPr>
          <a:lstStyle/>
          <a:p>
            <a:pPr algn="l"/>
            <a:r>
              <a:rPr lang="fi-FI" sz="3600" dirty="0"/>
              <a:t>?</a:t>
            </a:r>
          </a:p>
        </p:txBody>
      </p:sp>
    </p:spTree>
    <p:extLst>
      <p:ext uri="{BB962C8B-B14F-4D97-AF65-F5344CB8AC3E}">
        <p14:creationId xmlns:p14="http://schemas.microsoft.com/office/powerpoint/2010/main" val="260086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500"/>
                                        <p:tgtEl>
                                          <p:spTgt spid="5">
                                            <p:graphicEl>
                                              <a:chart seriesIdx="0" categoryIdx="-4" bldStep="series"/>
                                            </p:graphicEl>
                                          </p:spTgt>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6" dur="1500"/>
                                        <p:tgtEl>
                                          <p:spTgt spid="5">
                                            <p:graphicEl>
                                              <a:chart seriesIdx="1" categoryIdx="-4" bldStep="series"/>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21" dur="1500"/>
                                        <p:tgtEl>
                                          <p:spTgt spid="5">
                                            <p:graphicEl>
                                              <a:chart seriesIdx="2" categoryIdx="-4" bldStep="series"/>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P spid="7" grpId="0" animBg="1"/>
      <p:bldP spid="8" grpId="0"/>
      <p:bldP spid="9" grpId="0" animBg="1"/>
      <p:bldP spid="10" grpId="0"/>
      <p:bldP spid="13" grpId="0"/>
      <p:bldP spid="14" grpId="0" animBg="1"/>
      <p:bldP spid="15" grpId="0" animBg="1"/>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ECE314B-B97E-8945-8C88-F3E6A9A4DFFC}"/>
              </a:ext>
            </a:extLst>
          </p:cNvPr>
          <p:cNvSpPr>
            <a:spLocks noGrp="1"/>
          </p:cNvSpPr>
          <p:nvPr>
            <p:ph type="body" sz="quarter" idx="33"/>
          </p:nvPr>
        </p:nvSpPr>
        <p:spPr>
          <a:xfrm>
            <a:off x="733425" y="1513114"/>
            <a:ext cx="10130518" cy="3541940"/>
          </a:xfrm>
        </p:spPr>
        <p:txBody>
          <a:bodyPr/>
          <a:lstStyle/>
          <a:p>
            <a:pPr marL="0" indent="0">
              <a:lnSpc>
                <a:spcPct val="100000"/>
              </a:lnSpc>
              <a:buNone/>
            </a:pPr>
            <a:r>
              <a:rPr lang="fi-FI" sz="2400" dirty="0"/>
              <a:t>Lue Viisas raha -lehden </a:t>
            </a:r>
            <a:r>
              <a:rPr lang="fi-FI" sz="2400" dirty="0">
                <a:hlinkClick r:id="rId2"/>
              </a:rPr>
              <a:t>artikkeli</a:t>
            </a:r>
            <a:r>
              <a:rPr lang="fi-FI" sz="2400" dirty="0"/>
              <a:t> treidaamisesta ja vastaa alla oleviin kysymyksiin vierustoverisi kanssa.</a:t>
            </a:r>
          </a:p>
          <a:p>
            <a:pPr marL="0" indent="0">
              <a:lnSpc>
                <a:spcPct val="100000"/>
              </a:lnSpc>
              <a:buNone/>
            </a:pPr>
            <a:r>
              <a:rPr lang="fi-FI" sz="2200" dirty="0"/>
              <a:t> </a:t>
            </a:r>
          </a:p>
          <a:p>
            <a:pPr marL="514350" indent="-514350">
              <a:lnSpc>
                <a:spcPct val="100000"/>
              </a:lnSpc>
              <a:buClr>
                <a:schemeClr val="accent4">
                  <a:lumMod val="50000"/>
                </a:schemeClr>
              </a:buClr>
              <a:buFont typeface="+mj-lt"/>
              <a:buAutoNum type="arabicPeriod"/>
            </a:pPr>
            <a:r>
              <a:rPr lang="fi-FI" sz="2200" dirty="0"/>
              <a:t>Miksi treidaamisen suosio on viime aikoina kasvanut? </a:t>
            </a:r>
          </a:p>
          <a:p>
            <a:pPr marL="514350" indent="-514350">
              <a:lnSpc>
                <a:spcPct val="100000"/>
              </a:lnSpc>
              <a:buClr>
                <a:schemeClr val="accent4">
                  <a:lumMod val="50000"/>
                </a:schemeClr>
              </a:buClr>
              <a:buFont typeface="+mj-lt"/>
              <a:buAutoNum type="arabicPeriod"/>
            </a:pPr>
            <a:r>
              <a:rPr lang="fi-FI" sz="2200" dirty="0"/>
              <a:t>Miksi Martin Paasi suhtautuu päiväkauppaan kielteisesti? </a:t>
            </a:r>
          </a:p>
          <a:p>
            <a:pPr marL="514350" indent="-514350">
              <a:lnSpc>
                <a:spcPct val="100000"/>
              </a:lnSpc>
              <a:buClr>
                <a:schemeClr val="accent4">
                  <a:lumMod val="50000"/>
                </a:schemeClr>
              </a:buClr>
              <a:buFont typeface="+mj-lt"/>
              <a:buAutoNum type="arabicPeriod"/>
            </a:pPr>
            <a:r>
              <a:rPr lang="fi-FI" sz="2200" dirty="0"/>
              <a:t>Millaisiin strategioihin Leila </a:t>
            </a:r>
            <a:r>
              <a:rPr lang="fi-FI" sz="2200" dirty="0" err="1"/>
              <a:t>Koustin</a:t>
            </a:r>
            <a:r>
              <a:rPr lang="fi-FI" sz="2200" dirty="0"/>
              <a:t> ja Lari Aleniuksen treidaaminen perustuu? Millaisia riskejä näihin voi sisältyä? </a:t>
            </a:r>
          </a:p>
          <a:p>
            <a:pPr marL="514350" indent="-514350">
              <a:lnSpc>
                <a:spcPct val="100000"/>
              </a:lnSpc>
              <a:buClr>
                <a:schemeClr val="accent4">
                  <a:lumMod val="50000"/>
                </a:schemeClr>
              </a:buClr>
              <a:buFont typeface="+mj-lt"/>
              <a:buAutoNum type="arabicPeriod"/>
            </a:pPr>
            <a:r>
              <a:rPr lang="fi-FI" sz="2200" dirty="0"/>
              <a:t>Pohdi, miksi </a:t>
            </a:r>
            <a:r>
              <a:rPr lang="fi-FI" sz="2200" dirty="0" err="1"/>
              <a:t>Nordnet</a:t>
            </a:r>
            <a:r>
              <a:rPr lang="fi-FI" sz="2200" dirty="0"/>
              <a:t> on päättänyt tarjota aktiivisille päiväkauppiaille työskentelytilat Helsingin keskustasta.</a:t>
            </a:r>
          </a:p>
          <a:p>
            <a:pPr>
              <a:lnSpc>
                <a:spcPct val="100000"/>
              </a:lnSpc>
            </a:pPr>
            <a:endParaRPr lang="fi-FI" sz="2200" dirty="0"/>
          </a:p>
        </p:txBody>
      </p:sp>
      <p:sp>
        <p:nvSpPr>
          <p:cNvPr id="3" name="Otsikko 2">
            <a:extLst>
              <a:ext uri="{FF2B5EF4-FFF2-40B4-BE49-F238E27FC236}">
                <a16:creationId xmlns:a16="http://schemas.microsoft.com/office/drawing/2014/main" id="{F331CF75-757E-C901-17E7-0CF838F19D4C}"/>
              </a:ext>
            </a:extLst>
          </p:cNvPr>
          <p:cNvSpPr>
            <a:spLocks noGrp="1"/>
          </p:cNvSpPr>
          <p:nvPr>
            <p:ph type="title"/>
          </p:nvPr>
        </p:nvSpPr>
        <p:spPr/>
        <p:txBody>
          <a:bodyPr/>
          <a:lstStyle/>
          <a:p>
            <a:r>
              <a:rPr lang="fi-FI" b="1" dirty="0">
                <a:solidFill>
                  <a:schemeClr val="tx2"/>
                </a:solidFill>
              </a:rPr>
              <a:t>Tehtävä</a:t>
            </a:r>
          </a:p>
        </p:txBody>
      </p:sp>
    </p:spTree>
    <p:extLst>
      <p:ext uri="{BB962C8B-B14F-4D97-AF65-F5344CB8AC3E}">
        <p14:creationId xmlns:p14="http://schemas.microsoft.com/office/powerpoint/2010/main" val="2990545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3400101B-7B6C-9362-7DF1-19FE1FA73EED}"/>
              </a:ext>
            </a:extLst>
          </p:cNvPr>
          <p:cNvSpPr>
            <a:spLocks noGrp="1"/>
          </p:cNvSpPr>
          <p:nvPr>
            <p:ph type="body" sz="quarter" idx="33"/>
          </p:nvPr>
        </p:nvSpPr>
        <p:spPr>
          <a:xfrm>
            <a:off x="733424" y="1565910"/>
            <a:ext cx="9576435" cy="3891915"/>
          </a:xfrm>
        </p:spPr>
        <p:txBody>
          <a:bodyPr/>
          <a:lstStyle/>
          <a:p>
            <a:pPr marL="267970" indent="-267970">
              <a:lnSpc>
                <a:spcPct val="100000"/>
              </a:lnSpc>
              <a:spcBef>
                <a:spcPts val="1300"/>
              </a:spcBef>
            </a:pPr>
            <a:r>
              <a:rPr lang="fi-FI" sz="2300" dirty="0"/>
              <a:t>Päiväkaupassa eli </a:t>
            </a:r>
            <a:r>
              <a:rPr lang="fi-FI" sz="2300" dirty="0" err="1"/>
              <a:t>päivätreidaamisessa</a:t>
            </a:r>
            <a:r>
              <a:rPr lang="fi-FI" sz="2300" dirty="0"/>
              <a:t> osakkeet (tai muu arvopaperi) ostetaan ja myydään saman päivän aikana.</a:t>
            </a:r>
          </a:p>
          <a:p>
            <a:pPr marL="267970" indent="-267970">
              <a:lnSpc>
                <a:spcPct val="100000"/>
              </a:lnSpc>
              <a:spcBef>
                <a:spcPts val="1300"/>
              </a:spcBef>
            </a:pPr>
            <a:r>
              <a:rPr lang="fi-FI" sz="2300" dirty="0"/>
              <a:t>Toiminnalla tavoitellaan pikavoittoja hyödyntämällä osakkeiden lyhyen aikavälin hintaliikkeitä. Sijoitushorisontti on siten erittäin lyhyt: vain muutamia tunteja tai minuutteja. </a:t>
            </a:r>
          </a:p>
          <a:p>
            <a:pPr marL="267970" indent="-267970">
              <a:lnSpc>
                <a:spcPct val="100000"/>
              </a:lnSpc>
              <a:spcBef>
                <a:spcPts val="1300"/>
              </a:spcBef>
            </a:pPr>
            <a:r>
              <a:rPr lang="fi-FI" sz="2300" dirty="0"/>
              <a:t>Treidaaminen ei ole sijoittamista vaan spekulointia, sillä osakkeen hetkellinen omistaminen ei tuota kassavirtaa.  </a:t>
            </a:r>
          </a:p>
          <a:p>
            <a:pPr marL="267970" indent="-267970">
              <a:lnSpc>
                <a:spcPct val="100000"/>
              </a:lnSpc>
              <a:spcBef>
                <a:spcPts val="1300"/>
              </a:spcBef>
            </a:pPr>
            <a:r>
              <a:rPr lang="fi-FI" sz="2300" dirty="0"/>
              <a:t>Akateemisten tutkimusten mukaan suuri enemmistö päiväkauppiaista häviää rahaa. </a:t>
            </a:r>
          </a:p>
          <a:p>
            <a:pPr marL="0" indent="0">
              <a:lnSpc>
                <a:spcPct val="100000"/>
              </a:lnSpc>
              <a:spcBef>
                <a:spcPts val="1300"/>
              </a:spcBef>
              <a:buNone/>
            </a:pPr>
            <a:endParaRPr lang="fi-FI" sz="2300" dirty="0"/>
          </a:p>
        </p:txBody>
      </p:sp>
      <p:sp>
        <p:nvSpPr>
          <p:cNvPr id="3" name="Otsikko 2">
            <a:extLst>
              <a:ext uri="{FF2B5EF4-FFF2-40B4-BE49-F238E27FC236}">
                <a16:creationId xmlns:a16="http://schemas.microsoft.com/office/drawing/2014/main" id="{9D21568A-3521-5324-8388-7DBB56521D53}"/>
              </a:ext>
            </a:extLst>
          </p:cNvPr>
          <p:cNvSpPr>
            <a:spLocks noGrp="1"/>
          </p:cNvSpPr>
          <p:nvPr>
            <p:ph type="title"/>
          </p:nvPr>
        </p:nvSpPr>
        <p:spPr/>
        <p:txBody>
          <a:bodyPr/>
          <a:lstStyle/>
          <a:p>
            <a:r>
              <a:rPr lang="fi-FI" b="1" dirty="0"/>
              <a:t>Mitä on päiväkauppa?</a:t>
            </a:r>
          </a:p>
        </p:txBody>
      </p:sp>
    </p:spTree>
    <p:extLst>
      <p:ext uri="{BB962C8B-B14F-4D97-AF65-F5344CB8AC3E}">
        <p14:creationId xmlns:p14="http://schemas.microsoft.com/office/powerpoint/2010/main" val="2045887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2319ABDC-BB28-53C8-CC81-F68EEF5C188C}"/>
              </a:ext>
            </a:extLst>
          </p:cNvPr>
          <p:cNvSpPr>
            <a:spLocks noGrp="1"/>
          </p:cNvSpPr>
          <p:nvPr>
            <p:ph type="body" sz="quarter" idx="33"/>
          </p:nvPr>
        </p:nvSpPr>
        <p:spPr>
          <a:xfrm>
            <a:off x="733424" y="1371600"/>
            <a:ext cx="10753726" cy="4617720"/>
          </a:xfrm>
        </p:spPr>
        <p:txBody>
          <a:bodyPr/>
          <a:lstStyle/>
          <a:p>
            <a:pPr marL="0" indent="0">
              <a:lnSpc>
                <a:spcPct val="100000"/>
              </a:lnSpc>
              <a:buNone/>
            </a:pPr>
            <a:r>
              <a:rPr lang="fi-FI" sz="1600" b="1" dirty="0">
                <a:solidFill>
                  <a:schemeClr val="tx2"/>
                </a:solidFill>
              </a:rPr>
              <a:t>Trading is </a:t>
            </a:r>
            <a:r>
              <a:rPr lang="fi-FI" sz="1600" b="1" dirty="0" err="1">
                <a:solidFill>
                  <a:schemeClr val="tx2"/>
                </a:solidFill>
              </a:rPr>
              <a:t>hazardous</a:t>
            </a:r>
            <a:r>
              <a:rPr lang="fi-FI" sz="1600" b="1" dirty="0">
                <a:solidFill>
                  <a:schemeClr val="tx2"/>
                </a:solidFill>
              </a:rPr>
              <a:t> to </a:t>
            </a:r>
            <a:r>
              <a:rPr lang="fi-FI" sz="1600" b="1" dirty="0" err="1">
                <a:solidFill>
                  <a:schemeClr val="tx2"/>
                </a:solidFill>
              </a:rPr>
              <a:t>your</a:t>
            </a:r>
            <a:r>
              <a:rPr lang="fi-FI" sz="1600" b="1" dirty="0">
                <a:solidFill>
                  <a:schemeClr val="tx2"/>
                </a:solidFill>
              </a:rPr>
              <a:t> </a:t>
            </a:r>
            <a:r>
              <a:rPr lang="fi-FI" sz="1600" b="1" dirty="0" err="1">
                <a:solidFill>
                  <a:schemeClr val="tx2"/>
                </a:solidFill>
              </a:rPr>
              <a:t>health</a:t>
            </a:r>
            <a:r>
              <a:rPr lang="fi-FI" sz="1600" b="1" dirty="0">
                <a:solidFill>
                  <a:schemeClr val="tx2"/>
                </a:solidFill>
              </a:rPr>
              <a:t> </a:t>
            </a:r>
            <a:r>
              <a:rPr lang="fi-FI" sz="1600" dirty="0"/>
              <a:t>(</a:t>
            </a:r>
            <a:r>
              <a:rPr lang="fi-FI" sz="1600" dirty="0" err="1"/>
              <a:t>The</a:t>
            </a:r>
            <a:r>
              <a:rPr lang="fi-FI" sz="1600" dirty="0"/>
              <a:t> Journal of Finance, 2000, </a:t>
            </a:r>
            <a:r>
              <a:rPr lang="fi-FI" sz="1600" dirty="0">
                <a:hlinkClick r:id="rId2"/>
              </a:rPr>
              <a:t>linkki tutkimukseen</a:t>
            </a:r>
            <a:r>
              <a:rPr lang="fi-FI" sz="1600" dirty="0"/>
              <a:t>)</a:t>
            </a:r>
          </a:p>
          <a:p>
            <a:pPr marL="0" indent="0">
              <a:lnSpc>
                <a:spcPct val="100000"/>
              </a:lnSpc>
              <a:spcBef>
                <a:spcPts val="500"/>
              </a:spcBef>
              <a:spcAft>
                <a:spcPts val="500"/>
              </a:spcAft>
              <a:buNone/>
            </a:pPr>
            <a:r>
              <a:rPr lang="fi-FI" sz="1600" dirty="0"/>
              <a:t>Tutkimuksessa analysoitiin 66 465 kotitalouden osakekauppoja Yhdysvalloissa vuosina 1991–1997. Sen mukaan eniten osakekauppoja tehneet sijoittajat saivat keskimäärin heikompia tuottoja. Mitä aktiivisempaa oli kaupankäynti, sitä huonompia tuottoja oli odotettavissa. Ero passiivisten ja aktiivisten sijoittajien välillä oli 6,5 %-yksikköä vuodessa </a:t>
            </a:r>
            <a:endParaRPr lang="fi-FI" sz="1600" b="1" dirty="0"/>
          </a:p>
          <a:p>
            <a:pPr marL="0" indent="0">
              <a:lnSpc>
                <a:spcPct val="100000"/>
              </a:lnSpc>
              <a:buNone/>
            </a:pPr>
            <a:r>
              <a:rPr lang="fi-FI" sz="1600" b="1" dirty="0" err="1">
                <a:solidFill>
                  <a:schemeClr val="tx2"/>
                </a:solidFill>
              </a:rPr>
              <a:t>The</a:t>
            </a:r>
            <a:r>
              <a:rPr lang="fi-FI" sz="1600" b="1" dirty="0">
                <a:solidFill>
                  <a:schemeClr val="tx2"/>
                </a:solidFill>
              </a:rPr>
              <a:t> cross-</a:t>
            </a:r>
            <a:r>
              <a:rPr lang="fi-FI" sz="1600" b="1" dirty="0" err="1">
                <a:solidFill>
                  <a:schemeClr val="tx2"/>
                </a:solidFill>
              </a:rPr>
              <a:t>section</a:t>
            </a:r>
            <a:r>
              <a:rPr lang="fi-FI" sz="1600" b="1" dirty="0">
                <a:solidFill>
                  <a:schemeClr val="tx2"/>
                </a:solidFill>
              </a:rPr>
              <a:t> of </a:t>
            </a:r>
            <a:r>
              <a:rPr lang="fi-FI" sz="1600" b="1" dirty="0" err="1">
                <a:solidFill>
                  <a:schemeClr val="tx2"/>
                </a:solidFill>
              </a:rPr>
              <a:t>speculator</a:t>
            </a:r>
            <a:r>
              <a:rPr lang="fi-FI" sz="1600" b="1" dirty="0">
                <a:solidFill>
                  <a:schemeClr val="tx2"/>
                </a:solidFill>
              </a:rPr>
              <a:t> </a:t>
            </a:r>
            <a:r>
              <a:rPr lang="fi-FI" sz="1600" b="1" dirty="0" err="1">
                <a:solidFill>
                  <a:schemeClr val="tx2"/>
                </a:solidFill>
              </a:rPr>
              <a:t>skill</a:t>
            </a:r>
            <a:r>
              <a:rPr lang="fi-FI" sz="1600" b="1" dirty="0">
                <a:solidFill>
                  <a:schemeClr val="tx2"/>
                </a:solidFill>
              </a:rPr>
              <a:t>: </a:t>
            </a:r>
            <a:r>
              <a:rPr lang="fi-FI" sz="1600" b="1" dirty="0" err="1">
                <a:solidFill>
                  <a:schemeClr val="tx2"/>
                </a:solidFill>
              </a:rPr>
              <a:t>Evidence</a:t>
            </a:r>
            <a:r>
              <a:rPr lang="fi-FI" sz="1600" b="1" dirty="0">
                <a:solidFill>
                  <a:schemeClr val="tx2"/>
                </a:solidFill>
              </a:rPr>
              <a:t> of </a:t>
            </a:r>
            <a:r>
              <a:rPr lang="fi-FI" sz="1600" b="1" dirty="0" err="1">
                <a:solidFill>
                  <a:schemeClr val="tx2"/>
                </a:solidFill>
              </a:rPr>
              <a:t>day</a:t>
            </a:r>
            <a:r>
              <a:rPr lang="fi-FI" sz="1600" b="1" dirty="0">
                <a:solidFill>
                  <a:schemeClr val="tx2"/>
                </a:solidFill>
              </a:rPr>
              <a:t> </a:t>
            </a:r>
            <a:r>
              <a:rPr lang="fi-FI" sz="1600" b="1" dirty="0" err="1">
                <a:solidFill>
                  <a:schemeClr val="tx2"/>
                </a:solidFill>
              </a:rPr>
              <a:t>trading</a:t>
            </a:r>
            <a:r>
              <a:rPr lang="fi-FI" sz="1600" b="1" dirty="0">
                <a:solidFill>
                  <a:schemeClr val="tx2"/>
                </a:solidFill>
              </a:rPr>
              <a:t> </a:t>
            </a:r>
            <a:r>
              <a:rPr lang="fi-FI" sz="1600" dirty="0"/>
              <a:t>(Journal of Financial Markets, 2014, </a:t>
            </a:r>
            <a:r>
              <a:rPr lang="fi-FI" sz="1600" dirty="0">
                <a:hlinkClick r:id="rId3"/>
              </a:rPr>
              <a:t>linkki</a:t>
            </a:r>
            <a:r>
              <a:rPr lang="fi-FI" sz="1600" dirty="0"/>
              <a:t>)</a:t>
            </a:r>
          </a:p>
          <a:p>
            <a:pPr marL="0" indent="0">
              <a:lnSpc>
                <a:spcPct val="100000"/>
              </a:lnSpc>
              <a:spcBef>
                <a:spcPts val="500"/>
              </a:spcBef>
              <a:spcAft>
                <a:spcPts val="500"/>
              </a:spcAft>
              <a:buNone/>
            </a:pPr>
            <a:r>
              <a:rPr lang="fi-FI" sz="1600" dirty="0"/>
              <a:t>Tutkijat tarkastelivat kaikkia Taiwanin pörssin osakekauppoja vuosina 1992–2006. Tutkimuksen mukaan vain alle prosentti päiväkauppaa tehneistä sijoittajista sai indeksiä parempia tuottoja kulujen jälkeen. Yli 99 % olisi tehnyt enemmän voittoa laittamalla rahansa passiiviseen indeksirahastoon. </a:t>
            </a:r>
          </a:p>
          <a:p>
            <a:pPr marL="0" indent="0">
              <a:lnSpc>
                <a:spcPct val="100000"/>
              </a:lnSpc>
              <a:buNone/>
            </a:pPr>
            <a:r>
              <a:rPr lang="fi-FI" sz="1600" b="1" dirty="0">
                <a:solidFill>
                  <a:schemeClr val="tx2"/>
                </a:solidFill>
              </a:rPr>
              <a:t>Day </a:t>
            </a:r>
            <a:r>
              <a:rPr lang="fi-FI" sz="1600" b="1" dirty="0" err="1">
                <a:solidFill>
                  <a:schemeClr val="tx2"/>
                </a:solidFill>
              </a:rPr>
              <a:t>trading</a:t>
            </a:r>
            <a:r>
              <a:rPr lang="fi-FI" sz="1600" b="1" dirty="0">
                <a:solidFill>
                  <a:schemeClr val="tx2"/>
                </a:solidFill>
              </a:rPr>
              <a:t> for a </a:t>
            </a:r>
            <a:r>
              <a:rPr lang="fi-FI" sz="1600" b="1" dirty="0" err="1">
                <a:solidFill>
                  <a:schemeClr val="tx2"/>
                </a:solidFill>
              </a:rPr>
              <a:t>living</a:t>
            </a:r>
            <a:r>
              <a:rPr lang="fi-FI" sz="1600" b="1" dirty="0">
                <a:solidFill>
                  <a:schemeClr val="tx2"/>
                </a:solidFill>
              </a:rPr>
              <a:t>? </a:t>
            </a:r>
            <a:r>
              <a:rPr lang="fi-FI" sz="1600" dirty="0"/>
              <a:t>(</a:t>
            </a:r>
            <a:r>
              <a:rPr lang="fi-FI" sz="1600" dirty="0" err="1"/>
              <a:t>University</a:t>
            </a:r>
            <a:r>
              <a:rPr lang="fi-FI" sz="1600" dirty="0"/>
              <a:t> of Sao Paulo, 2019, </a:t>
            </a:r>
            <a:r>
              <a:rPr lang="fi-FI" sz="1600" dirty="0">
                <a:hlinkClick r:id="rId4"/>
              </a:rPr>
              <a:t>linkki</a:t>
            </a:r>
            <a:r>
              <a:rPr lang="fi-FI" sz="1600" dirty="0"/>
              <a:t>)</a:t>
            </a:r>
          </a:p>
          <a:p>
            <a:pPr marL="0" indent="0">
              <a:lnSpc>
                <a:spcPct val="100000"/>
              </a:lnSpc>
              <a:spcBef>
                <a:spcPts val="500"/>
              </a:spcBef>
              <a:spcAft>
                <a:spcPts val="500"/>
              </a:spcAft>
              <a:buNone/>
            </a:pPr>
            <a:r>
              <a:rPr lang="fi-FI" sz="1600" dirty="0"/>
              <a:t>Tutkijat selvittivät päiväkauppaa Brasilian futuuripörssissä vuosina 2013–2017. Tutkimuksen mukaan aloittavista treidaajista (otos 19 646 henkilöä) yli puolet lopetti kaupankäynnin 50 päivän sisällä ja vain 7,9 % jatkoi toimintaa yli 300 päivää. Mitä kauemmin henkilö jatkoi futuurien </a:t>
            </a:r>
            <a:r>
              <a:rPr lang="fi-FI" sz="1600" dirty="0" err="1"/>
              <a:t>treidaamista</a:t>
            </a:r>
            <a:r>
              <a:rPr lang="fi-FI" sz="1600" dirty="0"/>
              <a:t>, sitä suuremmalla todennäköisyydellä toiminta oli tappiollista. Yli 300 päivää </a:t>
            </a:r>
            <a:r>
              <a:rPr lang="fi-FI" sz="1600" dirty="0" err="1"/>
              <a:t>treidanneista</a:t>
            </a:r>
            <a:r>
              <a:rPr lang="fi-FI" sz="1600" dirty="0"/>
              <a:t> 97 % hävisi rahaa. Brasilian paras päiväkauppias tienasi vain 300 dollaria päivässä.</a:t>
            </a:r>
          </a:p>
          <a:p>
            <a:pPr marL="0" indent="0">
              <a:lnSpc>
                <a:spcPct val="100000"/>
              </a:lnSpc>
              <a:buNone/>
            </a:pPr>
            <a:endParaRPr lang="fi-FI" sz="1600" b="1" dirty="0"/>
          </a:p>
          <a:p>
            <a:pPr marL="0" indent="0">
              <a:lnSpc>
                <a:spcPct val="100000"/>
              </a:lnSpc>
              <a:buNone/>
            </a:pPr>
            <a:endParaRPr lang="fi-FI" sz="1600" dirty="0"/>
          </a:p>
          <a:p>
            <a:pPr>
              <a:lnSpc>
                <a:spcPct val="100000"/>
              </a:lnSpc>
            </a:pPr>
            <a:endParaRPr lang="fi-FI" sz="1600" dirty="0"/>
          </a:p>
        </p:txBody>
      </p:sp>
      <p:sp>
        <p:nvSpPr>
          <p:cNvPr id="3" name="Otsikko 2">
            <a:extLst>
              <a:ext uri="{FF2B5EF4-FFF2-40B4-BE49-F238E27FC236}">
                <a16:creationId xmlns:a16="http://schemas.microsoft.com/office/drawing/2014/main" id="{09CF6934-4B46-5FAE-CD07-C3287750D9C7}"/>
              </a:ext>
            </a:extLst>
          </p:cNvPr>
          <p:cNvSpPr>
            <a:spLocks noGrp="1"/>
          </p:cNvSpPr>
          <p:nvPr>
            <p:ph type="title"/>
          </p:nvPr>
        </p:nvSpPr>
        <p:spPr/>
        <p:txBody>
          <a:bodyPr/>
          <a:lstStyle/>
          <a:p>
            <a:r>
              <a:rPr lang="fi-FI" dirty="0"/>
              <a:t>Tieteellisiä tutkimuksia päiväkaupasta</a:t>
            </a:r>
          </a:p>
        </p:txBody>
      </p:sp>
      <p:sp>
        <p:nvSpPr>
          <p:cNvPr id="5" name="Tekstiruutu 4">
            <a:extLst>
              <a:ext uri="{FF2B5EF4-FFF2-40B4-BE49-F238E27FC236}">
                <a16:creationId xmlns:a16="http://schemas.microsoft.com/office/drawing/2014/main" id="{29CEB7A1-727B-F431-D1AB-E39A0F15C895}"/>
              </a:ext>
            </a:extLst>
          </p:cNvPr>
          <p:cNvSpPr txBox="1"/>
          <p:nvPr/>
        </p:nvSpPr>
        <p:spPr>
          <a:xfrm>
            <a:off x="2866072" y="5787866"/>
            <a:ext cx="8723947" cy="923330"/>
          </a:xfrm>
          <a:prstGeom prst="rect">
            <a:avLst/>
          </a:prstGeom>
          <a:noFill/>
        </p:spPr>
        <p:txBody>
          <a:bodyPr wrap="square">
            <a:spAutoFit/>
          </a:bodyPr>
          <a:lstStyle/>
          <a:p>
            <a:pPr marL="0" indent="0">
              <a:lnSpc>
                <a:spcPct val="100000"/>
              </a:lnSpc>
              <a:buNone/>
            </a:pPr>
            <a:r>
              <a:rPr lang="fi-FI" sz="1800" b="1" dirty="0">
                <a:solidFill>
                  <a:srgbClr val="FF0000"/>
                </a:solidFill>
                <a:ea typeface="+mn-lt"/>
                <a:cs typeface="+mn-lt"/>
              </a:rPr>
              <a:t>Yksikään akateeminen tutkimus ei ole osoittanut treidaamisen olevan tilastollisesti kannattavaa toimintaa. Pohdi vierustoverisi kanssa, mikä saa ihmiset silti kokeilemaan päiväkauppaa. </a:t>
            </a:r>
            <a:endParaRPr lang="fi-FI" sz="1800" b="1" dirty="0"/>
          </a:p>
        </p:txBody>
      </p:sp>
    </p:spTree>
    <p:extLst>
      <p:ext uri="{BB962C8B-B14F-4D97-AF65-F5344CB8AC3E}">
        <p14:creationId xmlns:p14="http://schemas.microsoft.com/office/powerpoint/2010/main" val="259853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FBE1E943-20E7-C9C2-19DF-6F45B77972FD}"/>
              </a:ext>
            </a:extLst>
          </p:cNvPr>
          <p:cNvPicPr>
            <a:picLocks noChangeAspect="1"/>
          </p:cNvPicPr>
          <p:nvPr/>
        </p:nvPicPr>
        <p:blipFill>
          <a:blip r:embed="rId2"/>
          <a:stretch>
            <a:fillRect/>
          </a:stretch>
        </p:blipFill>
        <p:spPr>
          <a:xfrm>
            <a:off x="235824" y="916622"/>
            <a:ext cx="8172111" cy="1795888"/>
          </a:xfrm>
          <a:prstGeom prst="rect">
            <a:avLst/>
          </a:prstGeom>
        </p:spPr>
      </p:pic>
      <p:pic>
        <p:nvPicPr>
          <p:cNvPr id="6" name="Kuva 5">
            <a:extLst>
              <a:ext uri="{FF2B5EF4-FFF2-40B4-BE49-F238E27FC236}">
                <a16:creationId xmlns:a16="http://schemas.microsoft.com/office/drawing/2014/main" id="{1B29DD36-95F2-E6BE-7562-8713EECB054D}"/>
              </a:ext>
            </a:extLst>
          </p:cNvPr>
          <p:cNvPicPr>
            <a:picLocks noChangeAspect="1"/>
          </p:cNvPicPr>
          <p:nvPr/>
        </p:nvPicPr>
        <p:blipFill>
          <a:blip r:embed="rId3"/>
          <a:stretch>
            <a:fillRect/>
          </a:stretch>
        </p:blipFill>
        <p:spPr>
          <a:xfrm>
            <a:off x="235824" y="2903546"/>
            <a:ext cx="8172111" cy="1771731"/>
          </a:xfrm>
          <a:prstGeom prst="rect">
            <a:avLst/>
          </a:prstGeom>
        </p:spPr>
      </p:pic>
      <p:pic>
        <p:nvPicPr>
          <p:cNvPr id="7" name="Kuva 6">
            <a:extLst>
              <a:ext uri="{FF2B5EF4-FFF2-40B4-BE49-F238E27FC236}">
                <a16:creationId xmlns:a16="http://schemas.microsoft.com/office/drawing/2014/main" id="{638F105E-89CE-8BAC-DD45-43E75BDBCE7F}"/>
              </a:ext>
            </a:extLst>
          </p:cNvPr>
          <p:cNvPicPr>
            <a:picLocks noChangeAspect="1"/>
          </p:cNvPicPr>
          <p:nvPr/>
        </p:nvPicPr>
        <p:blipFill>
          <a:blip r:embed="rId4"/>
          <a:stretch>
            <a:fillRect/>
          </a:stretch>
        </p:blipFill>
        <p:spPr>
          <a:xfrm>
            <a:off x="235824" y="4866313"/>
            <a:ext cx="8172111" cy="1767392"/>
          </a:xfrm>
          <a:prstGeom prst="rect">
            <a:avLst/>
          </a:prstGeom>
        </p:spPr>
      </p:pic>
      <p:sp>
        <p:nvSpPr>
          <p:cNvPr id="8" name="Tekstiruutu 7">
            <a:extLst>
              <a:ext uri="{FF2B5EF4-FFF2-40B4-BE49-F238E27FC236}">
                <a16:creationId xmlns:a16="http://schemas.microsoft.com/office/drawing/2014/main" id="{E2B8F7B8-1BD5-8291-CCEE-A5FFEFE0D616}"/>
              </a:ext>
            </a:extLst>
          </p:cNvPr>
          <p:cNvSpPr txBox="1"/>
          <p:nvPr/>
        </p:nvSpPr>
        <p:spPr>
          <a:xfrm>
            <a:off x="235824" y="332078"/>
            <a:ext cx="10857187" cy="400110"/>
          </a:xfrm>
          <a:prstGeom prst="rect">
            <a:avLst/>
          </a:prstGeom>
          <a:noFill/>
        </p:spPr>
        <p:txBody>
          <a:bodyPr wrap="square" lIns="0" tIns="0" rIns="0" bIns="0" rtlCol="0">
            <a:spAutoFit/>
          </a:bodyPr>
          <a:lstStyle/>
          <a:p>
            <a:pPr algn="l"/>
            <a:r>
              <a:rPr lang="fi-FI" sz="2600" b="1" dirty="0">
                <a:solidFill>
                  <a:schemeClr val="tx2"/>
                </a:solidFill>
              </a:rPr>
              <a:t>Muutamia katsotuimpia YouTube-videoita treidaamisesta </a:t>
            </a:r>
          </a:p>
        </p:txBody>
      </p:sp>
      <p:sp>
        <p:nvSpPr>
          <p:cNvPr id="9" name="Tekstiruutu 8">
            <a:extLst>
              <a:ext uri="{FF2B5EF4-FFF2-40B4-BE49-F238E27FC236}">
                <a16:creationId xmlns:a16="http://schemas.microsoft.com/office/drawing/2014/main" id="{21ED36EB-5A36-4267-4990-7705566DBA53}"/>
              </a:ext>
            </a:extLst>
          </p:cNvPr>
          <p:cNvSpPr txBox="1"/>
          <p:nvPr/>
        </p:nvSpPr>
        <p:spPr>
          <a:xfrm>
            <a:off x="8762541" y="1708991"/>
            <a:ext cx="3260993" cy="3416320"/>
          </a:xfrm>
          <a:prstGeom prst="rect">
            <a:avLst/>
          </a:prstGeom>
          <a:noFill/>
        </p:spPr>
        <p:txBody>
          <a:bodyPr wrap="square" lIns="0" tIns="0" rIns="0" bIns="0" rtlCol="0">
            <a:spAutoFit/>
          </a:bodyPr>
          <a:lstStyle/>
          <a:p>
            <a:pPr algn="l"/>
            <a:r>
              <a:rPr lang="fi-FI" sz="2400" b="1" dirty="0">
                <a:solidFill>
                  <a:schemeClr val="accent1"/>
                </a:solidFill>
              </a:rPr>
              <a:t>Tehtävä</a:t>
            </a:r>
          </a:p>
          <a:p>
            <a:pPr algn="l"/>
            <a:r>
              <a:rPr lang="fi-FI" sz="2200" dirty="0">
                <a:solidFill>
                  <a:schemeClr val="accent1"/>
                </a:solidFill>
              </a:rPr>
              <a:t>Pohdi vierustoverisi kanssa, millä keinoin päiväkauppaa  markkinoidaan kyseisillä videoilla. </a:t>
            </a:r>
          </a:p>
          <a:p>
            <a:pPr algn="l"/>
            <a:endParaRPr lang="fi-FI" sz="2200" dirty="0">
              <a:solidFill>
                <a:schemeClr val="accent1"/>
              </a:solidFill>
            </a:endParaRPr>
          </a:p>
          <a:p>
            <a:pPr algn="l"/>
            <a:r>
              <a:rPr lang="fi-FI" sz="2200" dirty="0">
                <a:solidFill>
                  <a:schemeClr val="accent1"/>
                </a:solidFill>
              </a:rPr>
              <a:t>Millainen kuva treidaamisesta tarjotaan? </a:t>
            </a:r>
          </a:p>
        </p:txBody>
      </p:sp>
    </p:spTree>
    <p:extLst>
      <p:ext uri="{BB962C8B-B14F-4D97-AF65-F5344CB8AC3E}">
        <p14:creationId xmlns:p14="http://schemas.microsoft.com/office/powerpoint/2010/main" val="3895624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1B09F075-1091-FF41-F470-B85F160BC36B}"/>
              </a:ext>
            </a:extLst>
          </p:cNvPr>
          <p:cNvPicPr>
            <a:picLocks noChangeAspect="1"/>
          </p:cNvPicPr>
          <p:nvPr/>
        </p:nvPicPr>
        <p:blipFill>
          <a:blip r:embed="rId2"/>
          <a:stretch>
            <a:fillRect/>
          </a:stretch>
        </p:blipFill>
        <p:spPr>
          <a:xfrm>
            <a:off x="370678" y="1369801"/>
            <a:ext cx="7973222" cy="1972950"/>
          </a:xfrm>
          <a:prstGeom prst="rect">
            <a:avLst/>
          </a:prstGeom>
        </p:spPr>
      </p:pic>
      <p:pic>
        <p:nvPicPr>
          <p:cNvPr id="3" name="Kuva 2">
            <a:extLst>
              <a:ext uri="{FF2B5EF4-FFF2-40B4-BE49-F238E27FC236}">
                <a16:creationId xmlns:a16="http://schemas.microsoft.com/office/drawing/2014/main" id="{23D5954C-3E1E-FF66-EF8A-DF94D659454A}"/>
              </a:ext>
            </a:extLst>
          </p:cNvPr>
          <p:cNvPicPr>
            <a:picLocks noChangeAspect="1"/>
          </p:cNvPicPr>
          <p:nvPr/>
        </p:nvPicPr>
        <p:blipFill>
          <a:blip r:embed="rId3"/>
          <a:stretch>
            <a:fillRect/>
          </a:stretch>
        </p:blipFill>
        <p:spPr>
          <a:xfrm>
            <a:off x="370678" y="3726825"/>
            <a:ext cx="7973222" cy="2012169"/>
          </a:xfrm>
          <a:prstGeom prst="rect">
            <a:avLst/>
          </a:prstGeom>
        </p:spPr>
      </p:pic>
      <p:sp>
        <p:nvSpPr>
          <p:cNvPr id="4" name="Tekstiruutu 3">
            <a:extLst>
              <a:ext uri="{FF2B5EF4-FFF2-40B4-BE49-F238E27FC236}">
                <a16:creationId xmlns:a16="http://schemas.microsoft.com/office/drawing/2014/main" id="{A0DACD8E-D7C0-0CFD-D0C3-A859C9AB0C8D}"/>
              </a:ext>
            </a:extLst>
          </p:cNvPr>
          <p:cNvSpPr txBox="1"/>
          <p:nvPr/>
        </p:nvSpPr>
        <p:spPr>
          <a:xfrm>
            <a:off x="8532288" y="1495531"/>
            <a:ext cx="3373863" cy="3801041"/>
          </a:xfrm>
          <a:prstGeom prst="rect">
            <a:avLst/>
          </a:prstGeom>
          <a:noFill/>
        </p:spPr>
        <p:txBody>
          <a:bodyPr wrap="square" lIns="0" tIns="0" rIns="0" bIns="0" rtlCol="0">
            <a:spAutoFit/>
          </a:bodyPr>
          <a:lstStyle/>
          <a:p>
            <a:pPr algn="l"/>
            <a:r>
              <a:rPr lang="fi-FI" sz="1900" dirty="0">
                <a:solidFill>
                  <a:schemeClr val="accent1"/>
                </a:solidFill>
              </a:rPr>
              <a:t>Suomen tunnetuin ammattitreidaaja on </a:t>
            </a:r>
            <a:r>
              <a:rPr lang="fi-FI" sz="1900" b="1" dirty="0">
                <a:solidFill>
                  <a:schemeClr val="accent1"/>
                </a:solidFill>
              </a:rPr>
              <a:t>Jukka Lepikkö,</a:t>
            </a:r>
            <a:r>
              <a:rPr lang="fi-FI" sz="1900" dirty="0">
                <a:solidFill>
                  <a:schemeClr val="accent1"/>
                </a:solidFill>
              </a:rPr>
              <a:t> joka valittiin yleisöäänestyksellä vuoden sijoittajaksi 2021.</a:t>
            </a:r>
          </a:p>
          <a:p>
            <a:pPr algn="l"/>
            <a:endParaRPr lang="fi-FI" sz="1900" dirty="0">
              <a:solidFill>
                <a:schemeClr val="accent1"/>
              </a:solidFill>
            </a:endParaRPr>
          </a:p>
          <a:p>
            <a:pPr algn="l"/>
            <a:r>
              <a:rPr lang="fi-FI" sz="1900" dirty="0">
                <a:solidFill>
                  <a:schemeClr val="accent1"/>
                </a:solidFill>
              </a:rPr>
              <a:t>Jukka Lepikkö on äänekäs treidauksen puolesta-puhuja ja hän julkaisee suosittua Traders’ Club -videosarjaa, joka käsittelee osakemarkkinoita ja päiväkauppaa. </a:t>
            </a:r>
          </a:p>
        </p:txBody>
      </p:sp>
      <p:sp>
        <p:nvSpPr>
          <p:cNvPr id="5" name="Tekstiruutu 4">
            <a:extLst>
              <a:ext uri="{FF2B5EF4-FFF2-40B4-BE49-F238E27FC236}">
                <a16:creationId xmlns:a16="http://schemas.microsoft.com/office/drawing/2014/main" id="{D430DE68-C1D5-DD05-F67D-C3C1ED51E5EE}"/>
              </a:ext>
            </a:extLst>
          </p:cNvPr>
          <p:cNvSpPr txBox="1"/>
          <p:nvPr/>
        </p:nvSpPr>
        <p:spPr>
          <a:xfrm>
            <a:off x="445770" y="501726"/>
            <a:ext cx="10782095" cy="400110"/>
          </a:xfrm>
          <a:prstGeom prst="rect">
            <a:avLst/>
          </a:prstGeom>
          <a:noFill/>
        </p:spPr>
        <p:txBody>
          <a:bodyPr wrap="square" lIns="0" tIns="0" rIns="0" bIns="0" rtlCol="0">
            <a:spAutoFit/>
          </a:bodyPr>
          <a:lstStyle/>
          <a:p>
            <a:pPr algn="l"/>
            <a:r>
              <a:rPr lang="fi-FI" sz="2600" b="1" dirty="0">
                <a:solidFill>
                  <a:schemeClr val="tx2"/>
                </a:solidFill>
              </a:rPr>
              <a:t>Suomen katsotuimpia YouTube-videoita päiväkaupasta </a:t>
            </a:r>
          </a:p>
        </p:txBody>
      </p:sp>
    </p:spTree>
    <p:extLst>
      <p:ext uri="{BB962C8B-B14F-4D97-AF65-F5344CB8AC3E}">
        <p14:creationId xmlns:p14="http://schemas.microsoft.com/office/powerpoint/2010/main" val="3619965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Kaavio 2">
            <a:extLst>
              <a:ext uri="{FF2B5EF4-FFF2-40B4-BE49-F238E27FC236}">
                <a16:creationId xmlns:a16="http://schemas.microsoft.com/office/drawing/2014/main" id="{D710A831-00BF-E31B-4CF3-C41B6F16D85D}"/>
              </a:ext>
            </a:extLst>
          </p:cNvPr>
          <p:cNvGraphicFramePr/>
          <p:nvPr>
            <p:extLst>
              <p:ext uri="{D42A27DB-BD31-4B8C-83A1-F6EECF244321}">
                <p14:modId xmlns:p14="http://schemas.microsoft.com/office/powerpoint/2010/main" val="3340616218"/>
              </p:ext>
            </p:extLst>
          </p:nvPr>
        </p:nvGraphicFramePr>
        <p:xfrm>
          <a:off x="381876" y="1755228"/>
          <a:ext cx="8128000" cy="4519739"/>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iruutu 3">
            <a:extLst>
              <a:ext uri="{FF2B5EF4-FFF2-40B4-BE49-F238E27FC236}">
                <a16:creationId xmlns:a16="http://schemas.microsoft.com/office/drawing/2014/main" id="{3F0F32CA-0A34-C312-9E9D-8F74A6F4DFAA}"/>
              </a:ext>
            </a:extLst>
          </p:cNvPr>
          <p:cNvSpPr txBox="1"/>
          <p:nvPr/>
        </p:nvSpPr>
        <p:spPr>
          <a:xfrm>
            <a:off x="4782207" y="6581001"/>
            <a:ext cx="7322163" cy="246221"/>
          </a:xfrm>
          <a:prstGeom prst="rect">
            <a:avLst/>
          </a:prstGeom>
          <a:noFill/>
        </p:spPr>
        <p:txBody>
          <a:bodyPr wrap="square" lIns="0" tIns="0" rIns="0" bIns="0" rtlCol="0">
            <a:spAutoFit/>
          </a:bodyPr>
          <a:lstStyle/>
          <a:p>
            <a:pPr algn="r"/>
            <a:r>
              <a:rPr lang="fi-FI" sz="1600" dirty="0">
                <a:solidFill>
                  <a:schemeClr val="tx2"/>
                </a:solidFill>
              </a:rPr>
              <a:t>*oletuksena osakemarkkinoiden 7 prosentin vuotuinen tuotto</a:t>
            </a:r>
          </a:p>
        </p:txBody>
      </p:sp>
      <p:sp>
        <p:nvSpPr>
          <p:cNvPr id="5" name="Tekstiruutu 4">
            <a:extLst>
              <a:ext uri="{FF2B5EF4-FFF2-40B4-BE49-F238E27FC236}">
                <a16:creationId xmlns:a16="http://schemas.microsoft.com/office/drawing/2014/main" id="{63C39DD2-33C4-CD04-8E77-933C36B6748E}"/>
              </a:ext>
            </a:extLst>
          </p:cNvPr>
          <p:cNvSpPr txBox="1"/>
          <p:nvPr/>
        </p:nvSpPr>
        <p:spPr>
          <a:xfrm>
            <a:off x="8707339" y="1864283"/>
            <a:ext cx="3090042" cy="3000821"/>
          </a:xfrm>
          <a:prstGeom prst="rect">
            <a:avLst/>
          </a:prstGeom>
          <a:noFill/>
        </p:spPr>
        <p:txBody>
          <a:bodyPr wrap="square" lIns="0" tIns="0" rIns="0" bIns="0" rtlCol="0">
            <a:spAutoFit/>
          </a:bodyPr>
          <a:lstStyle/>
          <a:p>
            <a:pPr algn="l"/>
            <a:r>
              <a:rPr lang="fi-FI" sz="1500" b="1" dirty="0">
                <a:solidFill>
                  <a:schemeClr val="accent5">
                    <a:lumMod val="50000"/>
                  </a:schemeClr>
                </a:solidFill>
              </a:rPr>
              <a:t>HOLDAAJA</a:t>
            </a:r>
            <a:r>
              <a:rPr lang="fi-FI" sz="1500" b="1" dirty="0">
                <a:solidFill>
                  <a:schemeClr val="accent1"/>
                </a:solidFill>
              </a:rPr>
              <a:t> </a:t>
            </a:r>
            <a:r>
              <a:rPr lang="fi-FI" sz="1500" dirty="0">
                <a:solidFill>
                  <a:schemeClr val="accent1"/>
                </a:solidFill>
              </a:rPr>
              <a:t>ostaa 10 000 eurolla indeksirahastoja, joiden arvo kasvaa 7 prosentin vuositahtia korkoa korolle. </a:t>
            </a:r>
          </a:p>
          <a:p>
            <a:pPr algn="l"/>
            <a:endParaRPr lang="fi-FI" sz="1500" dirty="0">
              <a:solidFill>
                <a:schemeClr val="accent1"/>
              </a:solidFill>
            </a:endParaRPr>
          </a:p>
          <a:p>
            <a:pPr algn="l"/>
            <a:r>
              <a:rPr lang="fi-FI" sz="1500" dirty="0">
                <a:solidFill>
                  <a:schemeClr val="accent1"/>
                </a:solidFill>
              </a:rPr>
              <a:t>Vuonna 2020 rahasto-osuuksien arvo on noussut 38 697 euroon. Kun osuudet lunastetaan, voitosta maksetaan 30 %:n pääomavero. </a:t>
            </a:r>
          </a:p>
          <a:p>
            <a:pPr algn="l"/>
            <a:endParaRPr lang="fi-FI" sz="1500" dirty="0">
              <a:solidFill>
                <a:schemeClr val="accent1"/>
              </a:solidFill>
            </a:endParaRPr>
          </a:p>
          <a:p>
            <a:pPr algn="l"/>
            <a:r>
              <a:rPr lang="fi-FI" sz="1500" dirty="0">
                <a:solidFill>
                  <a:schemeClr val="accent1"/>
                </a:solidFill>
              </a:rPr>
              <a:t>Näin sijoitusten lopullinen nettoarvo on 30 088 euroa. </a:t>
            </a:r>
          </a:p>
        </p:txBody>
      </p:sp>
      <p:sp>
        <p:nvSpPr>
          <p:cNvPr id="6" name="Tekstiruutu 5">
            <a:extLst>
              <a:ext uri="{FF2B5EF4-FFF2-40B4-BE49-F238E27FC236}">
                <a16:creationId xmlns:a16="http://schemas.microsoft.com/office/drawing/2014/main" id="{9A9594DE-CF4B-E75F-3CB0-C9ED7AF0A2EB}"/>
              </a:ext>
            </a:extLst>
          </p:cNvPr>
          <p:cNvSpPr txBox="1"/>
          <p:nvPr/>
        </p:nvSpPr>
        <p:spPr>
          <a:xfrm>
            <a:off x="493985" y="583033"/>
            <a:ext cx="10857187" cy="738664"/>
          </a:xfrm>
          <a:prstGeom prst="rect">
            <a:avLst/>
          </a:prstGeom>
          <a:noFill/>
        </p:spPr>
        <p:txBody>
          <a:bodyPr wrap="square" lIns="0" tIns="0" rIns="0" bIns="0" rtlCol="0">
            <a:spAutoFit/>
          </a:bodyPr>
          <a:lstStyle/>
          <a:p>
            <a:pPr algn="l"/>
            <a:r>
              <a:rPr lang="fi-FI" sz="2400" b="1" dirty="0">
                <a:solidFill>
                  <a:schemeClr val="tx2"/>
                </a:solidFill>
              </a:rPr>
              <a:t>Millaisiin tuottoihin* eri sijoitusstrategioilla keskimäärin päädytään, kun alkupääoma on 10 000 euroa ja sijoitusaika 20 vuotta? </a:t>
            </a:r>
          </a:p>
        </p:txBody>
      </p:sp>
      <p:sp>
        <p:nvSpPr>
          <p:cNvPr id="7" name="Tekstiruutu 6">
            <a:extLst>
              <a:ext uri="{FF2B5EF4-FFF2-40B4-BE49-F238E27FC236}">
                <a16:creationId xmlns:a16="http://schemas.microsoft.com/office/drawing/2014/main" id="{FEC3504F-32CF-23D8-DFBC-DC91CD483FBA}"/>
              </a:ext>
            </a:extLst>
          </p:cNvPr>
          <p:cNvSpPr txBox="1"/>
          <p:nvPr/>
        </p:nvSpPr>
        <p:spPr>
          <a:xfrm>
            <a:off x="6607154" y="1551658"/>
            <a:ext cx="1419428" cy="215444"/>
          </a:xfrm>
          <a:prstGeom prst="rect">
            <a:avLst/>
          </a:prstGeom>
          <a:noFill/>
        </p:spPr>
        <p:txBody>
          <a:bodyPr wrap="none" lIns="0" tIns="0" rIns="0" bIns="0" rtlCol="0">
            <a:spAutoFit/>
          </a:bodyPr>
          <a:lstStyle/>
          <a:p>
            <a:pPr algn="l"/>
            <a:r>
              <a:rPr lang="fi-FI" sz="1400" dirty="0"/>
              <a:t>Tuotto ilman veroja</a:t>
            </a:r>
          </a:p>
        </p:txBody>
      </p:sp>
      <p:cxnSp>
        <p:nvCxnSpPr>
          <p:cNvPr id="8" name="Suora nuoliyhdysviiva 7">
            <a:extLst>
              <a:ext uri="{FF2B5EF4-FFF2-40B4-BE49-F238E27FC236}">
                <a16:creationId xmlns:a16="http://schemas.microsoft.com/office/drawing/2014/main" id="{B66538C0-4E09-D848-1FAB-2BC0CC3F4FAE}"/>
              </a:ext>
            </a:extLst>
          </p:cNvPr>
          <p:cNvCxnSpPr>
            <a:cxnSpLocks/>
          </p:cNvCxnSpPr>
          <p:nvPr/>
        </p:nvCxnSpPr>
        <p:spPr>
          <a:xfrm>
            <a:off x="7680597" y="1812397"/>
            <a:ext cx="299565" cy="2233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6741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left)">
                                      <p:cBhvr>
                                        <p:cTn id="11" dur="1000"/>
                                        <p:tgtEl>
                                          <p:spTgt spid="3">
                                            <p:graphicEl>
                                              <a:chart seriesIdx="0" categoryIdx="-4" bldStep="series"/>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left)">
                                      <p:cBhvr>
                                        <p:cTn id="15" dur="1000"/>
                                        <p:tgtEl>
                                          <p:spTgt spid="3">
                                            <p:graphicEl>
                                              <a:chart seriesIdx="1" categoryIdx="-4" bldStep="series"/>
                                            </p:graphicEl>
                                          </p:spTgt>
                                        </p:tgtEl>
                                      </p:cBhvr>
                                    </p:animEffec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5">
                                            <p:txEl>
                                              <p:pRg st="2" end="2"/>
                                            </p:txEl>
                                          </p:spTgt>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5">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Kaavio 2">
            <a:extLst>
              <a:ext uri="{FF2B5EF4-FFF2-40B4-BE49-F238E27FC236}">
                <a16:creationId xmlns:a16="http://schemas.microsoft.com/office/drawing/2014/main" id="{38758A31-E785-376C-9221-8663A511C8EF}"/>
              </a:ext>
            </a:extLst>
          </p:cNvPr>
          <p:cNvGraphicFramePr/>
          <p:nvPr>
            <p:extLst>
              <p:ext uri="{D42A27DB-BD31-4B8C-83A1-F6EECF244321}">
                <p14:modId xmlns:p14="http://schemas.microsoft.com/office/powerpoint/2010/main" val="827084757"/>
              </p:ext>
            </p:extLst>
          </p:nvPr>
        </p:nvGraphicFramePr>
        <p:xfrm>
          <a:off x="381876" y="1755228"/>
          <a:ext cx="8128000" cy="4519739"/>
        </p:xfrm>
        <a:graphic>
          <a:graphicData uri="http://schemas.openxmlformats.org/drawingml/2006/chart">
            <c:chart xmlns:c="http://schemas.openxmlformats.org/drawingml/2006/chart" xmlns:r="http://schemas.openxmlformats.org/officeDocument/2006/relationships" r:id="rId2"/>
          </a:graphicData>
        </a:graphic>
      </p:graphicFrame>
      <p:sp>
        <p:nvSpPr>
          <p:cNvPr id="4" name="Tekstiruutu 3">
            <a:extLst>
              <a:ext uri="{FF2B5EF4-FFF2-40B4-BE49-F238E27FC236}">
                <a16:creationId xmlns:a16="http://schemas.microsoft.com/office/drawing/2014/main" id="{82FC7447-EBBB-E457-CA5D-1F9E0F11FEA1}"/>
              </a:ext>
            </a:extLst>
          </p:cNvPr>
          <p:cNvSpPr txBox="1"/>
          <p:nvPr/>
        </p:nvSpPr>
        <p:spPr>
          <a:xfrm>
            <a:off x="8573858" y="1922201"/>
            <a:ext cx="3443890" cy="3693319"/>
          </a:xfrm>
          <a:prstGeom prst="rect">
            <a:avLst/>
          </a:prstGeom>
          <a:noFill/>
        </p:spPr>
        <p:txBody>
          <a:bodyPr wrap="square" lIns="0" tIns="0" rIns="0" bIns="0" rtlCol="0">
            <a:spAutoFit/>
          </a:bodyPr>
          <a:lstStyle/>
          <a:p>
            <a:pPr algn="l"/>
            <a:r>
              <a:rPr lang="fi-FI" sz="1500" b="1" dirty="0">
                <a:solidFill>
                  <a:schemeClr val="tx2"/>
                </a:solidFill>
              </a:rPr>
              <a:t>AKTIIVINEN sijoittaja </a:t>
            </a:r>
            <a:r>
              <a:rPr lang="fi-FI" sz="1500" dirty="0"/>
              <a:t>ostaa 10 000 eurolla osakkeita. Hän ei kuitenkaan tyydy passiivisesti odottamaan, vaan myy vanhoja ja ostaa tilalle uusia osakkeita kuusi kertaa vuodessa. </a:t>
            </a:r>
          </a:p>
          <a:p>
            <a:pPr algn="l"/>
            <a:endParaRPr lang="fi-FI" sz="1500" dirty="0"/>
          </a:p>
          <a:p>
            <a:pPr algn="l"/>
            <a:r>
              <a:rPr lang="fi-FI" sz="1500" dirty="0"/>
              <a:t>Hän saa myös keskimäärin 7 %:n tuoton, mutta joutuu maksamaan jokaisen osakekaupan yhteydessä välityspalkkion (3 e/kauppa) ja pääomaverot kertyneistä tuotoista. </a:t>
            </a:r>
          </a:p>
          <a:p>
            <a:pPr algn="l"/>
            <a:endParaRPr lang="fi-FI" sz="1500" dirty="0"/>
          </a:p>
          <a:p>
            <a:pPr algn="l"/>
            <a:r>
              <a:rPr lang="fi-FI" sz="1500" dirty="0"/>
              <a:t>Nämä kulut heikentävät korkoa korolle -ilmiötä. Salkun lopullinen nettoarvo on 25 208 euroa. </a:t>
            </a:r>
          </a:p>
        </p:txBody>
      </p:sp>
      <p:sp>
        <p:nvSpPr>
          <p:cNvPr id="5" name="Tekstiruutu 4">
            <a:extLst>
              <a:ext uri="{FF2B5EF4-FFF2-40B4-BE49-F238E27FC236}">
                <a16:creationId xmlns:a16="http://schemas.microsoft.com/office/drawing/2014/main" id="{5743EBAD-AD61-49FF-4954-3A94B99FB336}"/>
              </a:ext>
            </a:extLst>
          </p:cNvPr>
          <p:cNvSpPr txBox="1"/>
          <p:nvPr/>
        </p:nvSpPr>
        <p:spPr>
          <a:xfrm>
            <a:off x="4782207" y="6581001"/>
            <a:ext cx="7322163" cy="246221"/>
          </a:xfrm>
          <a:prstGeom prst="rect">
            <a:avLst/>
          </a:prstGeom>
          <a:noFill/>
        </p:spPr>
        <p:txBody>
          <a:bodyPr wrap="square" lIns="0" tIns="0" rIns="0" bIns="0" rtlCol="0">
            <a:spAutoFit/>
          </a:bodyPr>
          <a:lstStyle/>
          <a:p>
            <a:pPr algn="r"/>
            <a:r>
              <a:rPr lang="fi-FI" sz="1600" dirty="0">
                <a:solidFill>
                  <a:schemeClr val="tx2"/>
                </a:solidFill>
              </a:rPr>
              <a:t>*oletuksena osakemarkkinoiden 7 prosentin vuotuinen tuotto</a:t>
            </a:r>
          </a:p>
        </p:txBody>
      </p:sp>
      <p:sp>
        <p:nvSpPr>
          <p:cNvPr id="6" name="Tekstiruutu 5">
            <a:extLst>
              <a:ext uri="{FF2B5EF4-FFF2-40B4-BE49-F238E27FC236}">
                <a16:creationId xmlns:a16="http://schemas.microsoft.com/office/drawing/2014/main" id="{B2E76FCF-8112-9AF9-F697-94C4B5A0B2D3}"/>
              </a:ext>
            </a:extLst>
          </p:cNvPr>
          <p:cNvSpPr txBox="1"/>
          <p:nvPr/>
        </p:nvSpPr>
        <p:spPr>
          <a:xfrm>
            <a:off x="493985" y="583033"/>
            <a:ext cx="10857187" cy="738664"/>
          </a:xfrm>
          <a:prstGeom prst="rect">
            <a:avLst/>
          </a:prstGeom>
          <a:noFill/>
        </p:spPr>
        <p:txBody>
          <a:bodyPr wrap="square" lIns="0" tIns="0" rIns="0" bIns="0" rtlCol="0">
            <a:spAutoFit/>
          </a:bodyPr>
          <a:lstStyle/>
          <a:p>
            <a:pPr algn="l"/>
            <a:r>
              <a:rPr lang="fi-FI" sz="2400" b="1" dirty="0">
                <a:solidFill>
                  <a:schemeClr val="tx2"/>
                </a:solidFill>
              </a:rPr>
              <a:t>Millaisiin tuottoihin* eri sijoitusstrategioilla keskimäärin päädytään, kun alkupääoma on 10 000 euroa ja sijoitusaika 20 vuotta? </a:t>
            </a:r>
          </a:p>
        </p:txBody>
      </p:sp>
    </p:spTree>
    <p:extLst>
      <p:ext uri="{BB962C8B-B14F-4D97-AF65-F5344CB8AC3E}">
        <p14:creationId xmlns:p14="http://schemas.microsoft.com/office/powerpoint/2010/main" val="318752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left)">
                                      <p:cBhvr>
                                        <p:cTn id="7" dur="1000"/>
                                        <p:tgtEl>
                                          <p:spTgt spid="3">
                                            <p:graphicEl>
                                              <a:chart seriesIdx="1"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CAD5FD09-0CE6-3D41-52C9-CCAC51FD1B0E}"/>
              </a:ext>
            </a:extLst>
          </p:cNvPr>
          <p:cNvSpPr txBox="1"/>
          <p:nvPr/>
        </p:nvSpPr>
        <p:spPr>
          <a:xfrm>
            <a:off x="4782207" y="6581001"/>
            <a:ext cx="7322163" cy="246221"/>
          </a:xfrm>
          <a:prstGeom prst="rect">
            <a:avLst/>
          </a:prstGeom>
          <a:noFill/>
        </p:spPr>
        <p:txBody>
          <a:bodyPr wrap="square" lIns="0" tIns="0" rIns="0" bIns="0" rtlCol="0">
            <a:spAutoFit/>
          </a:bodyPr>
          <a:lstStyle/>
          <a:p>
            <a:pPr algn="r"/>
            <a:r>
              <a:rPr lang="fi-FI" sz="1600" dirty="0">
                <a:solidFill>
                  <a:schemeClr val="tx2"/>
                </a:solidFill>
              </a:rPr>
              <a:t>*oletuksena osakemarkkinoiden 7 prosentin vuotuinen tuotto</a:t>
            </a:r>
          </a:p>
        </p:txBody>
      </p:sp>
      <p:sp>
        <p:nvSpPr>
          <p:cNvPr id="4" name="Tekstiruutu 3">
            <a:extLst>
              <a:ext uri="{FF2B5EF4-FFF2-40B4-BE49-F238E27FC236}">
                <a16:creationId xmlns:a16="http://schemas.microsoft.com/office/drawing/2014/main" id="{463D7669-0F37-3FA7-0160-3ED1E1D408E2}"/>
              </a:ext>
            </a:extLst>
          </p:cNvPr>
          <p:cNvSpPr txBox="1"/>
          <p:nvPr/>
        </p:nvSpPr>
        <p:spPr>
          <a:xfrm>
            <a:off x="493985" y="583033"/>
            <a:ext cx="10857187" cy="738664"/>
          </a:xfrm>
          <a:prstGeom prst="rect">
            <a:avLst/>
          </a:prstGeom>
          <a:noFill/>
        </p:spPr>
        <p:txBody>
          <a:bodyPr wrap="square" lIns="0" tIns="0" rIns="0" bIns="0" rtlCol="0">
            <a:spAutoFit/>
          </a:bodyPr>
          <a:lstStyle/>
          <a:p>
            <a:pPr algn="l"/>
            <a:r>
              <a:rPr lang="fi-FI" sz="2400" b="1" dirty="0">
                <a:solidFill>
                  <a:schemeClr val="tx2"/>
                </a:solidFill>
              </a:rPr>
              <a:t>Millaisiin tuottoihin* eri sijoitusstrategioilla keskimäärin päädytään, kun alkupääoma on 10 000 euroa ja sijoitusaika 20 vuotta? </a:t>
            </a:r>
          </a:p>
        </p:txBody>
      </p:sp>
      <p:graphicFrame>
        <p:nvGraphicFramePr>
          <p:cNvPr id="5" name="Kaavio 4">
            <a:extLst>
              <a:ext uri="{FF2B5EF4-FFF2-40B4-BE49-F238E27FC236}">
                <a16:creationId xmlns:a16="http://schemas.microsoft.com/office/drawing/2014/main" id="{510202EE-E462-9029-07D1-471C4331237A}"/>
              </a:ext>
            </a:extLst>
          </p:cNvPr>
          <p:cNvGraphicFramePr/>
          <p:nvPr>
            <p:extLst>
              <p:ext uri="{D42A27DB-BD31-4B8C-83A1-F6EECF244321}">
                <p14:modId xmlns:p14="http://schemas.microsoft.com/office/powerpoint/2010/main" val="1006085306"/>
              </p:ext>
            </p:extLst>
          </p:nvPr>
        </p:nvGraphicFramePr>
        <p:xfrm>
          <a:off x="381876" y="1755228"/>
          <a:ext cx="8128000" cy="4519739"/>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iruutu 5">
            <a:extLst>
              <a:ext uri="{FF2B5EF4-FFF2-40B4-BE49-F238E27FC236}">
                <a16:creationId xmlns:a16="http://schemas.microsoft.com/office/drawing/2014/main" id="{7C8E03B9-E7A4-D302-9A79-99D8ED1DD492}"/>
              </a:ext>
            </a:extLst>
          </p:cNvPr>
          <p:cNvSpPr txBox="1"/>
          <p:nvPr/>
        </p:nvSpPr>
        <p:spPr>
          <a:xfrm>
            <a:off x="8544166" y="1946308"/>
            <a:ext cx="3445904" cy="3231654"/>
          </a:xfrm>
          <a:prstGeom prst="rect">
            <a:avLst/>
          </a:prstGeom>
          <a:noFill/>
        </p:spPr>
        <p:txBody>
          <a:bodyPr wrap="square" lIns="0" tIns="0" rIns="0" bIns="0" rtlCol="0">
            <a:spAutoFit/>
          </a:bodyPr>
          <a:lstStyle/>
          <a:p>
            <a:pPr algn="l"/>
            <a:r>
              <a:rPr lang="fi-FI" sz="1500" b="1" dirty="0">
                <a:solidFill>
                  <a:schemeClr val="accent3">
                    <a:lumMod val="50000"/>
                  </a:schemeClr>
                </a:solidFill>
              </a:rPr>
              <a:t>TREIDAAJA</a:t>
            </a:r>
            <a:r>
              <a:rPr lang="fi-FI" sz="1500" b="1" dirty="0"/>
              <a:t> </a:t>
            </a:r>
            <a:r>
              <a:rPr lang="fi-FI" sz="1500" dirty="0"/>
              <a:t>ostaa päivittäin 10 000 eurolla yhden yrityksen osakkeita, jotka hän myy saman päivän aikana.</a:t>
            </a:r>
          </a:p>
          <a:p>
            <a:pPr algn="l"/>
            <a:r>
              <a:rPr lang="fi-FI" sz="1500" dirty="0"/>
              <a:t>Jokaisesta kaupasta maksetaan kolmen euron välityspalkkio. </a:t>
            </a:r>
          </a:p>
          <a:p>
            <a:pPr algn="l"/>
            <a:endParaRPr lang="fi-FI" sz="1500" dirty="0"/>
          </a:p>
          <a:p>
            <a:pPr algn="l"/>
            <a:r>
              <a:rPr lang="fi-FI" sz="1500" dirty="0"/>
              <a:t>Myös </a:t>
            </a:r>
            <a:r>
              <a:rPr lang="fi-FI" sz="1500" dirty="0" err="1"/>
              <a:t>treidaaja</a:t>
            </a:r>
            <a:r>
              <a:rPr lang="fi-FI" sz="1500" dirty="0"/>
              <a:t> saa sijoituksilleen keskimäärin 7 prosentin vuosituoton. Tuottoa kuitenkin nakertavat korkeat transaktiokulut. Jo vuonna 2009 salkun arvo on tippunut nollaan ja rahat on menetetty.</a:t>
            </a:r>
          </a:p>
        </p:txBody>
      </p:sp>
      <p:sp>
        <p:nvSpPr>
          <p:cNvPr id="7" name="Tekstiruutu 6">
            <a:extLst>
              <a:ext uri="{FF2B5EF4-FFF2-40B4-BE49-F238E27FC236}">
                <a16:creationId xmlns:a16="http://schemas.microsoft.com/office/drawing/2014/main" id="{6CDFB1E5-FFA7-496D-EBD0-858C6F5B96C2}"/>
              </a:ext>
            </a:extLst>
          </p:cNvPr>
          <p:cNvSpPr txBox="1"/>
          <p:nvPr/>
        </p:nvSpPr>
        <p:spPr>
          <a:xfrm>
            <a:off x="8297299" y="5317762"/>
            <a:ext cx="391133" cy="246221"/>
          </a:xfrm>
          <a:prstGeom prst="rect">
            <a:avLst/>
          </a:prstGeom>
          <a:noFill/>
        </p:spPr>
        <p:txBody>
          <a:bodyPr wrap="none" lIns="0" tIns="0" rIns="0" bIns="0" rtlCol="0">
            <a:spAutoFit/>
          </a:bodyPr>
          <a:lstStyle/>
          <a:p>
            <a:pPr algn="l"/>
            <a:r>
              <a:rPr lang="fi-FI" sz="1600" dirty="0">
                <a:solidFill>
                  <a:schemeClr val="accent3">
                    <a:lumMod val="50000"/>
                  </a:schemeClr>
                </a:solidFill>
              </a:rPr>
              <a:t>O €</a:t>
            </a:r>
          </a:p>
        </p:txBody>
      </p:sp>
      <p:sp>
        <p:nvSpPr>
          <p:cNvPr id="8" name="Tekstiruutu 7">
            <a:extLst>
              <a:ext uri="{FF2B5EF4-FFF2-40B4-BE49-F238E27FC236}">
                <a16:creationId xmlns:a16="http://schemas.microsoft.com/office/drawing/2014/main" id="{7D81473C-C25B-2C50-D0C6-B3C13F28F118}"/>
              </a:ext>
            </a:extLst>
          </p:cNvPr>
          <p:cNvSpPr txBox="1"/>
          <p:nvPr/>
        </p:nvSpPr>
        <p:spPr>
          <a:xfrm>
            <a:off x="8296319" y="2702997"/>
            <a:ext cx="924933" cy="246221"/>
          </a:xfrm>
          <a:prstGeom prst="rect">
            <a:avLst/>
          </a:prstGeom>
          <a:noFill/>
        </p:spPr>
        <p:txBody>
          <a:bodyPr wrap="none" lIns="0" tIns="0" rIns="0" bIns="0" rtlCol="0">
            <a:spAutoFit/>
          </a:bodyPr>
          <a:lstStyle/>
          <a:p>
            <a:pPr algn="l"/>
            <a:r>
              <a:rPr lang="fi-FI" sz="1600" dirty="0">
                <a:solidFill>
                  <a:schemeClr val="accent5">
                    <a:lumMod val="50000"/>
                  </a:schemeClr>
                </a:solidFill>
              </a:rPr>
              <a:t>30 088 €</a:t>
            </a:r>
          </a:p>
        </p:txBody>
      </p:sp>
      <p:sp>
        <p:nvSpPr>
          <p:cNvPr id="9" name="Tekstiruutu 8">
            <a:extLst>
              <a:ext uri="{FF2B5EF4-FFF2-40B4-BE49-F238E27FC236}">
                <a16:creationId xmlns:a16="http://schemas.microsoft.com/office/drawing/2014/main" id="{B438C8CB-E348-F78C-698C-AAD9956382F5}"/>
              </a:ext>
            </a:extLst>
          </p:cNvPr>
          <p:cNvSpPr txBox="1"/>
          <p:nvPr/>
        </p:nvSpPr>
        <p:spPr>
          <a:xfrm>
            <a:off x="8296319" y="3119607"/>
            <a:ext cx="891270" cy="246221"/>
          </a:xfrm>
          <a:prstGeom prst="rect">
            <a:avLst/>
          </a:prstGeom>
          <a:noFill/>
        </p:spPr>
        <p:txBody>
          <a:bodyPr wrap="none" lIns="0" tIns="0" rIns="0" bIns="0" rtlCol="0">
            <a:spAutoFit/>
          </a:bodyPr>
          <a:lstStyle/>
          <a:p>
            <a:pPr algn="l"/>
            <a:r>
              <a:rPr lang="fi-FI" sz="1600" dirty="0">
                <a:solidFill>
                  <a:schemeClr val="tx2"/>
                </a:solidFill>
              </a:rPr>
              <a:t>25 208 €</a:t>
            </a:r>
          </a:p>
        </p:txBody>
      </p:sp>
    </p:spTree>
    <p:extLst>
      <p:ext uri="{BB962C8B-B14F-4D97-AF65-F5344CB8AC3E}">
        <p14:creationId xmlns:p14="http://schemas.microsoft.com/office/powerpoint/2010/main" val="403782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1" dur="1000"/>
                                        <p:tgtEl>
                                          <p:spTgt spid="5">
                                            <p:graphicEl>
                                              <a:chart seriesIdx="2" categoryIdx="-4" bldStep="series"/>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222C0C02-EBBB-33D8-E627-C0C400CB9111}"/>
              </a:ext>
            </a:extLst>
          </p:cNvPr>
          <p:cNvSpPr>
            <a:spLocks noGrp="1"/>
          </p:cNvSpPr>
          <p:nvPr>
            <p:ph type="body" sz="quarter" idx="33"/>
          </p:nvPr>
        </p:nvSpPr>
        <p:spPr>
          <a:xfrm>
            <a:off x="733424" y="1623060"/>
            <a:ext cx="10431399" cy="3834765"/>
          </a:xfrm>
        </p:spPr>
        <p:txBody>
          <a:bodyPr/>
          <a:lstStyle/>
          <a:p>
            <a:pPr>
              <a:lnSpc>
                <a:spcPct val="100000"/>
              </a:lnSpc>
            </a:pPr>
            <a:r>
              <a:rPr lang="fi-FI" sz="2000" dirty="0"/>
              <a:t>Osakemarkkinoilta saatava kokonaistuotto perustuu yritysten arvostuksen nousuun ja omistajille maksettuihin osinkoihin. </a:t>
            </a:r>
          </a:p>
          <a:p>
            <a:pPr>
              <a:lnSpc>
                <a:spcPct val="100000"/>
              </a:lnSpc>
            </a:pPr>
            <a:r>
              <a:rPr lang="fi-FI" sz="2000" dirty="0"/>
              <a:t>Osakkeilla päivittäin käytävä kauppa </a:t>
            </a:r>
            <a:r>
              <a:rPr lang="fi-FI" sz="2000" u="sng" dirty="0"/>
              <a:t>ei lisää</a:t>
            </a:r>
            <a:r>
              <a:rPr lang="fi-FI" sz="2000" dirty="0"/>
              <a:t> näitä tuottoja vaan ainoastaan siirtää rahaa ja omistuksia yhdeltä sijoittajalta toiselle. Se on siten </a:t>
            </a:r>
            <a:r>
              <a:rPr lang="fi-FI" sz="2000" b="1" dirty="0"/>
              <a:t>nollasummapeliä</a:t>
            </a:r>
            <a:r>
              <a:rPr lang="fi-FI" sz="2000" dirty="0"/>
              <a:t>: jos yksi voittaa, toinen häviää. </a:t>
            </a:r>
          </a:p>
          <a:p>
            <a:pPr>
              <a:lnSpc>
                <a:spcPct val="100000"/>
              </a:lnSpc>
            </a:pPr>
            <a:r>
              <a:rPr lang="fi-FI" sz="2000" dirty="0"/>
              <a:t>Kun yhtälöön lisätään välittäjien perimät kulut, on treidaaminen miinussummapeliä. Mitä enemmän sijoittajat käyvät kauppaa, sitä suurempi siivu voitoista valuu pankeille.</a:t>
            </a:r>
          </a:p>
          <a:p>
            <a:pPr>
              <a:lnSpc>
                <a:spcPct val="100000"/>
              </a:lnSpc>
            </a:pPr>
            <a:r>
              <a:rPr lang="fi-FI" sz="2000" dirty="0"/>
              <a:t>Aktiivinen kauppa voi silti hyödyttää sijoittajia, mikäli se parantaa osakkeiden hinnoittelua (eli tehostaa rahoitusmarkkinoiden toimintaa) ja kasvattaa pörssin likviditeettiä. </a:t>
            </a:r>
          </a:p>
          <a:p>
            <a:pPr>
              <a:lnSpc>
                <a:spcPct val="100000"/>
              </a:lnSpc>
            </a:pPr>
            <a:endParaRPr lang="fi-FI" sz="2000" dirty="0"/>
          </a:p>
        </p:txBody>
      </p:sp>
      <p:sp>
        <p:nvSpPr>
          <p:cNvPr id="3" name="Otsikko 2">
            <a:extLst>
              <a:ext uri="{FF2B5EF4-FFF2-40B4-BE49-F238E27FC236}">
                <a16:creationId xmlns:a16="http://schemas.microsoft.com/office/drawing/2014/main" id="{B1FBF207-0417-F6DD-D138-C91D35064AD0}"/>
              </a:ext>
            </a:extLst>
          </p:cNvPr>
          <p:cNvSpPr>
            <a:spLocks noGrp="1"/>
          </p:cNvSpPr>
          <p:nvPr>
            <p:ph type="title"/>
          </p:nvPr>
        </p:nvSpPr>
        <p:spPr>
          <a:xfrm>
            <a:off x="310242" y="409576"/>
            <a:ext cx="10548258" cy="895350"/>
          </a:xfrm>
        </p:spPr>
        <p:txBody>
          <a:bodyPr/>
          <a:lstStyle/>
          <a:p>
            <a:r>
              <a:rPr lang="fi-FI" b="1" dirty="0"/>
              <a:t>Miksei aktiivinen kaupankäynti kannata? </a:t>
            </a:r>
          </a:p>
        </p:txBody>
      </p:sp>
    </p:spTree>
    <p:extLst>
      <p:ext uri="{BB962C8B-B14F-4D97-AF65-F5344CB8AC3E}">
        <p14:creationId xmlns:p14="http://schemas.microsoft.com/office/powerpoint/2010/main" val="3792323306"/>
      </p:ext>
    </p:extLst>
  </p:cSld>
  <p:clrMapOvr>
    <a:masterClrMapping/>
  </p:clrMapOvr>
</p:sld>
</file>

<file path=ppt/theme/theme1.xml><?xml version="1.0" encoding="utf-8"?>
<a:theme xmlns:a="http://schemas.openxmlformats.org/drawingml/2006/main" name="TAT perus">
  <a:themeElements>
    <a:clrScheme name="TAT">
      <a:dk1>
        <a:srgbClr val="000000"/>
      </a:dk1>
      <a:lt1>
        <a:srgbClr val="FFFFFF"/>
      </a:lt1>
      <a:dk2>
        <a:srgbClr val="300F5E"/>
      </a:dk2>
      <a:lt2>
        <a:srgbClr val="CCCCCC"/>
      </a:lt2>
      <a:accent1>
        <a:srgbClr val="00FFFF"/>
      </a:accent1>
      <a:accent2>
        <a:srgbClr val="00BCF2"/>
      </a:accent2>
      <a:accent3>
        <a:srgbClr val="00D8CC"/>
      </a:accent3>
      <a:accent4>
        <a:srgbClr val="00FF00"/>
      </a:accent4>
      <a:accent5>
        <a:srgbClr val="EC008C"/>
      </a:accent5>
      <a:accent6>
        <a:srgbClr val="FF8C00"/>
      </a:accent6>
      <a:hlink>
        <a:srgbClr val="30205D"/>
      </a:hlink>
      <a:folHlink>
        <a:srgbClr val="300F5E"/>
      </a:folHlink>
    </a:clrScheme>
    <a:fontScheme name="TAT">
      <a:majorFont>
        <a:latin typeface="Geomanist Bold"/>
        <a:ea typeface=""/>
        <a:cs typeface=""/>
      </a:majorFont>
      <a:minorFont>
        <a:latin typeface="Geomanist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Powerpoint_mallipohja_tyhjä_2022" id="{65EBAC47-328A-49A9-9BDD-3B0A26ACCCC0}" vid="{36E6A66A-7364-41E4-B35C-33076DF9C1D5}"/>
    </a:ext>
  </a:extLst>
</a:theme>
</file>

<file path=ppt/theme/theme2.xml><?xml version="1.0" encoding="utf-8"?>
<a:theme xmlns:a="http://schemas.openxmlformats.org/drawingml/2006/main" name="TAT 2">
  <a:themeElements>
    <a:clrScheme name="TAT">
      <a:dk1>
        <a:srgbClr val="000000"/>
      </a:dk1>
      <a:lt1>
        <a:srgbClr val="FFFFFF"/>
      </a:lt1>
      <a:dk2>
        <a:srgbClr val="300F5E"/>
      </a:dk2>
      <a:lt2>
        <a:srgbClr val="EFEFEF"/>
      </a:lt2>
      <a:accent1>
        <a:srgbClr val="00FFFF"/>
      </a:accent1>
      <a:accent2>
        <a:srgbClr val="00BCF2"/>
      </a:accent2>
      <a:accent3>
        <a:srgbClr val="00D8CC"/>
      </a:accent3>
      <a:accent4>
        <a:srgbClr val="00FF00"/>
      </a:accent4>
      <a:accent5>
        <a:srgbClr val="EC008C"/>
      </a:accent5>
      <a:accent6>
        <a:srgbClr val="FF8C00"/>
      </a:accent6>
      <a:hlink>
        <a:srgbClr val="30205D"/>
      </a:hlink>
      <a:folHlink>
        <a:srgbClr val="300F5E"/>
      </a:folHlink>
    </a:clrScheme>
    <a:fontScheme name="TAT">
      <a:majorFont>
        <a:latin typeface="Geomanist Bold"/>
        <a:ea typeface=""/>
        <a:cs typeface=""/>
      </a:majorFont>
      <a:minorFont>
        <a:latin typeface="Geomanist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Powerpoint_mallipohja_tyhjä_2022" id="{65EBAC47-328A-49A9-9BDD-3B0A26ACCCC0}" vid="{013CAB4B-0BCA-4FDE-A1E2-E2B5BEF11F30}"/>
    </a:ext>
  </a:extLst>
</a:theme>
</file>

<file path=ppt/theme/theme3.xml><?xml version="1.0" encoding="utf-8"?>
<a:theme xmlns:a="http://schemas.openxmlformats.org/drawingml/2006/main" name="TAT 3">
  <a:themeElements>
    <a:clrScheme name="TAT">
      <a:dk1>
        <a:srgbClr val="000000"/>
      </a:dk1>
      <a:lt1>
        <a:srgbClr val="FFFFFF"/>
      </a:lt1>
      <a:dk2>
        <a:srgbClr val="300F5E"/>
      </a:dk2>
      <a:lt2>
        <a:srgbClr val="EFEFEF"/>
      </a:lt2>
      <a:accent1>
        <a:srgbClr val="00FFFF"/>
      </a:accent1>
      <a:accent2>
        <a:srgbClr val="00BCF2"/>
      </a:accent2>
      <a:accent3>
        <a:srgbClr val="00D8CC"/>
      </a:accent3>
      <a:accent4>
        <a:srgbClr val="00FF00"/>
      </a:accent4>
      <a:accent5>
        <a:srgbClr val="EC008C"/>
      </a:accent5>
      <a:accent6>
        <a:srgbClr val="FF8C00"/>
      </a:accent6>
      <a:hlink>
        <a:srgbClr val="30205D"/>
      </a:hlink>
      <a:folHlink>
        <a:srgbClr val="300F5E"/>
      </a:folHlink>
    </a:clrScheme>
    <a:fontScheme name="TAT">
      <a:majorFont>
        <a:latin typeface="Geomanist Bold"/>
        <a:ea typeface=""/>
        <a:cs typeface=""/>
      </a:majorFont>
      <a:minorFont>
        <a:latin typeface="Geomanist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Powerpoint_mallipohja_tyhjä_2022" id="{65EBAC47-328A-49A9-9BDD-3B0A26ACCCC0}" vid="{E854CA33-296E-4A96-8E2F-DEAF4F61FACB}"/>
    </a:ext>
  </a:extLst>
</a:theme>
</file>

<file path=ppt/theme/theme4.xml><?xml version="1.0" encoding="utf-8"?>
<a:theme xmlns:a="http://schemas.openxmlformats.org/drawingml/2006/main" name="TAT 4">
  <a:themeElements>
    <a:clrScheme name="TAT">
      <a:dk1>
        <a:srgbClr val="000000"/>
      </a:dk1>
      <a:lt1>
        <a:srgbClr val="FFFFFF"/>
      </a:lt1>
      <a:dk2>
        <a:srgbClr val="300F5E"/>
      </a:dk2>
      <a:lt2>
        <a:srgbClr val="EFEFEF"/>
      </a:lt2>
      <a:accent1>
        <a:srgbClr val="00FFFF"/>
      </a:accent1>
      <a:accent2>
        <a:srgbClr val="00BCF2"/>
      </a:accent2>
      <a:accent3>
        <a:srgbClr val="00D8CC"/>
      </a:accent3>
      <a:accent4>
        <a:srgbClr val="00FF00"/>
      </a:accent4>
      <a:accent5>
        <a:srgbClr val="EC008C"/>
      </a:accent5>
      <a:accent6>
        <a:srgbClr val="FF8C00"/>
      </a:accent6>
      <a:hlink>
        <a:srgbClr val="30205D"/>
      </a:hlink>
      <a:folHlink>
        <a:srgbClr val="300F5E"/>
      </a:folHlink>
    </a:clrScheme>
    <a:fontScheme name="TAT">
      <a:majorFont>
        <a:latin typeface="Geomanist Bold"/>
        <a:ea typeface=""/>
        <a:cs typeface=""/>
      </a:majorFont>
      <a:minorFont>
        <a:latin typeface="Geomanist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Powerpoint_mallipohja_tyhjä_2022" id="{65EBAC47-328A-49A9-9BDD-3B0A26ACCCC0}" vid="{8DD81D77-1F2C-4B54-8413-EDA3A2A81D97}"/>
    </a:ext>
  </a:extLst>
</a:theme>
</file>

<file path=ppt/theme/theme5.xml><?xml version="1.0" encoding="utf-8"?>
<a:theme xmlns:a="http://schemas.openxmlformats.org/drawingml/2006/main" name="TAT 5">
  <a:themeElements>
    <a:clrScheme name="TAT">
      <a:dk1>
        <a:srgbClr val="000000"/>
      </a:dk1>
      <a:lt1>
        <a:srgbClr val="FFFFFF"/>
      </a:lt1>
      <a:dk2>
        <a:srgbClr val="300F5E"/>
      </a:dk2>
      <a:lt2>
        <a:srgbClr val="EFEFEF"/>
      </a:lt2>
      <a:accent1>
        <a:srgbClr val="00FFFF"/>
      </a:accent1>
      <a:accent2>
        <a:srgbClr val="00BCF2"/>
      </a:accent2>
      <a:accent3>
        <a:srgbClr val="00D8CC"/>
      </a:accent3>
      <a:accent4>
        <a:srgbClr val="00FF00"/>
      </a:accent4>
      <a:accent5>
        <a:srgbClr val="EC008C"/>
      </a:accent5>
      <a:accent6>
        <a:srgbClr val="FF8C00"/>
      </a:accent6>
      <a:hlink>
        <a:srgbClr val="30205D"/>
      </a:hlink>
      <a:folHlink>
        <a:srgbClr val="300F5E"/>
      </a:folHlink>
    </a:clrScheme>
    <a:fontScheme name="TAT">
      <a:majorFont>
        <a:latin typeface="Geomanist Bold"/>
        <a:ea typeface=""/>
        <a:cs typeface=""/>
      </a:majorFont>
      <a:minorFont>
        <a:latin typeface="Geomanist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Powerpoint_mallipohja_tyhjä_2022" id="{65EBAC47-328A-49A9-9BDD-3B0A26ACCCC0}" vid="{A7A17059-3F49-4670-A3A2-ABD60F4D5FB7}"/>
    </a:ext>
  </a:extLst>
</a:theme>
</file>

<file path=ppt/theme/theme6.xml><?xml version="1.0" encoding="utf-8"?>
<a:theme xmlns:a="http://schemas.openxmlformats.org/drawingml/2006/main" name="NYT-Office-teema">
  <a:themeElements>
    <a:clrScheme name="NYT_värit_2023">
      <a:dk1>
        <a:sysClr val="windowText" lastClr="000000"/>
      </a:dk1>
      <a:lt1>
        <a:sysClr val="window" lastClr="FFFFFF"/>
      </a:lt1>
      <a:dk2>
        <a:srgbClr val="285F74"/>
      </a:dk2>
      <a:lt2>
        <a:srgbClr val="FFEA7B"/>
      </a:lt2>
      <a:accent1>
        <a:srgbClr val="2C244C"/>
      </a:accent1>
      <a:accent2>
        <a:srgbClr val="00C0CA"/>
      </a:accent2>
      <a:accent3>
        <a:srgbClr val="C3BEE4"/>
      </a:accent3>
      <a:accent4>
        <a:srgbClr val="E3E24F"/>
      </a:accent4>
      <a:accent5>
        <a:srgbClr val="E2CB9D"/>
      </a:accent5>
      <a:accent6>
        <a:srgbClr val="22404D"/>
      </a:accent6>
      <a:hlink>
        <a:srgbClr val="285F74"/>
      </a:hlink>
      <a:folHlink>
        <a:srgbClr val="285F74"/>
      </a:folHlink>
    </a:clrScheme>
    <a:fontScheme name="NYT_Montserrat">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YT_PPT_mallipohja_FI_SV_v2023-09-06_v04.potx" id="{05891ACE-B9A5-40A2-BE0F-F7302D8DBCE7}" vid="{5071D057-CE9F-4476-AD7C-3570ED0C6EED}"/>
    </a:ext>
  </a:extLst>
</a:theme>
</file>

<file path=ppt/theme/theme7.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b104ebc-4fe4-4568-ac24-b34eb1a23887" xsi:nil="true"/>
    <lcf76f155ced4ddcb4097134ff3c332f xmlns="0e3cafc4-93ba-489e-88e0-5310d8e166b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C90B6B78A6941408A90372B3F68DBDA" ma:contentTypeVersion="16" ma:contentTypeDescription="Create a new document." ma:contentTypeScope="" ma:versionID="c9b8e94b80d4a8f2da18cdee8e852442">
  <xsd:schema xmlns:xsd="http://www.w3.org/2001/XMLSchema" xmlns:xs="http://www.w3.org/2001/XMLSchema" xmlns:p="http://schemas.microsoft.com/office/2006/metadata/properties" xmlns:ns2="0e3cafc4-93ba-489e-88e0-5310d8e166b9" xmlns:ns3="2b104ebc-4fe4-4568-ac24-b34eb1a23887" targetNamespace="http://schemas.microsoft.com/office/2006/metadata/properties" ma:root="true" ma:fieldsID="cd793d8d932bbe54802952aa24e06a35" ns2:_="" ns3:_="">
    <xsd:import namespace="0e3cafc4-93ba-489e-88e0-5310d8e166b9"/>
    <xsd:import namespace="2b104ebc-4fe4-4568-ac24-b34eb1a2388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3cafc4-93ba-489e-88e0-5310d8e166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2b0897a-976a-40fc-9eb3-43b30155ff6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b104ebc-4fe4-4568-ac24-b34eb1a2388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5c1e218-6636-438d-a491-0946a4a52d6f}" ma:internalName="TaxCatchAll" ma:showField="CatchAllData" ma:web="2b104ebc-4fe4-4568-ac24-b34eb1a238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DC56EC-D0FF-4B80-B1C2-8B2EE3AF5141}">
  <ds:schemaRefs>
    <ds:schemaRef ds:uri="http://schemas.microsoft.com/office/2006/metadata/properties"/>
    <ds:schemaRef ds:uri="http://schemas.microsoft.com/office/infopath/2007/PartnerControls"/>
    <ds:schemaRef ds:uri="2b104ebc-4fe4-4568-ac24-b34eb1a23887"/>
    <ds:schemaRef ds:uri="0e3cafc4-93ba-489e-88e0-5310d8e166b9"/>
  </ds:schemaRefs>
</ds:datastoreItem>
</file>

<file path=customXml/itemProps2.xml><?xml version="1.0" encoding="utf-8"?>
<ds:datastoreItem xmlns:ds="http://schemas.openxmlformats.org/officeDocument/2006/customXml" ds:itemID="{D316149E-E88A-493D-9A9D-6D8C8BB7BB07}">
  <ds:schemaRefs>
    <ds:schemaRef ds:uri="http://schemas.microsoft.com/sharepoint/v3/contenttype/forms"/>
  </ds:schemaRefs>
</ds:datastoreItem>
</file>

<file path=customXml/itemProps3.xml><?xml version="1.0" encoding="utf-8"?>
<ds:datastoreItem xmlns:ds="http://schemas.openxmlformats.org/officeDocument/2006/customXml" ds:itemID="{52BA6A81-3C77-4975-BD71-06932BB40C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3cafc4-93ba-489e-88e0-5310d8e166b9"/>
    <ds:schemaRef ds:uri="2b104ebc-4fe4-4568-ac24-b34eb1a238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TAT_Powerpoint_mallipohja_tyhjä_2022[1406]</Template>
  <TotalTime>9753</TotalTime>
  <Words>1162</Words>
  <Application>Microsoft Office PowerPoint</Application>
  <PresentationFormat>Laajakuva</PresentationFormat>
  <Paragraphs>105</Paragraphs>
  <Slides>16</Slides>
  <Notes>0</Notes>
  <HiddenSlides>0</HiddenSlides>
  <MMClips>0</MMClips>
  <ScaleCrop>false</ScaleCrop>
  <HeadingPairs>
    <vt:vector size="6" baseType="variant">
      <vt:variant>
        <vt:lpstr>Käytetyt fontit</vt:lpstr>
      </vt:variant>
      <vt:variant>
        <vt:i4>7</vt:i4>
      </vt:variant>
      <vt:variant>
        <vt:lpstr>Teema</vt:lpstr>
      </vt:variant>
      <vt:variant>
        <vt:i4>6</vt:i4>
      </vt:variant>
      <vt:variant>
        <vt:lpstr>Dian otsikot</vt:lpstr>
      </vt:variant>
      <vt:variant>
        <vt:i4>16</vt:i4>
      </vt:variant>
    </vt:vector>
  </HeadingPairs>
  <TitlesOfParts>
    <vt:vector size="29" baseType="lpstr">
      <vt:lpstr>Arial</vt:lpstr>
      <vt:lpstr>Calibri</vt:lpstr>
      <vt:lpstr>Geomanist</vt:lpstr>
      <vt:lpstr>Geomanist Bold</vt:lpstr>
      <vt:lpstr>Geomanist Regular</vt:lpstr>
      <vt:lpstr>Montserrat</vt:lpstr>
      <vt:lpstr>Times New Roman</vt:lpstr>
      <vt:lpstr>TAT perus</vt:lpstr>
      <vt:lpstr>TAT 2</vt:lpstr>
      <vt:lpstr>TAT 3</vt:lpstr>
      <vt:lpstr>TAT 4</vt:lpstr>
      <vt:lpstr>TAT 5</vt:lpstr>
      <vt:lpstr>NYT-Office-teema</vt:lpstr>
      <vt:lpstr>Päiväkauppa eli treidaaminen </vt:lpstr>
      <vt:lpstr>Mitä on päiväkauppa?</vt:lpstr>
      <vt:lpstr>Tieteellisiä tutkimuksia päiväkaupasta</vt:lpstr>
      <vt:lpstr>PowerPoint-esitys</vt:lpstr>
      <vt:lpstr>PowerPoint-esitys</vt:lpstr>
      <vt:lpstr>PowerPoint-esitys</vt:lpstr>
      <vt:lpstr>PowerPoint-esitys</vt:lpstr>
      <vt:lpstr>PowerPoint-esitys</vt:lpstr>
      <vt:lpstr>Miksei aktiivinen kaupankäynti kannata? </vt:lpstr>
      <vt:lpstr>Treidaamisen teoria</vt:lpstr>
      <vt:lpstr>Kynttilägraafit</vt:lpstr>
      <vt:lpstr>PowerPoint-esitys</vt:lpstr>
      <vt:lpstr>PowerPoint-esitys</vt:lpstr>
      <vt:lpstr>Liukuvat keskiarvot</vt:lpstr>
      <vt:lpstr>PowerPoint-esitys</vt:lpstr>
      <vt:lpstr>Tehtävä</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Holmström Timo</dc:creator>
  <cp:lastModifiedBy>Holmström Timo</cp:lastModifiedBy>
  <cp:revision>170</cp:revision>
  <dcterms:created xsi:type="dcterms:W3CDTF">2022-04-07T10:52:35Z</dcterms:created>
  <dcterms:modified xsi:type="dcterms:W3CDTF">2024-07-20T08:14:10Z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0x0101001C90B6B78A6941408A90372B3F68DBDA</vt:lpwstr>
  </property>
  <property fmtid="{D5CDD505-2E9C-101B-9397-08002B2CF9AE}" pid="3" name="MediaServiceImageTags">
    <vt:lpwstr/>
  </property>
</Properties>
</file>