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5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5" r:id="rId5"/>
    <p:sldMasterId id="2147483690" r:id="rId6"/>
    <p:sldMasterId id="2147483704" r:id="rId7"/>
    <p:sldMasterId id="2147483718" r:id="rId8"/>
    <p:sldMasterId id="2147483732" r:id="rId9"/>
  </p:sldMasterIdLst>
  <p:notesMasterIdLst>
    <p:notesMasterId r:id="rId13"/>
  </p:notesMasterIdLst>
  <p:sldIdLst>
    <p:sldId id="339" r:id="rId10"/>
    <p:sldId id="340" r:id="rId11"/>
    <p:sldId id="341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CF2"/>
    <a:srgbClr val="00D8CC"/>
    <a:srgbClr val="FF8C00"/>
    <a:srgbClr val="EC008C"/>
    <a:srgbClr val="300F5E"/>
    <a:srgbClr val="00FF00"/>
    <a:srgbClr val="CCCC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Vaalea tyyli 1 - Korost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Vaalea tyyli 2 - Korostu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9" autoAdjust="0"/>
    <p:restoredTop sz="92017" autoAdjust="0"/>
  </p:normalViewPr>
  <p:slideViewPr>
    <p:cSldViewPr snapToGrid="0" showGuides="1">
      <p:cViewPr varScale="1">
        <p:scale>
          <a:sx n="65" d="100"/>
          <a:sy n="65" d="100"/>
        </p:scale>
        <p:origin x="70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2F6BC-C3AC-471B-A838-B70FD4272352}" type="datetimeFigureOut">
              <a:rPr lang="fi-FI" smtClean="0"/>
              <a:t>5.8.2024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AD96A-2756-48D5-983B-63C214F576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090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6D65EC-B164-4B49-BECB-93E513EB2464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5211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98668F75-E8FD-434F-8200-EE0EB996FC3D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FE3915-94FD-4A59-9890-BEB35B8A127D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321894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78EF5-09EF-471D-8D6C-3BD51DFFCAFC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7246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A5B30F7-7F16-4472-B9CD-E9F04672F938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357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A7E5-E4A9-4B24-BA14-CCDA8BE92790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2220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FA062F-0002-44A8-BD69-A7D195E57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91C74-6EBB-45A6-A410-B17282A44D69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F05FD01-9F5C-4B7F-A900-F229B66E6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171AB47-F13E-43CF-962F-CA9088F1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964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9616" y="6375522"/>
            <a:ext cx="882074" cy="216048"/>
          </a:xfrm>
          <a:prstGeom prst="rect">
            <a:avLst/>
          </a:prstGeom>
        </p:spPr>
        <p:txBody>
          <a:bodyPr/>
          <a:lstStyle/>
          <a:p>
            <a:fld id="{ADDA0FF2-D40A-4756-84A2-2BBE8DDE1C9C}" type="datetime1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1388009" y="6375522"/>
            <a:ext cx="2881313" cy="215899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99531" y="6375522"/>
            <a:ext cx="719137" cy="215900"/>
          </a:xfrm>
          <a:prstGeom prst="rect">
            <a:avLst/>
          </a:prstGeom>
        </p:spPr>
        <p:txBody>
          <a:bodyPr/>
          <a:lstStyle/>
          <a:p>
            <a:fld id="{FFFEBCAA-439F-41B8-BD49-91774E008E4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2263" y="5014647"/>
            <a:ext cx="5846118" cy="1133937"/>
          </a:xfrm>
        </p:spPr>
        <p:txBody>
          <a:bodyPr anchor="t" anchorCtr="0"/>
          <a:lstStyle>
            <a:lvl1pPr marL="0" indent="0" algn="l">
              <a:spcBef>
                <a:spcPts val="8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798277" y="3577884"/>
            <a:ext cx="5840104" cy="1239322"/>
          </a:xfrm>
        </p:spPr>
        <p:txBody>
          <a:bodyPr anchor="t" anchorCtr="0"/>
          <a:lstStyle>
            <a:lvl1pPr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AutoShape 3">
            <a:extLst>
              <a:ext uri="{FF2B5EF4-FFF2-40B4-BE49-F238E27FC236}">
                <a16:creationId xmlns:a16="http://schemas.microsoft.com/office/drawing/2014/main" id="{3CEEF440-6EE0-4102-B817-42297AE2D6AF}"/>
              </a:ext>
            </a:extLst>
          </p:cNvPr>
          <p:cNvSpPr>
            <a:spLocks noChangeAspect="1" noChangeArrowheads="1" noTextEdit="1"/>
          </p:cNvSpPr>
          <p:nvPr userDrawn="1"/>
        </p:nvSpPr>
        <p:spPr bwMode="gray">
          <a:xfrm>
            <a:off x="3563938" y="2009775"/>
            <a:ext cx="483393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grpSp>
        <p:nvGrpSpPr>
          <p:cNvPr id="34" name="Ryhmä 33">
            <a:extLst>
              <a:ext uri="{FF2B5EF4-FFF2-40B4-BE49-F238E27FC236}">
                <a16:creationId xmlns:a16="http://schemas.microsoft.com/office/drawing/2014/main" id="{34615189-5EF2-4C83-A6DF-4FBB45ABC696}"/>
              </a:ext>
            </a:extLst>
          </p:cNvPr>
          <p:cNvGrpSpPr/>
          <p:nvPr userDrawn="1"/>
        </p:nvGrpSpPr>
        <p:grpSpPr>
          <a:xfrm>
            <a:off x="3570288" y="2024063"/>
            <a:ext cx="2241550" cy="992188"/>
            <a:chOff x="3570288" y="2024063"/>
            <a:chExt cx="2241550" cy="992188"/>
          </a:xfrm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80209A88-55C9-499C-9A22-B57321E39435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3570288" y="2024063"/>
              <a:ext cx="795337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Rectangle 6">
              <a:extLst>
                <a:ext uri="{FF2B5EF4-FFF2-40B4-BE49-F238E27FC236}">
                  <a16:creationId xmlns:a16="http://schemas.microsoft.com/office/drawing/2014/main" id="{1798B225-9B4E-4D89-B639-AF918C440078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018088" y="2024063"/>
              <a:ext cx="793750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8C92485D-C624-4308-859B-7E04E5AF1625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3871913" y="2224088"/>
              <a:ext cx="192087" cy="792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9E324252-8C59-46AC-A339-A43F76E0435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4197350" y="2024063"/>
              <a:ext cx="982662" cy="992188"/>
            </a:xfrm>
            <a:custGeom>
              <a:avLst/>
              <a:gdLst>
                <a:gd name="T0" fmla="*/ 4341 w 5446"/>
                <a:gd name="T1" fmla="*/ 5485 h 5485"/>
                <a:gd name="T2" fmla="*/ 5446 w 5446"/>
                <a:gd name="T3" fmla="*/ 5485 h 5485"/>
                <a:gd name="T4" fmla="*/ 3095 w 5446"/>
                <a:gd name="T5" fmla="*/ 0 h 5485"/>
                <a:gd name="T6" fmla="*/ 2723 w 5446"/>
                <a:gd name="T7" fmla="*/ 0 h 5485"/>
                <a:gd name="T8" fmla="*/ 2351 w 5446"/>
                <a:gd name="T9" fmla="*/ 0 h 5485"/>
                <a:gd name="T10" fmla="*/ 0 w 5446"/>
                <a:gd name="T11" fmla="*/ 5485 h 5485"/>
                <a:gd name="T12" fmla="*/ 1105 w 5446"/>
                <a:gd name="T13" fmla="*/ 5485 h 5485"/>
                <a:gd name="T14" fmla="*/ 2719 w 5446"/>
                <a:gd name="T15" fmla="*/ 1708 h 5485"/>
                <a:gd name="T16" fmla="*/ 4341 w 5446"/>
                <a:gd name="T17" fmla="*/ 5485 h 5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446" h="5485">
                  <a:moveTo>
                    <a:pt x="4341" y="5485"/>
                  </a:moveTo>
                  <a:lnTo>
                    <a:pt x="5446" y="5485"/>
                  </a:lnTo>
                  <a:lnTo>
                    <a:pt x="3095" y="0"/>
                  </a:lnTo>
                  <a:lnTo>
                    <a:pt x="2723" y="0"/>
                  </a:lnTo>
                  <a:lnTo>
                    <a:pt x="2351" y="0"/>
                  </a:lnTo>
                  <a:lnTo>
                    <a:pt x="0" y="5485"/>
                  </a:lnTo>
                  <a:lnTo>
                    <a:pt x="1105" y="5485"/>
                  </a:lnTo>
                  <a:lnTo>
                    <a:pt x="2719" y="1708"/>
                  </a:lnTo>
                  <a:lnTo>
                    <a:pt x="4341" y="5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236D08A2-35C3-4CF2-9E9D-BD72F7E4E21C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319713" y="2224088"/>
              <a:ext cx="190500" cy="792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E94E7FE4-248A-4EDF-B2D0-3CF717CF5893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4291013" y="2625725"/>
              <a:ext cx="795337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6131A96E-419B-4084-A301-7A1D244D92F7}"/>
              </a:ext>
            </a:extLst>
          </p:cNvPr>
          <p:cNvGrpSpPr/>
          <p:nvPr userDrawn="1"/>
        </p:nvGrpSpPr>
        <p:grpSpPr>
          <a:xfrm>
            <a:off x="6159500" y="2016125"/>
            <a:ext cx="2232025" cy="1014413"/>
            <a:chOff x="6159500" y="2016125"/>
            <a:chExt cx="2232025" cy="1014413"/>
          </a:xfrm>
        </p:grpSpPr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1B152CC0-F675-4BE2-9C34-248FF6087DFD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159500" y="2033588"/>
              <a:ext cx="271462" cy="407988"/>
            </a:xfrm>
            <a:custGeom>
              <a:avLst/>
              <a:gdLst>
                <a:gd name="T0" fmla="*/ 529 w 1509"/>
                <a:gd name="T1" fmla="*/ 410 h 2257"/>
                <a:gd name="T2" fmla="*/ 0 w 1509"/>
                <a:gd name="T3" fmla="*/ 410 h 2257"/>
                <a:gd name="T4" fmla="*/ 0 w 1509"/>
                <a:gd name="T5" fmla="*/ 0 h 2257"/>
                <a:gd name="T6" fmla="*/ 1509 w 1509"/>
                <a:gd name="T7" fmla="*/ 0 h 2257"/>
                <a:gd name="T8" fmla="*/ 1509 w 1509"/>
                <a:gd name="T9" fmla="*/ 410 h 2257"/>
                <a:gd name="T10" fmla="*/ 983 w 1509"/>
                <a:gd name="T11" fmla="*/ 410 h 2257"/>
                <a:gd name="T12" fmla="*/ 983 w 1509"/>
                <a:gd name="T13" fmla="*/ 2257 h 2257"/>
                <a:gd name="T14" fmla="*/ 529 w 1509"/>
                <a:gd name="T15" fmla="*/ 2257 h 2257"/>
                <a:gd name="T16" fmla="*/ 529 w 1509"/>
                <a:gd name="T17" fmla="*/ 410 h 2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09" h="2257">
                  <a:moveTo>
                    <a:pt x="529" y="410"/>
                  </a:moveTo>
                  <a:lnTo>
                    <a:pt x="0" y="410"/>
                  </a:lnTo>
                  <a:lnTo>
                    <a:pt x="0" y="0"/>
                  </a:lnTo>
                  <a:lnTo>
                    <a:pt x="1509" y="0"/>
                  </a:lnTo>
                  <a:lnTo>
                    <a:pt x="1509" y="410"/>
                  </a:lnTo>
                  <a:lnTo>
                    <a:pt x="983" y="410"/>
                  </a:lnTo>
                  <a:lnTo>
                    <a:pt x="983" y="2257"/>
                  </a:lnTo>
                  <a:lnTo>
                    <a:pt x="529" y="2257"/>
                  </a:lnTo>
                  <a:lnTo>
                    <a:pt x="529" y="4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0C2E79F9-5191-49CC-ACDB-1658B953ACA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457950" y="2128838"/>
              <a:ext cx="263525" cy="320675"/>
            </a:xfrm>
            <a:custGeom>
              <a:avLst/>
              <a:gdLst>
                <a:gd name="T0" fmla="*/ 738 w 1463"/>
                <a:gd name="T1" fmla="*/ 1425 h 1769"/>
                <a:gd name="T2" fmla="*/ 1028 w 1463"/>
                <a:gd name="T3" fmla="*/ 1192 h 1769"/>
                <a:gd name="T4" fmla="*/ 735 w 1463"/>
                <a:gd name="T5" fmla="*/ 957 h 1769"/>
                <a:gd name="T6" fmla="*/ 445 w 1463"/>
                <a:gd name="T7" fmla="*/ 1192 h 1769"/>
                <a:gd name="T8" fmla="*/ 738 w 1463"/>
                <a:gd name="T9" fmla="*/ 1425 h 1769"/>
                <a:gd name="T10" fmla="*/ 654 w 1463"/>
                <a:gd name="T11" fmla="*/ 648 h 1769"/>
                <a:gd name="T12" fmla="*/ 1018 w 1463"/>
                <a:gd name="T13" fmla="*/ 741 h 1769"/>
                <a:gd name="T14" fmla="*/ 1018 w 1463"/>
                <a:gd name="T15" fmla="*/ 632 h 1769"/>
                <a:gd name="T16" fmla="*/ 712 w 1463"/>
                <a:gd name="T17" fmla="*/ 383 h 1769"/>
                <a:gd name="T18" fmla="*/ 264 w 1463"/>
                <a:gd name="T19" fmla="*/ 503 h 1769"/>
                <a:gd name="T20" fmla="*/ 96 w 1463"/>
                <a:gd name="T21" fmla="*/ 200 h 1769"/>
                <a:gd name="T22" fmla="*/ 760 w 1463"/>
                <a:gd name="T23" fmla="*/ 0 h 1769"/>
                <a:gd name="T24" fmla="*/ 1463 w 1463"/>
                <a:gd name="T25" fmla="*/ 661 h 1769"/>
                <a:gd name="T26" fmla="*/ 1463 w 1463"/>
                <a:gd name="T27" fmla="*/ 1727 h 1769"/>
                <a:gd name="T28" fmla="*/ 1070 w 1463"/>
                <a:gd name="T29" fmla="*/ 1727 h 1769"/>
                <a:gd name="T30" fmla="*/ 1041 w 1463"/>
                <a:gd name="T31" fmla="*/ 1618 h 1769"/>
                <a:gd name="T32" fmla="*/ 632 w 1463"/>
                <a:gd name="T33" fmla="*/ 1769 h 1769"/>
                <a:gd name="T34" fmla="*/ 0 w 1463"/>
                <a:gd name="T35" fmla="*/ 1205 h 1769"/>
                <a:gd name="T36" fmla="*/ 654 w 1463"/>
                <a:gd name="T37" fmla="*/ 648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63" h="1769">
                  <a:moveTo>
                    <a:pt x="738" y="1425"/>
                  </a:moveTo>
                  <a:cubicBezTo>
                    <a:pt x="905" y="1425"/>
                    <a:pt x="1028" y="1334"/>
                    <a:pt x="1028" y="1192"/>
                  </a:cubicBezTo>
                  <a:cubicBezTo>
                    <a:pt x="1028" y="1044"/>
                    <a:pt x="905" y="957"/>
                    <a:pt x="735" y="957"/>
                  </a:cubicBezTo>
                  <a:cubicBezTo>
                    <a:pt x="564" y="957"/>
                    <a:pt x="445" y="1054"/>
                    <a:pt x="445" y="1192"/>
                  </a:cubicBezTo>
                  <a:cubicBezTo>
                    <a:pt x="445" y="1331"/>
                    <a:pt x="570" y="1425"/>
                    <a:pt x="738" y="1425"/>
                  </a:cubicBezTo>
                  <a:close/>
                  <a:moveTo>
                    <a:pt x="654" y="648"/>
                  </a:moveTo>
                  <a:cubicBezTo>
                    <a:pt x="825" y="648"/>
                    <a:pt x="957" y="699"/>
                    <a:pt x="1018" y="741"/>
                  </a:cubicBezTo>
                  <a:lnTo>
                    <a:pt x="1018" y="632"/>
                  </a:lnTo>
                  <a:cubicBezTo>
                    <a:pt x="1018" y="483"/>
                    <a:pt x="909" y="383"/>
                    <a:pt x="712" y="383"/>
                  </a:cubicBezTo>
                  <a:cubicBezTo>
                    <a:pt x="545" y="383"/>
                    <a:pt x="390" y="438"/>
                    <a:pt x="264" y="503"/>
                  </a:cubicBezTo>
                  <a:lnTo>
                    <a:pt x="96" y="200"/>
                  </a:lnTo>
                  <a:cubicBezTo>
                    <a:pt x="248" y="97"/>
                    <a:pt x="503" y="0"/>
                    <a:pt x="760" y="0"/>
                  </a:cubicBezTo>
                  <a:cubicBezTo>
                    <a:pt x="1302" y="0"/>
                    <a:pt x="1463" y="284"/>
                    <a:pt x="1463" y="661"/>
                  </a:cubicBezTo>
                  <a:lnTo>
                    <a:pt x="1463" y="1727"/>
                  </a:lnTo>
                  <a:lnTo>
                    <a:pt x="1070" y="1727"/>
                  </a:lnTo>
                  <a:lnTo>
                    <a:pt x="1041" y="1618"/>
                  </a:lnTo>
                  <a:cubicBezTo>
                    <a:pt x="954" y="1711"/>
                    <a:pt x="825" y="1769"/>
                    <a:pt x="632" y="1769"/>
                  </a:cubicBezTo>
                  <a:cubicBezTo>
                    <a:pt x="290" y="1769"/>
                    <a:pt x="0" y="1560"/>
                    <a:pt x="0" y="1205"/>
                  </a:cubicBezTo>
                  <a:cubicBezTo>
                    <a:pt x="0" y="873"/>
                    <a:pt x="261" y="648"/>
                    <a:pt x="654" y="6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Rectangle 13">
              <a:extLst>
                <a:ext uri="{FF2B5EF4-FFF2-40B4-BE49-F238E27FC236}">
                  <a16:creationId xmlns:a16="http://schemas.microsoft.com/office/drawing/2014/main" id="{8837897C-A12D-4ACE-AB08-987753DE9873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6781800" y="2019300"/>
              <a:ext cx="79375" cy="4222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73E8FE7C-7CAE-4428-B9E8-2D2E1234E642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907213" y="2128838"/>
              <a:ext cx="328612" cy="320675"/>
            </a:xfrm>
            <a:custGeom>
              <a:avLst/>
              <a:gdLst>
                <a:gd name="T0" fmla="*/ 905 w 1814"/>
                <a:gd name="T1" fmla="*/ 1376 h 1769"/>
                <a:gd name="T2" fmla="*/ 1369 w 1814"/>
                <a:gd name="T3" fmla="*/ 890 h 1769"/>
                <a:gd name="T4" fmla="*/ 905 w 1814"/>
                <a:gd name="T5" fmla="*/ 393 h 1769"/>
                <a:gd name="T6" fmla="*/ 444 w 1814"/>
                <a:gd name="T7" fmla="*/ 890 h 1769"/>
                <a:gd name="T8" fmla="*/ 905 w 1814"/>
                <a:gd name="T9" fmla="*/ 1376 h 1769"/>
                <a:gd name="T10" fmla="*/ 905 w 1814"/>
                <a:gd name="T11" fmla="*/ 0 h 1769"/>
                <a:gd name="T12" fmla="*/ 1814 w 1814"/>
                <a:gd name="T13" fmla="*/ 890 h 1769"/>
                <a:gd name="T14" fmla="*/ 905 w 1814"/>
                <a:gd name="T15" fmla="*/ 1769 h 1769"/>
                <a:gd name="T16" fmla="*/ 0 w 1814"/>
                <a:gd name="T17" fmla="*/ 890 h 1769"/>
                <a:gd name="T18" fmla="*/ 905 w 1814"/>
                <a:gd name="T19" fmla="*/ 0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4" h="1769">
                  <a:moveTo>
                    <a:pt x="905" y="1376"/>
                  </a:moveTo>
                  <a:cubicBezTo>
                    <a:pt x="1173" y="1376"/>
                    <a:pt x="1369" y="1176"/>
                    <a:pt x="1369" y="890"/>
                  </a:cubicBezTo>
                  <a:cubicBezTo>
                    <a:pt x="1369" y="603"/>
                    <a:pt x="1173" y="393"/>
                    <a:pt x="905" y="393"/>
                  </a:cubicBezTo>
                  <a:cubicBezTo>
                    <a:pt x="638" y="393"/>
                    <a:pt x="444" y="599"/>
                    <a:pt x="444" y="890"/>
                  </a:cubicBezTo>
                  <a:cubicBezTo>
                    <a:pt x="444" y="1176"/>
                    <a:pt x="641" y="1376"/>
                    <a:pt x="905" y="1376"/>
                  </a:cubicBezTo>
                  <a:close/>
                  <a:moveTo>
                    <a:pt x="905" y="0"/>
                  </a:moveTo>
                  <a:cubicBezTo>
                    <a:pt x="1421" y="0"/>
                    <a:pt x="1814" y="380"/>
                    <a:pt x="1814" y="890"/>
                  </a:cubicBezTo>
                  <a:cubicBezTo>
                    <a:pt x="1814" y="1399"/>
                    <a:pt x="1434" y="1769"/>
                    <a:pt x="905" y="1769"/>
                  </a:cubicBezTo>
                  <a:cubicBezTo>
                    <a:pt x="380" y="1769"/>
                    <a:pt x="0" y="1399"/>
                    <a:pt x="0" y="890"/>
                  </a:cubicBezTo>
                  <a:cubicBezTo>
                    <a:pt x="0" y="377"/>
                    <a:pt x="393" y="0"/>
                    <a:pt x="90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D9B90B88-F49D-4A5B-A930-EBE36ABEAF7E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78688" y="2136775"/>
              <a:ext cx="265112" cy="312738"/>
            </a:xfrm>
            <a:custGeom>
              <a:avLst/>
              <a:gdLst>
                <a:gd name="T0" fmla="*/ 0 w 1470"/>
                <a:gd name="T1" fmla="*/ 973 h 1727"/>
                <a:gd name="T2" fmla="*/ 0 w 1470"/>
                <a:gd name="T3" fmla="*/ 0 h 1727"/>
                <a:gd name="T4" fmla="*/ 445 w 1470"/>
                <a:gd name="T5" fmla="*/ 0 h 1727"/>
                <a:gd name="T6" fmla="*/ 445 w 1470"/>
                <a:gd name="T7" fmla="*/ 1025 h 1727"/>
                <a:gd name="T8" fmla="*/ 725 w 1470"/>
                <a:gd name="T9" fmla="*/ 1328 h 1727"/>
                <a:gd name="T10" fmla="*/ 1025 w 1470"/>
                <a:gd name="T11" fmla="*/ 1012 h 1727"/>
                <a:gd name="T12" fmla="*/ 1025 w 1470"/>
                <a:gd name="T13" fmla="*/ 0 h 1727"/>
                <a:gd name="T14" fmla="*/ 1470 w 1470"/>
                <a:gd name="T15" fmla="*/ 0 h 1727"/>
                <a:gd name="T16" fmla="*/ 1470 w 1470"/>
                <a:gd name="T17" fmla="*/ 1685 h 1727"/>
                <a:gd name="T18" fmla="*/ 1034 w 1470"/>
                <a:gd name="T19" fmla="*/ 1685 h 1727"/>
                <a:gd name="T20" fmla="*/ 1034 w 1470"/>
                <a:gd name="T21" fmla="*/ 1489 h 1727"/>
                <a:gd name="T22" fmla="*/ 583 w 1470"/>
                <a:gd name="T23" fmla="*/ 1727 h 1727"/>
                <a:gd name="T24" fmla="*/ 0 w 1470"/>
                <a:gd name="T25" fmla="*/ 973 h 1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7">
                  <a:moveTo>
                    <a:pt x="0" y="973"/>
                  </a:moveTo>
                  <a:lnTo>
                    <a:pt x="0" y="0"/>
                  </a:lnTo>
                  <a:lnTo>
                    <a:pt x="445" y="0"/>
                  </a:lnTo>
                  <a:lnTo>
                    <a:pt x="445" y="1025"/>
                  </a:lnTo>
                  <a:cubicBezTo>
                    <a:pt x="445" y="1212"/>
                    <a:pt x="573" y="1328"/>
                    <a:pt x="725" y="1328"/>
                  </a:cubicBezTo>
                  <a:cubicBezTo>
                    <a:pt x="909" y="1328"/>
                    <a:pt x="1025" y="1192"/>
                    <a:pt x="1025" y="1012"/>
                  </a:cubicBezTo>
                  <a:lnTo>
                    <a:pt x="1025" y="0"/>
                  </a:lnTo>
                  <a:lnTo>
                    <a:pt x="1470" y="0"/>
                  </a:lnTo>
                  <a:lnTo>
                    <a:pt x="1470" y="1685"/>
                  </a:lnTo>
                  <a:lnTo>
                    <a:pt x="1034" y="1685"/>
                  </a:lnTo>
                  <a:lnTo>
                    <a:pt x="1034" y="1489"/>
                  </a:lnTo>
                  <a:cubicBezTo>
                    <a:pt x="963" y="1605"/>
                    <a:pt x="802" y="1727"/>
                    <a:pt x="583" y="1727"/>
                  </a:cubicBezTo>
                  <a:cubicBezTo>
                    <a:pt x="103" y="1727"/>
                    <a:pt x="0" y="1331"/>
                    <a:pt x="0" y="97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299D71E6-445A-4AC3-B93D-503E771F92C6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583488" y="2128838"/>
              <a:ext cx="230187" cy="320675"/>
            </a:xfrm>
            <a:custGeom>
              <a:avLst/>
              <a:gdLst>
                <a:gd name="T0" fmla="*/ 0 w 1276"/>
                <a:gd name="T1" fmla="*/ 1457 h 1769"/>
                <a:gd name="T2" fmla="*/ 261 w 1276"/>
                <a:gd name="T3" fmla="*/ 1225 h 1769"/>
                <a:gd name="T4" fmla="*/ 648 w 1276"/>
                <a:gd name="T5" fmla="*/ 1408 h 1769"/>
                <a:gd name="T6" fmla="*/ 854 w 1276"/>
                <a:gd name="T7" fmla="*/ 1257 h 1769"/>
                <a:gd name="T8" fmla="*/ 58 w 1276"/>
                <a:gd name="T9" fmla="*/ 499 h 1769"/>
                <a:gd name="T10" fmla="*/ 670 w 1276"/>
                <a:gd name="T11" fmla="*/ 0 h 1769"/>
                <a:gd name="T12" fmla="*/ 1247 w 1276"/>
                <a:gd name="T13" fmla="*/ 300 h 1769"/>
                <a:gd name="T14" fmla="*/ 954 w 1276"/>
                <a:gd name="T15" fmla="*/ 519 h 1769"/>
                <a:gd name="T16" fmla="*/ 651 w 1276"/>
                <a:gd name="T17" fmla="*/ 358 h 1769"/>
                <a:gd name="T18" fmla="*/ 477 w 1276"/>
                <a:gd name="T19" fmla="*/ 493 h 1769"/>
                <a:gd name="T20" fmla="*/ 1276 w 1276"/>
                <a:gd name="T21" fmla="*/ 1234 h 1769"/>
                <a:gd name="T22" fmla="*/ 628 w 1276"/>
                <a:gd name="T23" fmla="*/ 1769 h 1769"/>
                <a:gd name="T24" fmla="*/ 0 w 1276"/>
                <a:gd name="T25" fmla="*/ 1457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76" h="1769">
                  <a:moveTo>
                    <a:pt x="0" y="1457"/>
                  </a:moveTo>
                  <a:lnTo>
                    <a:pt x="261" y="1225"/>
                  </a:lnTo>
                  <a:cubicBezTo>
                    <a:pt x="345" y="1321"/>
                    <a:pt x="458" y="1408"/>
                    <a:pt x="648" y="1408"/>
                  </a:cubicBezTo>
                  <a:cubicBezTo>
                    <a:pt x="773" y="1408"/>
                    <a:pt x="854" y="1354"/>
                    <a:pt x="854" y="1257"/>
                  </a:cubicBezTo>
                  <a:cubicBezTo>
                    <a:pt x="854" y="999"/>
                    <a:pt x="58" y="1099"/>
                    <a:pt x="58" y="499"/>
                  </a:cubicBezTo>
                  <a:cubicBezTo>
                    <a:pt x="58" y="187"/>
                    <a:pt x="325" y="0"/>
                    <a:pt x="670" y="0"/>
                  </a:cubicBezTo>
                  <a:cubicBezTo>
                    <a:pt x="989" y="0"/>
                    <a:pt x="1167" y="168"/>
                    <a:pt x="1247" y="300"/>
                  </a:cubicBezTo>
                  <a:lnTo>
                    <a:pt x="954" y="519"/>
                  </a:lnTo>
                  <a:cubicBezTo>
                    <a:pt x="902" y="454"/>
                    <a:pt x="809" y="358"/>
                    <a:pt x="651" y="358"/>
                  </a:cubicBezTo>
                  <a:cubicBezTo>
                    <a:pt x="548" y="358"/>
                    <a:pt x="477" y="409"/>
                    <a:pt x="477" y="493"/>
                  </a:cubicBezTo>
                  <a:cubicBezTo>
                    <a:pt x="477" y="761"/>
                    <a:pt x="1276" y="632"/>
                    <a:pt x="1276" y="1234"/>
                  </a:cubicBezTo>
                  <a:cubicBezTo>
                    <a:pt x="1276" y="1563"/>
                    <a:pt x="993" y="1769"/>
                    <a:pt x="628" y="1769"/>
                  </a:cubicBezTo>
                  <a:cubicBezTo>
                    <a:pt x="296" y="1769"/>
                    <a:pt x="90" y="1602"/>
                    <a:pt x="0" y="145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1D1FA3BA-2F9E-4E46-9FEE-C9CD17110B8E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7945438" y="2016125"/>
              <a:ext cx="142875" cy="536575"/>
            </a:xfrm>
            <a:custGeom>
              <a:avLst/>
              <a:gdLst>
                <a:gd name="T0" fmla="*/ 528 w 789"/>
                <a:gd name="T1" fmla="*/ 0 h 2962"/>
                <a:gd name="T2" fmla="*/ 789 w 789"/>
                <a:gd name="T3" fmla="*/ 255 h 2962"/>
                <a:gd name="T4" fmla="*/ 528 w 789"/>
                <a:gd name="T5" fmla="*/ 509 h 2962"/>
                <a:gd name="T6" fmla="*/ 270 w 789"/>
                <a:gd name="T7" fmla="*/ 255 h 2962"/>
                <a:gd name="T8" fmla="*/ 528 w 789"/>
                <a:gd name="T9" fmla="*/ 0 h 2962"/>
                <a:gd name="T10" fmla="*/ 309 w 789"/>
                <a:gd name="T11" fmla="*/ 661 h 2962"/>
                <a:gd name="T12" fmla="*/ 754 w 789"/>
                <a:gd name="T13" fmla="*/ 661 h 2962"/>
                <a:gd name="T14" fmla="*/ 754 w 789"/>
                <a:gd name="T15" fmla="*/ 2369 h 2962"/>
                <a:gd name="T16" fmla="*/ 109 w 789"/>
                <a:gd name="T17" fmla="*/ 2962 h 2962"/>
                <a:gd name="T18" fmla="*/ 0 w 789"/>
                <a:gd name="T19" fmla="*/ 2956 h 2962"/>
                <a:gd name="T20" fmla="*/ 0 w 789"/>
                <a:gd name="T21" fmla="*/ 2579 h 2962"/>
                <a:gd name="T22" fmla="*/ 77 w 789"/>
                <a:gd name="T23" fmla="*/ 2585 h 2962"/>
                <a:gd name="T24" fmla="*/ 309 w 789"/>
                <a:gd name="T25" fmla="*/ 2350 h 2962"/>
                <a:gd name="T26" fmla="*/ 309 w 789"/>
                <a:gd name="T27" fmla="*/ 661 h 2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89" h="2962">
                  <a:moveTo>
                    <a:pt x="528" y="0"/>
                  </a:moveTo>
                  <a:cubicBezTo>
                    <a:pt x="676" y="0"/>
                    <a:pt x="789" y="110"/>
                    <a:pt x="789" y="255"/>
                  </a:cubicBezTo>
                  <a:cubicBezTo>
                    <a:pt x="789" y="400"/>
                    <a:pt x="676" y="509"/>
                    <a:pt x="528" y="509"/>
                  </a:cubicBezTo>
                  <a:cubicBezTo>
                    <a:pt x="383" y="509"/>
                    <a:pt x="270" y="400"/>
                    <a:pt x="270" y="255"/>
                  </a:cubicBezTo>
                  <a:cubicBezTo>
                    <a:pt x="270" y="110"/>
                    <a:pt x="383" y="0"/>
                    <a:pt x="528" y="0"/>
                  </a:cubicBezTo>
                  <a:close/>
                  <a:moveTo>
                    <a:pt x="309" y="661"/>
                  </a:moveTo>
                  <a:lnTo>
                    <a:pt x="754" y="661"/>
                  </a:lnTo>
                  <a:lnTo>
                    <a:pt x="754" y="2369"/>
                  </a:lnTo>
                  <a:cubicBezTo>
                    <a:pt x="754" y="2814"/>
                    <a:pt x="473" y="2962"/>
                    <a:pt x="109" y="2962"/>
                  </a:cubicBezTo>
                  <a:cubicBezTo>
                    <a:pt x="58" y="2962"/>
                    <a:pt x="0" y="2956"/>
                    <a:pt x="0" y="2956"/>
                  </a:cubicBezTo>
                  <a:lnTo>
                    <a:pt x="0" y="2579"/>
                  </a:lnTo>
                  <a:cubicBezTo>
                    <a:pt x="0" y="2579"/>
                    <a:pt x="45" y="2585"/>
                    <a:pt x="77" y="2585"/>
                  </a:cubicBezTo>
                  <a:cubicBezTo>
                    <a:pt x="238" y="2585"/>
                    <a:pt x="309" y="2501"/>
                    <a:pt x="309" y="2350"/>
                  </a:cubicBezTo>
                  <a:lnTo>
                    <a:pt x="309" y="66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478C6C4D-425E-40B0-A099-57304BC1412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8128000" y="2128838"/>
              <a:ext cx="263525" cy="320675"/>
            </a:xfrm>
            <a:custGeom>
              <a:avLst/>
              <a:gdLst>
                <a:gd name="T0" fmla="*/ 655 w 1464"/>
                <a:gd name="T1" fmla="*/ 648 h 1769"/>
                <a:gd name="T2" fmla="*/ 1019 w 1464"/>
                <a:gd name="T3" fmla="*/ 741 h 1769"/>
                <a:gd name="T4" fmla="*/ 1019 w 1464"/>
                <a:gd name="T5" fmla="*/ 632 h 1769"/>
                <a:gd name="T6" fmla="*/ 713 w 1464"/>
                <a:gd name="T7" fmla="*/ 383 h 1769"/>
                <a:gd name="T8" fmla="*/ 265 w 1464"/>
                <a:gd name="T9" fmla="*/ 503 h 1769"/>
                <a:gd name="T10" fmla="*/ 97 w 1464"/>
                <a:gd name="T11" fmla="*/ 200 h 1769"/>
                <a:gd name="T12" fmla="*/ 761 w 1464"/>
                <a:gd name="T13" fmla="*/ 0 h 1769"/>
                <a:gd name="T14" fmla="*/ 1464 w 1464"/>
                <a:gd name="T15" fmla="*/ 661 h 1769"/>
                <a:gd name="T16" fmla="*/ 1464 w 1464"/>
                <a:gd name="T17" fmla="*/ 1727 h 1769"/>
                <a:gd name="T18" fmla="*/ 1071 w 1464"/>
                <a:gd name="T19" fmla="*/ 1727 h 1769"/>
                <a:gd name="T20" fmla="*/ 1042 w 1464"/>
                <a:gd name="T21" fmla="*/ 1618 h 1769"/>
                <a:gd name="T22" fmla="*/ 632 w 1464"/>
                <a:gd name="T23" fmla="*/ 1769 h 1769"/>
                <a:gd name="T24" fmla="*/ 0 w 1464"/>
                <a:gd name="T25" fmla="*/ 1205 h 1769"/>
                <a:gd name="T26" fmla="*/ 655 w 1464"/>
                <a:gd name="T27" fmla="*/ 648 h 1769"/>
                <a:gd name="T28" fmla="*/ 739 w 1464"/>
                <a:gd name="T29" fmla="*/ 1425 h 1769"/>
                <a:gd name="T30" fmla="*/ 1029 w 1464"/>
                <a:gd name="T31" fmla="*/ 1192 h 1769"/>
                <a:gd name="T32" fmla="*/ 735 w 1464"/>
                <a:gd name="T33" fmla="*/ 957 h 1769"/>
                <a:gd name="T34" fmla="*/ 445 w 1464"/>
                <a:gd name="T35" fmla="*/ 1192 h 1769"/>
                <a:gd name="T36" fmla="*/ 739 w 1464"/>
                <a:gd name="T37" fmla="*/ 1425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64" h="1769">
                  <a:moveTo>
                    <a:pt x="655" y="648"/>
                  </a:moveTo>
                  <a:cubicBezTo>
                    <a:pt x="826" y="648"/>
                    <a:pt x="958" y="699"/>
                    <a:pt x="1019" y="741"/>
                  </a:cubicBezTo>
                  <a:lnTo>
                    <a:pt x="1019" y="632"/>
                  </a:lnTo>
                  <a:cubicBezTo>
                    <a:pt x="1019" y="483"/>
                    <a:pt x="909" y="383"/>
                    <a:pt x="713" y="383"/>
                  </a:cubicBezTo>
                  <a:cubicBezTo>
                    <a:pt x="545" y="383"/>
                    <a:pt x="390" y="438"/>
                    <a:pt x="265" y="503"/>
                  </a:cubicBezTo>
                  <a:lnTo>
                    <a:pt x="97" y="200"/>
                  </a:lnTo>
                  <a:cubicBezTo>
                    <a:pt x="249" y="97"/>
                    <a:pt x="503" y="0"/>
                    <a:pt x="761" y="0"/>
                  </a:cubicBezTo>
                  <a:cubicBezTo>
                    <a:pt x="1303" y="0"/>
                    <a:pt x="1464" y="284"/>
                    <a:pt x="1464" y="661"/>
                  </a:cubicBezTo>
                  <a:lnTo>
                    <a:pt x="1464" y="1727"/>
                  </a:lnTo>
                  <a:lnTo>
                    <a:pt x="1071" y="1727"/>
                  </a:lnTo>
                  <a:lnTo>
                    <a:pt x="1042" y="1618"/>
                  </a:lnTo>
                  <a:cubicBezTo>
                    <a:pt x="955" y="1711"/>
                    <a:pt x="826" y="1769"/>
                    <a:pt x="632" y="1769"/>
                  </a:cubicBezTo>
                  <a:cubicBezTo>
                    <a:pt x="291" y="1769"/>
                    <a:pt x="0" y="1560"/>
                    <a:pt x="0" y="1205"/>
                  </a:cubicBezTo>
                  <a:cubicBezTo>
                    <a:pt x="0" y="873"/>
                    <a:pt x="262" y="648"/>
                    <a:pt x="655" y="648"/>
                  </a:cubicBezTo>
                  <a:close/>
                  <a:moveTo>
                    <a:pt x="739" y="1425"/>
                  </a:moveTo>
                  <a:cubicBezTo>
                    <a:pt x="906" y="1425"/>
                    <a:pt x="1029" y="1334"/>
                    <a:pt x="1029" y="1192"/>
                  </a:cubicBezTo>
                  <a:cubicBezTo>
                    <a:pt x="1029" y="1044"/>
                    <a:pt x="906" y="957"/>
                    <a:pt x="735" y="957"/>
                  </a:cubicBezTo>
                  <a:cubicBezTo>
                    <a:pt x="564" y="957"/>
                    <a:pt x="445" y="1054"/>
                    <a:pt x="445" y="1192"/>
                  </a:cubicBezTo>
                  <a:cubicBezTo>
                    <a:pt x="445" y="1331"/>
                    <a:pt x="571" y="1425"/>
                    <a:pt x="739" y="142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00889FCC-5C4E-4A51-B24F-BEA3FE81830F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194425" y="2709863"/>
              <a:ext cx="265112" cy="312738"/>
            </a:xfrm>
            <a:custGeom>
              <a:avLst/>
              <a:gdLst>
                <a:gd name="T0" fmla="*/ 1470 w 1470"/>
                <a:gd name="T1" fmla="*/ 755 h 1728"/>
                <a:gd name="T2" fmla="*/ 1470 w 1470"/>
                <a:gd name="T3" fmla="*/ 1728 h 1728"/>
                <a:gd name="T4" fmla="*/ 1025 w 1470"/>
                <a:gd name="T5" fmla="*/ 1728 h 1728"/>
                <a:gd name="T6" fmla="*/ 1025 w 1470"/>
                <a:gd name="T7" fmla="*/ 703 h 1728"/>
                <a:gd name="T8" fmla="*/ 745 w 1470"/>
                <a:gd name="T9" fmla="*/ 400 h 1728"/>
                <a:gd name="T10" fmla="*/ 445 w 1470"/>
                <a:gd name="T11" fmla="*/ 716 h 1728"/>
                <a:gd name="T12" fmla="*/ 445 w 1470"/>
                <a:gd name="T13" fmla="*/ 1728 h 1728"/>
                <a:gd name="T14" fmla="*/ 0 w 1470"/>
                <a:gd name="T15" fmla="*/ 1728 h 1728"/>
                <a:gd name="T16" fmla="*/ 0 w 1470"/>
                <a:gd name="T17" fmla="*/ 42 h 1728"/>
                <a:gd name="T18" fmla="*/ 435 w 1470"/>
                <a:gd name="T19" fmla="*/ 42 h 1728"/>
                <a:gd name="T20" fmla="*/ 435 w 1470"/>
                <a:gd name="T21" fmla="*/ 239 h 1728"/>
                <a:gd name="T22" fmla="*/ 886 w 1470"/>
                <a:gd name="T23" fmla="*/ 0 h 1728"/>
                <a:gd name="T24" fmla="*/ 1470 w 1470"/>
                <a:gd name="T25" fmla="*/ 755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8">
                  <a:moveTo>
                    <a:pt x="1470" y="755"/>
                  </a:moveTo>
                  <a:lnTo>
                    <a:pt x="1470" y="1728"/>
                  </a:lnTo>
                  <a:lnTo>
                    <a:pt x="1025" y="1728"/>
                  </a:lnTo>
                  <a:lnTo>
                    <a:pt x="1025" y="703"/>
                  </a:lnTo>
                  <a:cubicBezTo>
                    <a:pt x="1025" y="516"/>
                    <a:pt x="896" y="400"/>
                    <a:pt x="745" y="400"/>
                  </a:cubicBezTo>
                  <a:cubicBezTo>
                    <a:pt x="561" y="400"/>
                    <a:pt x="445" y="535"/>
                    <a:pt x="445" y="716"/>
                  </a:cubicBezTo>
                  <a:lnTo>
                    <a:pt x="445" y="1728"/>
                  </a:lnTo>
                  <a:lnTo>
                    <a:pt x="0" y="1728"/>
                  </a:lnTo>
                  <a:lnTo>
                    <a:pt x="0" y="42"/>
                  </a:lnTo>
                  <a:lnTo>
                    <a:pt x="435" y="42"/>
                  </a:lnTo>
                  <a:lnTo>
                    <a:pt x="435" y="239"/>
                  </a:lnTo>
                  <a:cubicBezTo>
                    <a:pt x="506" y="123"/>
                    <a:pt x="667" y="0"/>
                    <a:pt x="886" y="0"/>
                  </a:cubicBezTo>
                  <a:cubicBezTo>
                    <a:pt x="1367" y="0"/>
                    <a:pt x="1470" y="397"/>
                    <a:pt x="1470" y="7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3E125740-67C6-4E12-9A2C-EE0AA7C306A9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518275" y="2717800"/>
              <a:ext cx="265112" cy="312738"/>
            </a:xfrm>
            <a:custGeom>
              <a:avLst/>
              <a:gdLst>
                <a:gd name="T0" fmla="*/ 0 w 1470"/>
                <a:gd name="T1" fmla="*/ 974 h 1728"/>
                <a:gd name="T2" fmla="*/ 0 w 1470"/>
                <a:gd name="T3" fmla="*/ 0 h 1728"/>
                <a:gd name="T4" fmla="*/ 445 w 1470"/>
                <a:gd name="T5" fmla="*/ 0 h 1728"/>
                <a:gd name="T6" fmla="*/ 445 w 1470"/>
                <a:gd name="T7" fmla="*/ 1025 h 1728"/>
                <a:gd name="T8" fmla="*/ 725 w 1470"/>
                <a:gd name="T9" fmla="*/ 1328 h 1728"/>
                <a:gd name="T10" fmla="*/ 1025 w 1470"/>
                <a:gd name="T11" fmla="*/ 1012 h 1728"/>
                <a:gd name="T12" fmla="*/ 1025 w 1470"/>
                <a:gd name="T13" fmla="*/ 0 h 1728"/>
                <a:gd name="T14" fmla="*/ 1470 w 1470"/>
                <a:gd name="T15" fmla="*/ 0 h 1728"/>
                <a:gd name="T16" fmla="*/ 1470 w 1470"/>
                <a:gd name="T17" fmla="*/ 1686 h 1728"/>
                <a:gd name="T18" fmla="*/ 1035 w 1470"/>
                <a:gd name="T19" fmla="*/ 1686 h 1728"/>
                <a:gd name="T20" fmla="*/ 1035 w 1470"/>
                <a:gd name="T21" fmla="*/ 1489 h 1728"/>
                <a:gd name="T22" fmla="*/ 583 w 1470"/>
                <a:gd name="T23" fmla="*/ 1728 h 1728"/>
                <a:gd name="T24" fmla="*/ 0 w 1470"/>
                <a:gd name="T25" fmla="*/ 974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8">
                  <a:moveTo>
                    <a:pt x="0" y="974"/>
                  </a:moveTo>
                  <a:lnTo>
                    <a:pt x="0" y="0"/>
                  </a:lnTo>
                  <a:lnTo>
                    <a:pt x="445" y="0"/>
                  </a:lnTo>
                  <a:lnTo>
                    <a:pt x="445" y="1025"/>
                  </a:lnTo>
                  <a:cubicBezTo>
                    <a:pt x="445" y="1212"/>
                    <a:pt x="574" y="1328"/>
                    <a:pt x="725" y="1328"/>
                  </a:cubicBezTo>
                  <a:cubicBezTo>
                    <a:pt x="909" y="1328"/>
                    <a:pt x="1025" y="1193"/>
                    <a:pt x="1025" y="1012"/>
                  </a:cubicBezTo>
                  <a:lnTo>
                    <a:pt x="1025" y="0"/>
                  </a:lnTo>
                  <a:lnTo>
                    <a:pt x="1470" y="0"/>
                  </a:lnTo>
                  <a:lnTo>
                    <a:pt x="1470" y="1686"/>
                  </a:lnTo>
                  <a:lnTo>
                    <a:pt x="1035" y="1686"/>
                  </a:lnTo>
                  <a:lnTo>
                    <a:pt x="1035" y="1489"/>
                  </a:lnTo>
                  <a:cubicBezTo>
                    <a:pt x="964" y="1605"/>
                    <a:pt x="803" y="1728"/>
                    <a:pt x="583" y="1728"/>
                  </a:cubicBezTo>
                  <a:cubicBezTo>
                    <a:pt x="103" y="1728"/>
                    <a:pt x="0" y="1331"/>
                    <a:pt x="0" y="97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0DDDE2EB-B4F7-4169-9B23-A95BC4E8E8D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826250" y="2709863"/>
              <a:ext cx="328612" cy="320675"/>
            </a:xfrm>
            <a:custGeom>
              <a:avLst/>
              <a:gdLst>
                <a:gd name="T0" fmla="*/ 906 w 1815"/>
                <a:gd name="T1" fmla="*/ 0 h 1770"/>
                <a:gd name="T2" fmla="*/ 1815 w 1815"/>
                <a:gd name="T3" fmla="*/ 890 h 1770"/>
                <a:gd name="T4" fmla="*/ 906 w 1815"/>
                <a:gd name="T5" fmla="*/ 1770 h 1770"/>
                <a:gd name="T6" fmla="*/ 0 w 1815"/>
                <a:gd name="T7" fmla="*/ 890 h 1770"/>
                <a:gd name="T8" fmla="*/ 906 w 1815"/>
                <a:gd name="T9" fmla="*/ 0 h 1770"/>
                <a:gd name="T10" fmla="*/ 906 w 1815"/>
                <a:gd name="T11" fmla="*/ 1377 h 1770"/>
                <a:gd name="T12" fmla="*/ 1370 w 1815"/>
                <a:gd name="T13" fmla="*/ 890 h 1770"/>
                <a:gd name="T14" fmla="*/ 906 w 1815"/>
                <a:gd name="T15" fmla="*/ 394 h 1770"/>
                <a:gd name="T16" fmla="*/ 445 w 1815"/>
                <a:gd name="T17" fmla="*/ 890 h 1770"/>
                <a:gd name="T18" fmla="*/ 906 w 1815"/>
                <a:gd name="T19" fmla="*/ 1377 h 17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5" h="1770">
                  <a:moveTo>
                    <a:pt x="906" y="0"/>
                  </a:moveTo>
                  <a:cubicBezTo>
                    <a:pt x="1422" y="0"/>
                    <a:pt x="1815" y="381"/>
                    <a:pt x="1815" y="890"/>
                  </a:cubicBezTo>
                  <a:cubicBezTo>
                    <a:pt x="1815" y="1399"/>
                    <a:pt x="1435" y="1770"/>
                    <a:pt x="906" y="1770"/>
                  </a:cubicBezTo>
                  <a:cubicBezTo>
                    <a:pt x="381" y="1770"/>
                    <a:pt x="0" y="1399"/>
                    <a:pt x="0" y="890"/>
                  </a:cubicBezTo>
                  <a:cubicBezTo>
                    <a:pt x="0" y="377"/>
                    <a:pt x="394" y="0"/>
                    <a:pt x="906" y="0"/>
                  </a:cubicBezTo>
                  <a:close/>
                  <a:moveTo>
                    <a:pt x="906" y="1377"/>
                  </a:moveTo>
                  <a:cubicBezTo>
                    <a:pt x="1174" y="1377"/>
                    <a:pt x="1370" y="1177"/>
                    <a:pt x="1370" y="890"/>
                  </a:cubicBezTo>
                  <a:cubicBezTo>
                    <a:pt x="1370" y="603"/>
                    <a:pt x="1174" y="394"/>
                    <a:pt x="906" y="394"/>
                  </a:cubicBezTo>
                  <a:cubicBezTo>
                    <a:pt x="639" y="394"/>
                    <a:pt x="445" y="600"/>
                    <a:pt x="445" y="890"/>
                  </a:cubicBezTo>
                  <a:cubicBezTo>
                    <a:pt x="445" y="1177"/>
                    <a:pt x="642" y="1377"/>
                    <a:pt x="906" y="137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20A1AD4D-A9D1-4010-8D0A-52CB2DAD39F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00900" y="2709863"/>
              <a:ext cx="161925" cy="312738"/>
            </a:xfrm>
            <a:custGeom>
              <a:avLst/>
              <a:gdLst>
                <a:gd name="T0" fmla="*/ 899 w 899"/>
                <a:gd name="T1" fmla="*/ 452 h 1728"/>
                <a:gd name="T2" fmla="*/ 445 w 899"/>
                <a:gd name="T3" fmla="*/ 993 h 1728"/>
                <a:gd name="T4" fmla="*/ 445 w 899"/>
                <a:gd name="T5" fmla="*/ 1728 h 1728"/>
                <a:gd name="T6" fmla="*/ 0 w 899"/>
                <a:gd name="T7" fmla="*/ 1728 h 1728"/>
                <a:gd name="T8" fmla="*/ 0 w 899"/>
                <a:gd name="T9" fmla="*/ 42 h 1728"/>
                <a:gd name="T10" fmla="*/ 435 w 899"/>
                <a:gd name="T11" fmla="*/ 42 h 1728"/>
                <a:gd name="T12" fmla="*/ 435 w 899"/>
                <a:gd name="T13" fmla="*/ 287 h 1728"/>
                <a:gd name="T14" fmla="*/ 899 w 899"/>
                <a:gd name="T15" fmla="*/ 0 h 1728"/>
                <a:gd name="T16" fmla="*/ 899 w 899"/>
                <a:gd name="T17" fmla="*/ 452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99" h="1728">
                  <a:moveTo>
                    <a:pt x="899" y="452"/>
                  </a:moveTo>
                  <a:cubicBezTo>
                    <a:pt x="567" y="452"/>
                    <a:pt x="445" y="658"/>
                    <a:pt x="445" y="993"/>
                  </a:cubicBezTo>
                  <a:lnTo>
                    <a:pt x="445" y="1728"/>
                  </a:lnTo>
                  <a:lnTo>
                    <a:pt x="0" y="1728"/>
                  </a:lnTo>
                  <a:lnTo>
                    <a:pt x="0" y="42"/>
                  </a:lnTo>
                  <a:lnTo>
                    <a:pt x="435" y="42"/>
                  </a:lnTo>
                  <a:lnTo>
                    <a:pt x="435" y="287"/>
                  </a:lnTo>
                  <a:cubicBezTo>
                    <a:pt x="509" y="120"/>
                    <a:pt x="677" y="0"/>
                    <a:pt x="899" y="0"/>
                  </a:cubicBezTo>
                  <a:lnTo>
                    <a:pt x="899" y="45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536F46DB-652C-4113-85C2-166999775940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7381875" y="2709863"/>
              <a:ext cx="296862" cy="320675"/>
            </a:xfrm>
            <a:custGeom>
              <a:avLst/>
              <a:gdLst>
                <a:gd name="T0" fmla="*/ 825 w 1643"/>
                <a:gd name="T1" fmla="*/ 0 h 1770"/>
                <a:gd name="T2" fmla="*/ 1643 w 1643"/>
                <a:gd name="T3" fmla="*/ 900 h 1770"/>
                <a:gd name="T4" fmla="*/ 1640 w 1643"/>
                <a:gd name="T5" fmla="*/ 996 h 1770"/>
                <a:gd name="T6" fmla="*/ 454 w 1643"/>
                <a:gd name="T7" fmla="*/ 996 h 1770"/>
                <a:gd name="T8" fmla="*/ 892 w 1643"/>
                <a:gd name="T9" fmla="*/ 1383 h 1770"/>
                <a:gd name="T10" fmla="*/ 1302 w 1643"/>
                <a:gd name="T11" fmla="*/ 1177 h 1770"/>
                <a:gd name="T12" fmla="*/ 1595 w 1643"/>
                <a:gd name="T13" fmla="*/ 1399 h 1770"/>
                <a:gd name="T14" fmla="*/ 886 w 1643"/>
                <a:gd name="T15" fmla="*/ 1770 h 1770"/>
                <a:gd name="T16" fmla="*/ 0 w 1643"/>
                <a:gd name="T17" fmla="*/ 890 h 1770"/>
                <a:gd name="T18" fmla="*/ 825 w 1643"/>
                <a:gd name="T19" fmla="*/ 0 h 1770"/>
                <a:gd name="T20" fmla="*/ 1192 w 1643"/>
                <a:gd name="T21" fmla="*/ 706 h 1770"/>
                <a:gd name="T22" fmla="*/ 831 w 1643"/>
                <a:gd name="T23" fmla="*/ 365 h 1770"/>
                <a:gd name="T24" fmla="*/ 467 w 1643"/>
                <a:gd name="T25" fmla="*/ 706 h 1770"/>
                <a:gd name="T26" fmla="*/ 1192 w 1643"/>
                <a:gd name="T27" fmla="*/ 706 h 17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43" h="1770">
                  <a:moveTo>
                    <a:pt x="825" y="0"/>
                  </a:moveTo>
                  <a:cubicBezTo>
                    <a:pt x="1347" y="0"/>
                    <a:pt x="1643" y="348"/>
                    <a:pt x="1643" y="900"/>
                  </a:cubicBezTo>
                  <a:cubicBezTo>
                    <a:pt x="1643" y="932"/>
                    <a:pt x="1643" y="964"/>
                    <a:pt x="1640" y="996"/>
                  </a:cubicBezTo>
                  <a:lnTo>
                    <a:pt x="454" y="996"/>
                  </a:lnTo>
                  <a:cubicBezTo>
                    <a:pt x="464" y="1222"/>
                    <a:pt x="644" y="1383"/>
                    <a:pt x="892" y="1383"/>
                  </a:cubicBezTo>
                  <a:cubicBezTo>
                    <a:pt x="1121" y="1383"/>
                    <a:pt x="1253" y="1248"/>
                    <a:pt x="1302" y="1177"/>
                  </a:cubicBezTo>
                  <a:lnTo>
                    <a:pt x="1595" y="1399"/>
                  </a:lnTo>
                  <a:cubicBezTo>
                    <a:pt x="1530" y="1518"/>
                    <a:pt x="1305" y="1770"/>
                    <a:pt x="886" y="1770"/>
                  </a:cubicBezTo>
                  <a:cubicBezTo>
                    <a:pt x="344" y="1770"/>
                    <a:pt x="0" y="1396"/>
                    <a:pt x="0" y="890"/>
                  </a:cubicBezTo>
                  <a:cubicBezTo>
                    <a:pt x="0" y="381"/>
                    <a:pt x="344" y="0"/>
                    <a:pt x="825" y="0"/>
                  </a:cubicBezTo>
                  <a:close/>
                  <a:moveTo>
                    <a:pt x="1192" y="706"/>
                  </a:moveTo>
                  <a:cubicBezTo>
                    <a:pt x="1182" y="500"/>
                    <a:pt x="1034" y="365"/>
                    <a:pt x="831" y="365"/>
                  </a:cubicBezTo>
                  <a:cubicBezTo>
                    <a:pt x="622" y="365"/>
                    <a:pt x="486" y="513"/>
                    <a:pt x="467" y="706"/>
                  </a:cubicBezTo>
                  <a:lnTo>
                    <a:pt x="1192" y="70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D2313C9D-A60B-4460-B00F-F7957F38FAEA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697788" y="2654300"/>
              <a:ext cx="171450" cy="373063"/>
            </a:xfrm>
            <a:custGeom>
              <a:avLst/>
              <a:gdLst>
                <a:gd name="T0" fmla="*/ 180 w 947"/>
                <a:gd name="T1" fmla="*/ 0 h 2062"/>
                <a:gd name="T2" fmla="*/ 619 w 947"/>
                <a:gd name="T3" fmla="*/ 0 h 2062"/>
                <a:gd name="T4" fmla="*/ 619 w 947"/>
                <a:gd name="T5" fmla="*/ 354 h 2062"/>
                <a:gd name="T6" fmla="*/ 935 w 947"/>
                <a:gd name="T7" fmla="*/ 354 h 2062"/>
                <a:gd name="T8" fmla="*/ 935 w 947"/>
                <a:gd name="T9" fmla="*/ 715 h 2062"/>
                <a:gd name="T10" fmla="*/ 619 w 947"/>
                <a:gd name="T11" fmla="*/ 715 h 2062"/>
                <a:gd name="T12" fmla="*/ 619 w 947"/>
                <a:gd name="T13" fmla="*/ 1366 h 2062"/>
                <a:gd name="T14" fmla="*/ 867 w 947"/>
                <a:gd name="T15" fmla="*/ 1669 h 2062"/>
                <a:gd name="T16" fmla="*/ 947 w 947"/>
                <a:gd name="T17" fmla="*/ 1666 h 2062"/>
                <a:gd name="T18" fmla="*/ 947 w 947"/>
                <a:gd name="T19" fmla="*/ 2046 h 2062"/>
                <a:gd name="T20" fmla="*/ 757 w 947"/>
                <a:gd name="T21" fmla="*/ 2062 h 2062"/>
                <a:gd name="T22" fmla="*/ 177 w 947"/>
                <a:gd name="T23" fmla="*/ 1379 h 2062"/>
                <a:gd name="T24" fmla="*/ 177 w 947"/>
                <a:gd name="T25" fmla="*/ 715 h 2062"/>
                <a:gd name="T26" fmla="*/ 0 w 947"/>
                <a:gd name="T27" fmla="*/ 715 h 2062"/>
                <a:gd name="T28" fmla="*/ 0 w 947"/>
                <a:gd name="T29" fmla="*/ 354 h 2062"/>
                <a:gd name="T30" fmla="*/ 180 w 947"/>
                <a:gd name="T31" fmla="*/ 354 h 2062"/>
                <a:gd name="T32" fmla="*/ 180 w 947"/>
                <a:gd name="T33" fmla="*/ 0 h 2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47" h="2062">
                  <a:moveTo>
                    <a:pt x="180" y="0"/>
                  </a:moveTo>
                  <a:lnTo>
                    <a:pt x="619" y="0"/>
                  </a:lnTo>
                  <a:lnTo>
                    <a:pt x="619" y="354"/>
                  </a:lnTo>
                  <a:lnTo>
                    <a:pt x="935" y="354"/>
                  </a:lnTo>
                  <a:lnTo>
                    <a:pt x="935" y="715"/>
                  </a:lnTo>
                  <a:lnTo>
                    <a:pt x="619" y="715"/>
                  </a:lnTo>
                  <a:lnTo>
                    <a:pt x="619" y="1366"/>
                  </a:lnTo>
                  <a:cubicBezTo>
                    <a:pt x="619" y="1618"/>
                    <a:pt x="696" y="1669"/>
                    <a:pt x="867" y="1669"/>
                  </a:cubicBezTo>
                  <a:cubicBezTo>
                    <a:pt x="896" y="1669"/>
                    <a:pt x="912" y="1669"/>
                    <a:pt x="947" y="1666"/>
                  </a:cubicBezTo>
                  <a:lnTo>
                    <a:pt x="947" y="2046"/>
                  </a:lnTo>
                  <a:cubicBezTo>
                    <a:pt x="947" y="2046"/>
                    <a:pt x="880" y="2062"/>
                    <a:pt x="757" y="2062"/>
                  </a:cubicBezTo>
                  <a:cubicBezTo>
                    <a:pt x="354" y="2062"/>
                    <a:pt x="177" y="1837"/>
                    <a:pt x="177" y="1379"/>
                  </a:cubicBezTo>
                  <a:lnTo>
                    <a:pt x="177" y="715"/>
                  </a:lnTo>
                  <a:lnTo>
                    <a:pt x="0" y="715"/>
                  </a:lnTo>
                  <a:lnTo>
                    <a:pt x="0" y="354"/>
                  </a:lnTo>
                  <a:lnTo>
                    <a:pt x="180" y="354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7" name="bg object 17">
            <a:extLst>
              <a:ext uri="{FF2B5EF4-FFF2-40B4-BE49-F238E27FC236}">
                <a16:creationId xmlns:a16="http://schemas.microsoft.com/office/drawing/2014/main" id="{256E829A-87AA-4A78-9E8D-F26F3DA694F5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38" name="bg object 18">
            <a:extLst>
              <a:ext uri="{FF2B5EF4-FFF2-40B4-BE49-F238E27FC236}">
                <a16:creationId xmlns:a16="http://schemas.microsoft.com/office/drawing/2014/main" id="{C774188B-54F6-40E2-B93E-6F227F71324D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050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oitus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Kuvan paikkamerkki 2">
            <a:extLst>
              <a:ext uri="{FF2B5EF4-FFF2-40B4-BE49-F238E27FC236}">
                <a16:creationId xmlns:a16="http://schemas.microsoft.com/office/drawing/2014/main" id="{0F6A036A-1DCE-4446-A18D-585921154ABD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9616" y="6375522"/>
            <a:ext cx="882074" cy="216048"/>
          </a:xfrm>
          <a:prstGeom prst="rect">
            <a:avLst/>
          </a:prstGeom>
        </p:spPr>
        <p:txBody>
          <a:bodyPr/>
          <a:lstStyle/>
          <a:p>
            <a:fld id="{A80E2194-D0C3-44E4-8759-FF8158259CF3}" type="datetime1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1388009" y="6375522"/>
            <a:ext cx="2881313" cy="215899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99531" y="6375522"/>
            <a:ext cx="719137" cy="215900"/>
          </a:xfrm>
          <a:prstGeom prst="rect">
            <a:avLst/>
          </a:prstGeom>
        </p:spPr>
        <p:txBody>
          <a:bodyPr/>
          <a:lstStyle/>
          <a:p>
            <a:fld id="{FFFEBCAA-439F-41B8-BD49-91774E008E4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2263" y="5014647"/>
            <a:ext cx="5846118" cy="1133937"/>
          </a:xfrm>
        </p:spPr>
        <p:txBody>
          <a:bodyPr anchor="t" anchorCtr="0"/>
          <a:lstStyle>
            <a:lvl1pPr marL="0" indent="0" algn="l">
              <a:spcBef>
                <a:spcPts val="8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798277" y="3751270"/>
            <a:ext cx="5840104" cy="1065936"/>
          </a:xfrm>
        </p:spPr>
        <p:txBody>
          <a:bodyPr anchor="t" anchorCtr="0"/>
          <a:lstStyle>
            <a:lvl1pPr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AutoShape 3">
            <a:extLst>
              <a:ext uri="{FF2B5EF4-FFF2-40B4-BE49-F238E27FC236}">
                <a16:creationId xmlns:a16="http://schemas.microsoft.com/office/drawing/2014/main" id="{3CEEF440-6EE0-4102-B817-42297AE2D6AF}"/>
              </a:ext>
            </a:extLst>
          </p:cNvPr>
          <p:cNvSpPr>
            <a:spLocks noChangeAspect="1" noChangeArrowheads="1" noTextEdit="1"/>
          </p:cNvSpPr>
          <p:nvPr userDrawn="1"/>
        </p:nvSpPr>
        <p:spPr bwMode="gray">
          <a:xfrm>
            <a:off x="3563938" y="2009775"/>
            <a:ext cx="483393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7" name="bg object 17">
            <a:extLst>
              <a:ext uri="{FF2B5EF4-FFF2-40B4-BE49-F238E27FC236}">
                <a16:creationId xmlns:a16="http://schemas.microsoft.com/office/drawing/2014/main" id="{256E829A-87AA-4A78-9E8D-F26F3DA694F5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38" name="bg object 18">
            <a:extLst>
              <a:ext uri="{FF2B5EF4-FFF2-40B4-BE49-F238E27FC236}">
                <a16:creationId xmlns:a16="http://schemas.microsoft.com/office/drawing/2014/main" id="{C774188B-54F6-40E2-B93E-6F227F71324D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FDE2BCA-1C52-4720-A4A0-47E36E051C2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79060" y="1418195"/>
            <a:ext cx="2242800" cy="9936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69129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/>
          <p:cNvSpPr>
            <a:spLocks noGrp="1"/>
          </p:cNvSpPr>
          <p:nvPr>
            <p:ph type="title" hasCustomPrompt="1"/>
          </p:nvPr>
        </p:nvSpPr>
        <p:spPr>
          <a:xfrm>
            <a:off x="531628" y="964051"/>
            <a:ext cx="11165244" cy="831398"/>
          </a:xfrm>
        </p:spPr>
        <p:txBody>
          <a:bodyPr anchor="b"/>
          <a:lstStyle>
            <a:lvl1pPr algn="ctr">
              <a:defRPr sz="37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BEA0781-3560-40B8-919A-D982B5725C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42662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Kuvan paikkamerkki 9">
            <a:extLst>
              <a:ext uri="{FF2B5EF4-FFF2-40B4-BE49-F238E27FC236}">
                <a16:creationId xmlns:a16="http://schemas.microsoft.com/office/drawing/2014/main" id="{0DFEEC4B-ED94-42D0-B84C-08B22653CE5F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1381944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5B7140B5-5E43-4CFD-AE51-A4DE732991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65911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Kuvan paikkamerkki 9">
            <a:extLst>
              <a:ext uri="{FF2B5EF4-FFF2-40B4-BE49-F238E27FC236}">
                <a16:creationId xmlns:a16="http://schemas.microsoft.com/office/drawing/2014/main" id="{6A2033D9-B272-4370-9A68-BDEE382F4054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5105193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4" name="Tekstin paikkamerkki 4">
            <a:extLst>
              <a:ext uri="{FF2B5EF4-FFF2-40B4-BE49-F238E27FC236}">
                <a16:creationId xmlns:a16="http://schemas.microsoft.com/office/drawing/2014/main" id="{21413A21-45A3-4B2E-93AC-5442D640CA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21985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Kuvan paikkamerkki 9">
            <a:extLst>
              <a:ext uri="{FF2B5EF4-FFF2-40B4-BE49-F238E27FC236}">
                <a16:creationId xmlns:a16="http://schemas.microsoft.com/office/drawing/2014/main" id="{5600DE09-C756-4774-94BD-58104E0290C7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861267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F44CE3CA-DF41-4C64-84CB-BE8A1D09D5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  <p:sp>
        <p:nvSpPr>
          <p:cNvPr id="17" name="Tekstin paikkamerkki 4">
            <a:extLst>
              <a:ext uri="{FF2B5EF4-FFF2-40B4-BE49-F238E27FC236}">
                <a16:creationId xmlns:a16="http://schemas.microsoft.com/office/drawing/2014/main" id="{9C4BB5F3-5F24-4C5D-AEE5-3DA644D728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2662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  <p:sp>
        <p:nvSpPr>
          <p:cNvPr id="18" name="Tekstin paikkamerkki 4">
            <a:extLst>
              <a:ext uri="{FF2B5EF4-FFF2-40B4-BE49-F238E27FC236}">
                <a16:creationId xmlns:a16="http://schemas.microsoft.com/office/drawing/2014/main" id="{8C86C225-5742-4B85-BAF8-1FE7E4CA52D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65911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  <p:sp>
        <p:nvSpPr>
          <p:cNvPr id="19" name="Tekstin paikkamerkki 4">
            <a:extLst>
              <a:ext uri="{FF2B5EF4-FFF2-40B4-BE49-F238E27FC236}">
                <a16:creationId xmlns:a16="http://schemas.microsoft.com/office/drawing/2014/main" id="{6AB8ADDE-3C08-4EC6-AAFC-8B8673048A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21985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</p:spTree>
    <p:extLst>
      <p:ext uri="{BB962C8B-B14F-4D97-AF65-F5344CB8AC3E}">
        <p14:creationId xmlns:p14="http://schemas.microsoft.com/office/powerpoint/2010/main" val="2989863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910FA6-69AA-48E7-A44F-27E4E7080B13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97881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EC008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295BC-3F59-4CEC-BB26-9043D313EA1A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24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FF0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855B4B5-9F2F-4793-88DE-221029F89E75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706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EC008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942EF68-F33F-4DCE-87EF-621C4942B7C2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3838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9EC0B-4296-4D71-999C-AB70F1E75FFC}" type="datetime1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90160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2E062D4-2A27-45B0-8274-B0FACF46B5C7}" type="datetime1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3931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2DD4430-C6B8-4541-A6AC-3417A22A973A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7434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BBD35-9528-463E-9FFF-86E1303862A0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65746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1913CB5-8B44-46D2-8A1B-DB95D4012BBD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0026665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C19E50D-295B-4071-85B9-AC920488E75C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7230286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uvan paikkamerkki 2">
            <a:extLst>
              <a:ext uri="{FF2B5EF4-FFF2-40B4-BE49-F238E27FC236}">
                <a16:creationId xmlns:a16="http://schemas.microsoft.com/office/drawing/2014/main" id="{21090C81-0F89-4209-9251-72ABE78F87F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D53D9C8-E6CC-4098-AF64-FB142BD6B637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85041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0CBF-5E24-49D0-9441-CD3122BF65C2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18053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3DA309-ADA2-4F68-8606-00535AE70D50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59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FF0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9622C-37FA-42F5-B71A-F7F21D965DFE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53654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48EF-B62B-488C-9F98-626DBD1B49B0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11615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5170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BCF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392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BCF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21259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74514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8157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6160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681240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1052294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917265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A3DE-9B71-446A-909A-28FCE16D6B71}" type="datetime1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89520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FB3068CD-9B78-43D8-B59C-1A6F4851FE8E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33686061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47953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9671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03995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33121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D8C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7350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D8C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51440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084513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2868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553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811C27-1862-4951-8E57-33C5BB49B157}" type="datetime1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00991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68274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57185334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8607181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D8DB35C5-7247-4ACB-9A83-A179111BD198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9501724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6365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81522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656804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632113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FF8C00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40572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FF8C00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0701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34E3CEF-71A3-471B-BDD5-8169FA17CD44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072926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906424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5.8.2024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57776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346494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51604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724929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3651992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658E366B-1468-444B-BF41-7A2A91F090E5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47972508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663518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70627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921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C36189-F795-4E17-90F6-4B736F064E3A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580021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47" y="922752"/>
            <a:ext cx="7494394" cy="2931697"/>
          </a:xfrm>
        </p:spPr>
        <p:txBody>
          <a:bodyPr rtlCol="0" anchor="t"/>
          <a:lstStyle>
            <a:lvl1pPr rtl="0">
              <a:lnSpc>
                <a:spcPct val="83000"/>
              </a:lnSpc>
              <a:defRPr sz="5500" b="0">
                <a:solidFill>
                  <a:schemeClr val="bg2"/>
                </a:solidFill>
              </a:defRPr>
            </a:lvl1pPr>
          </a:lstStyle>
          <a:p>
            <a:pPr rtl="0"/>
            <a:r>
              <a:rPr lang="fi-FI"/>
              <a:t>1 Otsikkodia 55 pt</a:t>
            </a:r>
            <a:br>
              <a:rPr lang="fi-FI"/>
            </a:br>
            <a:r>
              <a:rPr lang="fi-FI" err="1"/>
              <a:t>Lorem</a:t>
            </a:r>
            <a:r>
              <a:rPr lang="fi-FI"/>
              <a:t> ipsum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ametconsectetur</a:t>
            </a:r>
            <a:br>
              <a:rPr lang="fi-FI"/>
            </a:br>
            <a:r>
              <a:rPr lang="fi-FI" err="1"/>
              <a:t>adipiscing</a:t>
            </a:r>
            <a:r>
              <a:rPr lang="fi-FI"/>
              <a:t> elit 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50447" y="4195160"/>
            <a:ext cx="7494394" cy="742647"/>
          </a:xfrm>
        </p:spPr>
        <p:txBody>
          <a:bodyPr rtlCol="0"/>
          <a:lstStyle>
            <a:lvl1pPr marL="0" indent="0" rtl="0">
              <a:lnSpc>
                <a:spcPct val="100000"/>
              </a:lnSpc>
              <a:buNone/>
              <a:defRPr sz="2400" baseline="0">
                <a:solidFill>
                  <a:schemeClr val="bg2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Alaotsikko 24 pt </a:t>
            </a: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 </a:t>
            </a:r>
          </a:p>
        </p:txBody>
      </p:sp>
      <p:grpSp>
        <p:nvGrpSpPr>
          <p:cNvPr id="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bg2"/>
          </a:solidFill>
        </p:grpSpPr>
        <p:sp>
          <p:nvSpPr>
            <p:cNvPr id="8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7" name="Group 19"/>
          <p:cNvGrpSpPr>
            <a:grpSpLocks noChangeAspect="1"/>
          </p:cNvGrpSpPr>
          <p:nvPr userDrawn="1"/>
        </p:nvGrpSpPr>
        <p:grpSpPr bwMode="auto">
          <a:xfrm>
            <a:off x="7961613" y="2278380"/>
            <a:ext cx="4230387" cy="4579620"/>
            <a:chOff x="2768" y="1"/>
            <a:chExt cx="5984" cy="6478"/>
          </a:xfrm>
          <a:solidFill>
            <a:schemeClr val="bg2"/>
          </a:solidFill>
        </p:grpSpPr>
        <p:sp>
          <p:nvSpPr>
            <p:cNvPr id="18" name="Freeform 20"/>
            <p:cNvSpPr>
              <a:spLocks/>
            </p:cNvSpPr>
            <p:nvPr/>
          </p:nvSpPr>
          <p:spPr bwMode="auto">
            <a:xfrm>
              <a:off x="2768" y="3004"/>
              <a:ext cx="1995" cy="2489"/>
            </a:xfrm>
            <a:custGeom>
              <a:avLst/>
              <a:gdLst>
                <a:gd name="T0" fmla="*/ 0 w 1995"/>
                <a:gd name="T1" fmla="*/ 1503 h 2489"/>
                <a:gd name="T2" fmla="*/ 1246 w 1995"/>
                <a:gd name="T3" fmla="*/ 1497 h 2489"/>
                <a:gd name="T4" fmla="*/ 1994 w 1995"/>
                <a:gd name="T5" fmla="*/ 2489 h 2489"/>
                <a:gd name="T6" fmla="*/ 1995 w 1995"/>
                <a:gd name="T7" fmla="*/ 0 h 2489"/>
                <a:gd name="T8" fmla="*/ 0 w 1995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5" h="2489">
                  <a:moveTo>
                    <a:pt x="0" y="1503"/>
                  </a:moveTo>
                  <a:lnTo>
                    <a:pt x="1246" y="1497"/>
                  </a:lnTo>
                  <a:lnTo>
                    <a:pt x="1994" y="2489"/>
                  </a:lnTo>
                  <a:lnTo>
                    <a:pt x="1995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21"/>
            <p:cNvSpPr>
              <a:spLocks/>
            </p:cNvSpPr>
            <p:nvPr/>
          </p:nvSpPr>
          <p:spPr bwMode="auto">
            <a:xfrm>
              <a:off x="4762" y="3992"/>
              <a:ext cx="1993" cy="2487"/>
            </a:xfrm>
            <a:custGeom>
              <a:avLst/>
              <a:gdLst>
                <a:gd name="T0" fmla="*/ 1993 w 1993"/>
                <a:gd name="T1" fmla="*/ 2487 h 2487"/>
                <a:gd name="T2" fmla="*/ 1993 w 1993"/>
                <a:gd name="T3" fmla="*/ 0 h 2487"/>
                <a:gd name="T4" fmla="*/ 0 w 1993"/>
                <a:gd name="T5" fmla="*/ 1501 h 2487"/>
                <a:gd name="T6" fmla="*/ 1246 w 1993"/>
                <a:gd name="T7" fmla="*/ 1495 h 2487"/>
                <a:gd name="T8" fmla="*/ 1993 w 1993"/>
                <a:gd name="T9" fmla="*/ 2487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7">
                  <a:moveTo>
                    <a:pt x="1993" y="2487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5"/>
                  </a:lnTo>
                  <a:lnTo>
                    <a:pt x="1993" y="24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22"/>
            <p:cNvSpPr>
              <a:spLocks/>
            </p:cNvSpPr>
            <p:nvPr/>
          </p:nvSpPr>
          <p:spPr bwMode="auto">
            <a:xfrm>
              <a:off x="4762" y="1503"/>
              <a:ext cx="1993" cy="2488"/>
            </a:xfrm>
            <a:custGeom>
              <a:avLst/>
              <a:gdLst>
                <a:gd name="T0" fmla="*/ 1993 w 1993"/>
                <a:gd name="T1" fmla="*/ 2488 h 2488"/>
                <a:gd name="T2" fmla="*/ 1993 w 1993"/>
                <a:gd name="T3" fmla="*/ 0 h 2488"/>
                <a:gd name="T4" fmla="*/ 0 w 1993"/>
                <a:gd name="T5" fmla="*/ 1501 h 2488"/>
                <a:gd name="T6" fmla="*/ 1246 w 1993"/>
                <a:gd name="T7" fmla="*/ 1496 h 2488"/>
                <a:gd name="T8" fmla="*/ 1993 w 1993"/>
                <a:gd name="T9" fmla="*/ 2488 h 2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8">
                  <a:moveTo>
                    <a:pt x="1993" y="2488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6"/>
                  </a:lnTo>
                  <a:lnTo>
                    <a:pt x="1993" y="24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23"/>
            <p:cNvSpPr>
              <a:spLocks/>
            </p:cNvSpPr>
            <p:nvPr/>
          </p:nvSpPr>
          <p:spPr bwMode="auto">
            <a:xfrm>
              <a:off x="6755" y="2489"/>
              <a:ext cx="1993" cy="2489"/>
            </a:xfrm>
            <a:custGeom>
              <a:avLst/>
              <a:gdLst>
                <a:gd name="T0" fmla="*/ 0 w 1993"/>
                <a:gd name="T1" fmla="*/ 1503 h 2489"/>
                <a:gd name="T2" fmla="*/ 1246 w 1993"/>
                <a:gd name="T3" fmla="*/ 1497 h 2489"/>
                <a:gd name="T4" fmla="*/ 1993 w 1993"/>
                <a:gd name="T5" fmla="*/ 2489 h 2489"/>
                <a:gd name="T6" fmla="*/ 1993 w 1993"/>
                <a:gd name="T7" fmla="*/ 0 h 2489"/>
                <a:gd name="T8" fmla="*/ 0 w 1993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9">
                  <a:moveTo>
                    <a:pt x="0" y="1503"/>
                  </a:moveTo>
                  <a:lnTo>
                    <a:pt x="1246" y="1497"/>
                  </a:lnTo>
                  <a:lnTo>
                    <a:pt x="1993" y="2489"/>
                  </a:lnTo>
                  <a:lnTo>
                    <a:pt x="1993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24"/>
            <p:cNvSpPr>
              <a:spLocks/>
            </p:cNvSpPr>
            <p:nvPr/>
          </p:nvSpPr>
          <p:spPr bwMode="auto">
            <a:xfrm>
              <a:off x="6755" y="1"/>
              <a:ext cx="1993" cy="2487"/>
            </a:xfrm>
            <a:custGeom>
              <a:avLst/>
              <a:gdLst>
                <a:gd name="T0" fmla="*/ 1993 w 1993"/>
                <a:gd name="T1" fmla="*/ 0 h 2487"/>
                <a:gd name="T2" fmla="*/ 0 w 1993"/>
                <a:gd name="T3" fmla="*/ 1501 h 2487"/>
                <a:gd name="T4" fmla="*/ 1246 w 1993"/>
                <a:gd name="T5" fmla="*/ 1496 h 2487"/>
                <a:gd name="T6" fmla="*/ 1993 w 1993"/>
                <a:gd name="T7" fmla="*/ 2487 h 2487"/>
                <a:gd name="T8" fmla="*/ 1993 w 1993"/>
                <a:gd name="T9" fmla="*/ 0 h 2487"/>
                <a:gd name="T10" fmla="*/ 1993 w 1993"/>
                <a:gd name="T11" fmla="*/ 0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93" h="2487">
                  <a:moveTo>
                    <a:pt x="1993" y="0"/>
                  </a:moveTo>
                  <a:lnTo>
                    <a:pt x="0" y="1501"/>
                  </a:lnTo>
                  <a:lnTo>
                    <a:pt x="1246" y="1496"/>
                  </a:lnTo>
                  <a:lnTo>
                    <a:pt x="1993" y="2487"/>
                  </a:lnTo>
                  <a:lnTo>
                    <a:pt x="1993" y="0"/>
                  </a:lnTo>
                  <a:lnTo>
                    <a:pt x="19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25"/>
            <p:cNvSpPr>
              <a:spLocks/>
            </p:cNvSpPr>
            <p:nvPr/>
          </p:nvSpPr>
          <p:spPr bwMode="auto">
            <a:xfrm>
              <a:off x="6763" y="4978"/>
              <a:ext cx="1989" cy="1497"/>
            </a:xfrm>
            <a:custGeom>
              <a:avLst/>
              <a:gdLst>
                <a:gd name="T0" fmla="*/ 1989 w 1989"/>
                <a:gd name="T1" fmla="*/ 1497 h 1497"/>
                <a:gd name="T2" fmla="*/ 1989 w 1989"/>
                <a:gd name="T3" fmla="*/ 0 h 1497"/>
                <a:gd name="T4" fmla="*/ 0 w 1989"/>
                <a:gd name="T5" fmla="*/ 1497 h 1497"/>
                <a:gd name="T6" fmla="*/ 1989 w 1989"/>
                <a:gd name="T7" fmla="*/ 1497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9" h="1497">
                  <a:moveTo>
                    <a:pt x="1989" y="1497"/>
                  </a:moveTo>
                  <a:lnTo>
                    <a:pt x="1989" y="0"/>
                  </a:lnTo>
                  <a:lnTo>
                    <a:pt x="0" y="1497"/>
                  </a:lnTo>
                  <a:lnTo>
                    <a:pt x="1989" y="1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70814731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9143"/>
            <a:ext cx="12191998" cy="6876287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47" y="922752"/>
            <a:ext cx="7494394" cy="293169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rtl="0">
              <a:lnSpc>
                <a:spcPct val="83000"/>
              </a:lnSpc>
              <a:defRPr sz="55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2 Otsikkodia 55 pt</a:t>
            </a:r>
            <a:br>
              <a:rPr lang="fi-FI"/>
            </a:br>
            <a:r>
              <a:rPr lang="fi-FI" err="1"/>
              <a:t>Lorem</a:t>
            </a:r>
            <a:r>
              <a:rPr lang="fi-FI"/>
              <a:t> ipsum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ametconsectetur</a:t>
            </a:r>
            <a:br>
              <a:rPr lang="fi-FI"/>
            </a:br>
            <a:r>
              <a:rPr lang="fi-FI" err="1"/>
              <a:t>adipiscing</a:t>
            </a:r>
            <a:r>
              <a:rPr lang="fi-FI"/>
              <a:t> elit 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50447" y="4195160"/>
            <a:ext cx="7494394" cy="74264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 rtl="0">
              <a:lnSpc>
                <a:spcPct val="100000"/>
              </a:lnSpc>
              <a:buNone/>
              <a:defRPr sz="2400"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Alaotsikko 24 pt </a:t>
            </a: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 </a:t>
            </a:r>
          </a:p>
        </p:txBody>
      </p:sp>
      <p:grpSp>
        <p:nvGrpSpPr>
          <p:cNvPr id="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6"/>
          </a:solidFill>
        </p:grpSpPr>
        <p:sp>
          <p:nvSpPr>
            <p:cNvPr id="8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44729340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Otsikkodi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47" y="922752"/>
            <a:ext cx="7494394" cy="2931697"/>
          </a:xfrm>
        </p:spPr>
        <p:txBody>
          <a:bodyPr rtlCol="0" anchor="t"/>
          <a:lstStyle>
            <a:lvl1pPr rtl="0">
              <a:lnSpc>
                <a:spcPct val="83000"/>
              </a:lnSpc>
              <a:defRPr sz="5500" b="0">
                <a:solidFill>
                  <a:schemeClr val="accent6"/>
                </a:solidFill>
              </a:defRPr>
            </a:lvl1pPr>
          </a:lstStyle>
          <a:p>
            <a:pPr rtl="0"/>
            <a:r>
              <a:rPr lang="fi-FI"/>
              <a:t>3 Otsikkodia 55 pt</a:t>
            </a:r>
            <a:br>
              <a:rPr lang="fi-FI"/>
            </a:br>
            <a:r>
              <a:rPr lang="fi-FI" err="1"/>
              <a:t>Lorem</a:t>
            </a:r>
            <a:r>
              <a:rPr lang="fi-FI"/>
              <a:t> ipsum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ametconsectetur</a:t>
            </a:r>
            <a:br>
              <a:rPr lang="fi-FI"/>
            </a:br>
            <a:r>
              <a:rPr lang="fi-FI" err="1"/>
              <a:t>adipiscing</a:t>
            </a:r>
            <a:r>
              <a:rPr lang="fi-FI"/>
              <a:t> elit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50447" y="4195160"/>
            <a:ext cx="7494394" cy="742647"/>
          </a:xfrm>
        </p:spPr>
        <p:txBody>
          <a:bodyPr rtlCol="0"/>
          <a:lstStyle>
            <a:lvl1pPr marL="0" indent="0" rtl="0">
              <a:lnSpc>
                <a:spcPct val="100000"/>
              </a:lnSpc>
              <a:buNone/>
              <a:defRPr sz="2400">
                <a:solidFill>
                  <a:schemeClr val="accent6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Alaotsikko 24 pt </a:t>
            </a: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 </a:t>
            </a:r>
          </a:p>
        </p:txBody>
      </p:sp>
      <p:grpSp>
        <p:nvGrpSpPr>
          <p:cNvPr id="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6"/>
          </a:solidFill>
        </p:grpSpPr>
        <p:sp>
          <p:nvSpPr>
            <p:cNvPr id="8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7" name="Group 19"/>
          <p:cNvGrpSpPr>
            <a:grpSpLocks noChangeAspect="1"/>
          </p:cNvGrpSpPr>
          <p:nvPr userDrawn="1"/>
        </p:nvGrpSpPr>
        <p:grpSpPr bwMode="auto">
          <a:xfrm>
            <a:off x="7961613" y="2278380"/>
            <a:ext cx="4230387" cy="4579620"/>
            <a:chOff x="2768" y="1"/>
            <a:chExt cx="5984" cy="6478"/>
          </a:xfrm>
          <a:solidFill>
            <a:schemeClr val="accent6"/>
          </a:solidFill>
        </p:grpSpPr>
        <p:sp>
          <p:nvSpPr>
            <p:cNvPr id="18" name="Freeform 20"/>
            <p:cNvSpPr>
              <a:spLocks/>
            </p:cNvSpPr>
            <p:nvPr/>
          </p:nvSpPr>
          <p:spPr bwMode="auto">
            <a:xfrm>
              <a:off x="2768" y="3004"/>
              <a:ext cx="1995" cy="2489"/>
            </a:xfrm>
            <a:custGeom>
              <a:avLst/>
              <a:gdLst>
                <a:gd name="T0" fmla="*/ 0 w 1995"/>
                <a:gd name="T1" fmla="*/ 1503 h 2489"/>
                <a:gd name="T2" fmla="*/ 1246 w 1995"/>
                <a:gd name="T3" fmla="*/ 1497 h 2489"/>
                <a:gd name="T4" fmla="*/ 1994 w 1995"/>
                <a:gd name="T5" fmla="*/ 2489 h 2489"/>
                <a:gd name="T6" fmla="*/ 1995 w 1995"/>
                <a:gd name="T7" fmla="*/ 0 h 2489"/>
                <a:gd name="T8" fmla="*/ 0 w 1995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5" h="2489">
                  <a:moveTo>
                    <a:pt x="0" y="1503"/>
                  </a:moveTo>
                  <a:lnTo>
                    <a:pt x="1246" y="1497"/>
                  </a:lnTo>
                  <a:lnTo>
                    <a:pt x="1994" y="2489"/>
                  </a:lnTo>
                  <a:lnTo>
                    <a:pt x="1995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21"/>
            <p:cNvSpPr>
              <a:spLocks/>
            </p:cNvSpPr>
            <p:nvPr/>
          </p:nvSpPr>
          <p:spPr bwMode="auto">
            <a:xfrm>
              <a:off x="4762" y="3992"/>
              <a:ext cx="1993" cy="2487"/>
            </a:xfrm>
            <a:custGeom>
              <a:avLst/>
              <a:gdLst>
                <a:gd name="T0" fmla="*/ 1993 w 1993"/>
                <a:gd name="T1" fmla="*/ 2487 h 2487"/>
                <a:gd name="T2" fmla="*/ 1993 w 1993"/>
                <a:gd name="T3" fmla="*/ 0 h 2487"/>
                <a:gd name="T4" fmla="*/ 0 w 1993"/>
                <a:gd name="T5" fmla="*/ 1501 h 2487"/>
                <a:gd name="T6" fmla="*/ 1246 w 1993"/>
                <a:gd name="T7" fmla="*/ 1495 h 2487"/>
                <a:gd name="T8" fmla="*/ 1993 w 1993"/>
                <a:gd name="T9" fmla="*/ 2487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7">
                  <a:moveTo>
                    <a:pt x="1993" y="2487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5"/>
                  </a:lnTo>
                  <a:lnTo>
                    <a:pt x="1993" y="24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22"/>
            <p:cNvSpPr>
              <a:spLocks/>
            </p:cNvSpPr>
            <p:nvPr/>
          </p:nvSpPr>
          <p:spPr bwMode="auto">
            <a:xfrm>
              <a:off x="4762" y="1503"/>
              <a:ext cx="1993" cy="2488"/>
            </a:xfrm>
            <a:custGeom>
              <a:avLst/>
              <a:gdLst>
                <a:gd name="T0" fmla="*/ 1993 w 1993"/>
                <a:gd name="T1" fmla="*/ 2488 h 2488"/>
                <a:gd name="T2" fmla="*/ 1993 w 1993"/>
                <a:gd name="T3" fmla="*/ 0 h 2488"/>
                <a:gd name="T4" fmla="*/ 0 w 1993"/>
                <a:gd name="T5" fmla="*/ 1501 h 2488"/>
                <a:gd name="T6" fmla="*/ 1246 w 1993"/>
                <a:gd name="T7" fmla="*/ 1496 h 2488"/>
                <a:gd name="T8" fmla="*/ 1993 w 1993"/>
                <a:gd name="T9" fmla="*/ 2488 h 2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8">
                  <a:moveTo>
                    <a:pt x="1993" y="2488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6"/>
                  </a:lnTo>
                  <a:lnTo>
                    <a:pt x="1993" y="24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23"/>
            <p:cNvSpPr>
              <a:spLocks/>
            </p:cNvSpPr>
            <p:nvPr/>
          </p:nvSpPr>
          <p:spPr bwMode="auto">
            <a:xfrm>
              <a:off x="6755" y="2489"/>
              <a:ext cx="1993" cy="2489"/>
            </a:xfrm>
            <a:custGeom>
              <a:avLst/>
              <a:gdLst>
                <a:gd name="T0" fmla="*/ 0 w 1993"/>
                <a:gd name="T1" fmla="*/ 1503 h 2489"/>
                <a:gd name="T2" fmla="*/ 1246 w 1993"/>
                <a:gd name="T3" fmla="*/ 1497 h 2489"/>
                <a:gd name="T4" fmla="*/ 1993 w 1993"/>
                <a:gd name="T5" fmla="*/ 2489 h 2489"/>
                <a:gd name="T6" fmla="*/ 1993 w 1993"/>
                <a:gd name="T7" fmla="*/ 0 h 2489"/>
                <a:gd name="T8" fmla="*/ 0 w 1993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9">
                  <a:moveTo>
                    <a:pt x="0" y="1503"/>
                  </a:moveTo>
                  <a:lnTo>
                    <a:pt x="1246" y="1497"/>
                  </a:lnTo>
                  <a:lnTo>
                    <a:pt x="1993" y="2489"/>
                  </a:lnTo>
                  <a:lnTo>
                    <a:pt x="1993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24"/>
            <p:cNvSpPr>
              <a:spLocks/>
            </p:cNvSpPr>
            <p:nvPr/>
          </p:nvSpPr>
          <p:spPr bwMode="auto">
            <a:xfrm>
              <a:off x="6755" y="1"/>
              <a:ext cx="1993" cy="2487"/>
            </a:xfrm>
            <a:custGeom>
              <a:avLst/>
              <a:gdLst>
                <a:gd name="T0" fmla="*/ 1993 w 1993"/>
                <a:gd name="T1" fmla="*/ 0 h 2487"/>
                <a:gd name="T2" fmla="*/ 0 w 1993"/>
                <a:gd name="T3" fmla="*/ 1501 h 2487"/>
                <a:gd name="T4" fmla="*/ 1246 w 1993"/>
                <a:gd name="T5" fmla="*/ 1496 h 2487"/>
                <a:gd name="T6" fmla="*/ 1993 w 1993"/>
                <a:gd name="T7" fmla="*/ 2487 h 2487"/>
                <a:gd name="T8" fmla="*/ 1993 w 1993"/>
                <a:gd name="T9" fmla="*/ 0 h 2487"/>
                <a:gd name="T10" fmla="*/ 1993 w 1993"/>
                <a:gd name="T11" fmla="*/ 0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93" h="2487">
                  <a:moveTo>
                    <a:pt x="1993" y="0"/>
                  </a:moveTo>
                  <a:lnTo>
                    <a:pt x="0" y="1501"/>
                  </a:lnTo>
                  <a:lnTo>
                    <a:pt x="1246" y="1496"/>
                  </a:lnTo>
                  <a:lnTo>
                    <a:pt x="1993" y="2487"/>
                  </a:lnTo>
                  <a:lnTo>
                    <a:pt x="1993" y="0"/>
                  </a:lnTo>
                  <a:lnTo>
                    <a:pt x="19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25"/>
            <p:cNvSpPr>
              <a:spLocks/>
            </p:cNvSpPr>
            <p:nvPr/>
          </p:nvSpPr>
          <p:spPr bwMode="auto">
            <a:xfrm>
              <a:off x="6763" y="4978"/>
              <a:ext cx="1989" cy="1497"/>
            </a:xfrm>
            <a:custGeom>
              <a:avLst/>
              <a:gdLst>
                <a:gd name="T0" fmla="*/ 1989 w 1989"/>
                <a:gd name="T1" fmla="*/ 1497 h 1497"/>
                <a:gd name="T2" fmla="*/ 1989 w 1989"/>
                <a:gd name="T3" fmla="*/ 0 h 1497"/>
                <a:gd name="T4" fmla="*/ 0 w 1989"/>
                <a:gd name="T5" fmla="*/ 1497 h 1497"/>
                <a:gd name="T6" fmla="*/ 1989 w 1989"/>
                <a:gd name="T7" fmla="*/ 1497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9" h="1497">
                  <a:moveTo>
                    <a:pt x="1989" y="1497"/>
                  </a:moveTo>
                  <a:lnTo>
                    <a:pt x="1989" y="0"/>
                  </a:lnTo>
                  <a:lnTo>
                    <a:pt x="0" y="1497"/>
                  </a:lnTo>
                  <a:lnTo>
                    <a:pt x="1989" y="1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18375301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Otsikko_ja_teksti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9052833" cy="895350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/>
              <a:t>1 Tekstidian otsikko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feugiat</a:t>
            </a:r>
            <a:r>
              <a:rPr lang="fi-FI"/>
              <a:t> elit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3425" y="2085976"/>
            <a:ext cx="8629650" cy="3371850"/>
          </a:xfrm>
        </p:spPr>
        <p:txBody>
          <a:bodyPr rtlCol="0">
            <a:norm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>
                <a:solidFill>
                  <a:schemeClr val="accent1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18 pt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 </a:t>
            </a:r>
            <a:r>
              <a:rPr lang="fi-FI" err="1"/>
              <a:t>risus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,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rutrum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 </a:t>
            </a:r>
            <a:r>
              <a:rPr lang="fi-FI" err="1"/>
              <a:t>porttitor</a:t>
            </a:r>
            <a:r>
              <a:rPr lang="fi-FI"/>
              <a:t> </a:t>
            </a:r>
            <a:r>
              <a:rPr lang="fi-FI" err="1"/>
              <a:t>ac</a:t>
            </a:r>
            <a:r>
              <a:rPr lang="fi-FI"/>
              <a:t>. </a:t>
            </a:r>
            <a:r>
              <a:rPr lang="fi-FI" err="1"/>
              <a:t>Maecenas</a:t>
            </a:r>
            <a:r>
              <a:rPr lang="fi-FI"/>
              <a:t> </a:t>
            </a:r>
            <a:r>
              <a:rPr lang="fi-FI" err="1"/>
              <a:t>mauris</a:t>
            </a:r>
            <a:r>
              <a:rPr lang="fi-FI"/>
              <a:t> </a:t>
            </a:r>
            <a:r>
              <a:rPr lang="fi-FI" err="1"/>
              <a:t>velit</a:t>
            </a:r>
            <a:r>
              <a:rPr lang="fi-FI"/>
              <a:t>, </a:t>
            </a:r>
            <a:r>
              <a:rPr lang="fi-FI" err="1"/>
              <a:t>ullamcorper</a:t>
            </a:r>
            <a:r>
              <a:rPr lang="fi-FI"/>
              <a:t>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condimentum</a:t>
            </a:r>
            <a:r>
              <a:rPr lang="fi-FI"/>
              <a:t> </a:t>
            </a:r>
            <a:r>
              <a:rPr lang="fi-FI" err="1"/>
              <a:t>facilisis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.</a:t>
            </a:r>
          </a:p>
          <a:p>
            <a:pPr lvl="1" rtl="0"/>
            <a:r>
              <a:rPr lang="fi-FI"/>
              <a:t>16 pt </a:t>
            </a:r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 </a:t>
            </a:r>
            <a:r>
              <a:rPr lang="fi-FI" err="1"/>
              <a:t>posuere</a:t>
            </a:r>
            <a:r>
              <a:rPr lang="fi-FI"/>
              <a:t> </a:t>
            </a:r>
            <a:r>
              <a:rPr lang="fi-FI" err="1"/>
              <a:t>metus</a:t>
            </a:r>
            <a:r>
              <a:rPr lang="fi-FI"/>
              <a:t>,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posuere</a:t>
            </a:r>
            <a:r>
              <a:rPr lang="fi-FI"/>
              <a:t> </a:t>
            </a:r>
            <a:r>
              <a:rPr lang="fi-FI" err="1"/>
              <a:t>sem</a:t>
            </a:r>
            <a:r>
              <a:rPr lang="fi-FI"/>
              <a:t> </a:t>
            </a:r>
            <a:r>
              <a:rPr lang="fi-FI" err="1"/>
              <a:t>ultrices</a:t>
            </a:r>
            <a:r>
              <a:rPr lang="fi-FI"/>
              <a:t> </a:t>
            </a:r>
            <a:r>
              <a:rPr lang="fi-FI" err="1"/>
              <a:t>eget</a:t>
            </a:r>
            <a:r>
              <a:rPr lang="fi-FI"/>
              <a:t>.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 </a:t>
            </a:r>
            <a:r>
              <a:rPr lang="fi-FI" err="1"/>
              <a:t>nibh</a:t>
            </a:r>
            <a:r>
              <a:rPr lang="fi-FI"/>
              <a:t> a </a:t>
            </a:r>
            <a:r>
              <a:rPr lang="fi-FI" err="1"/>
              <a:t>dui</a:t>
            </a:r>
            <a:r>
              <a:rPr lang="fi-FI"/>
              <a:t> </a:t>
            </a:r>
            <a:r>
              <a:rPr lang="fi-FI" err="1"/>
              <a:t>lobortis</a:t>
            </a:r>
            <a:r>
              <a:rPr lang="fi-FI"/>
              <a:t>, id </a:t>
            </a:r>
            <a:r>
              <a:rPr lang="fi-FI" err="1"/>
              <a:t>venenatis</a:t>
            </a:r>
            <a:r>
              <a:rPr lang="fi-FI"/>
              <a:t> </a:t>
            </a:r>
            <a:r>
              <a:rPr lang="fi-FI" err="1"/>
              <a:t>nunc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.</a:t>
            </a:r>
          </a:p>
          <a:p>
            <a:pPr lvl="1" rtl="0"/>
            <a:r>
              <a:rPr lang="fi-FI" err="1"/>
              <a:t>Nullam</a:t>
            </a:r>
            <a:r>
              <a:rPr lang="fi-FI"/>
              <a:t> vitae </a:t>
            </a:r>
            <a:r>
              <a:rPr lang="fi-FI" err="1"/>
              <a:t>turpis</a:t>
            </a:r>
            <a:r>
              <a:rPr lang="fi-FI"/>
              <a:t> </a:t>
            </a:r>
            <a:r>
              <a:rPr lang="fi-FI" err="1"/>
              <a:t>nec</a:t>
            </a:r>
            <a:r>
              <a:rPr lang="fi-FI"/>
              <a:t> elit </a:t>
            </a:r>
            <a:r>
              <a:rPr lang="fi-FI" err="1"/>
              <a:t>hendrerit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. </a:t>
            </a:r>
            <a:r>
              <a:rPr lang="fi-FI" err="1"/>
              <a:t>Proin</a:t>
            </a:r>
            <a:r>
              <a:rPr lang="fi-FI"/>
              <a:t>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ligula</a:t>
            </a:r>
            <a:r>
              <a:rPr lang="fi-FI"/>
              <a:t>, </a:t>
            </a:r>
            <a:r>
              <a:rPr lang="fi-FI" err="1"/>
              <a:t>facilisis</a:t>
            </a:r>
            <a:r>
              <a:rPr lang="fi-FI"/>
              <a:t> </a:t>
            </a:r>
            <a:r>
              <a:rPr lang="fi-FI" err="1"/>
              <a:t>nec</a:t>
            </a:r>
            <a:r>
              <a:rPr lang="fi-FI"/>
              <a:t> </a:t>
            </a:r>
            <a:r>
              <a:rPr lang="fi-FI" err="1"/>
              <a:t>sapien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.</a:t>
            </a:r>
          </a:p>
          <a:p>
            <a:pPr lvl="0" rtl="0"/>
            <a:r>
              <a:rPr lang="fi-FI"/>
              <a:t>18 pt </a:t>
            </a:r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posuere</a:t>
            </a:r>
            <a:r>
              <a:rPr lang="fi-FI"/>
              <a:t> </a:t>
            </a:r>
            <a:r>
              <a:rPr lang="fi-FI" err="1"/>
              <a:t>fringilla</a:t>
            </a:r>
            <a:r>
              <a:rPr lang="fi-FI"/>
              <a:t> </a:t>
            </a:r>
            <a:r>
              <a:rPr lang="fi-FI" err="1"/>
              <a:t>fringilla</a:t>
            </a:r>
            <a:r>
              <a:rPr lang="fi-FI"/>
              <a:t>. 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  <a:p>
            <a:pPr lvl="0" rtl="0"/>
            <a:r>
              <a:rPr lang="fi-FI" err="1"/>
              <a:t>Morbi</a:t>
            </a:r>
            <a:r>
              <a:rPr lang="fi-FI"/>
              <a:t> </a:t>
            </a:r>
            <a:r>
              <a:rPr lang="fi-FI" err="1"/>
              <a:t>placerat</a:t>
            </a:r>
            <a:r>
              <a:rPr lang="fi-FI"/>
              <a:t>, </a:t>
            </a:r>
            <a:r>
              <a:rPr lang="fi-FI" err="1"/>
              <a:t>mauris</a:t>
            </a:r>
            <a:r>
              <a:rPr lang="fi-FI"/>
              <a:t>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iaculis</a:t>
            </a:r>
            <a:r>
              <a:rPr lang="fi-FI"/>
              <a:t> </a:t>
            </a:r>
            <a:r>
              <a:rPr lang="fi-FI" err="1"/>
              <a:t>tristique</a:t>
            </a:r>
            <a:r>
              <a:rPr lang="fi-FI"/>
              <a:t>, </a:t>
            </a:r>
            <a:r>
              <a:rPr lang="fi-FI" err="1"/>
              <a:t>leo</a:t>
            </a:r>
            <a:r>
              <a:rPr lang="fi-FI"/>
              <a:t> mi </a:t>
            </a:r>
            <a:r>
              <a:rPr lang="fi-FI" err="1"/>
              <a:t>mattis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vitae </a:t>
            </a:r>
            <a:r>
              <a:rPr lang="fi-FI" err="1"/>
              <a:t>ullamcorper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tellus sit </a:t>
            </a:r>
            <a:r>
              <a:rPr lang="fi-FI" err="1"/>
              <a:t>amet</a:t>
            </a:r>
            <a:r>
              <a:rPr lang="fi-FI"/>
              <a:t> </a:t>
            </a:r>
            <a:r>
              <a:rPr lang="fi-FI" err="1"/>
              <a:t>tortor</a:t>
            </a:r>
            <a:r>
              <a:rPr lang="fi-FI"/>
              <a:t>.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409497345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Otsikko_ja_tek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9052833" cy="895350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fi-FI"/>
              <a:t>2 Tekstidian otsikko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feugiat</a:t>
            </a:r>
            <a:r>
              <a:rPr lang="fi-FI"/>
              <a:t> elit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3425" y="2085976"/>
            <a:ext cx="8629650" cy="3371850"/>
          </a:xfrm>
        </p:spPr>
        <p:txBody>
          <a:bodyPr rtlCol="0">
            <a:norm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18 pt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 </a:t>
            </a:r>
            <a:r>
              <a:rPr lang="fi-FI" err="1"/>
              <a:t>risus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,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rutrum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 </a:t>
            </a:r>
            <a:r>
              <a:rPr lang="fi-FI" err="1"/>
              <a:t>porttitor</a:t>
            </a:r>
            <a:r>
              <a:rPr lang="fi-FI"/>
              <a:t> </a:t>
            </a:r>
            <a:r>
              <a:rPr lang="fi-FI" err="1"/>
              <a:t>ac</a:t>
            </a:r>
            <a:r>
              <a:rPr lang="fi-FI"/>
              <a:t>. </a:t>
            </a:r>
            <a:r>
              <a:rPr lang="fi-FI" err="1"/>
              <a:t>Maecenas</a:t>
            </a:r>
            <a:r>
              <a:rPr lang="fi-FI"/>
              <a:t> </a:t>
            </a:r>
            <a:r>
              <a:rPr lang="fi-FI" err="1"/>
              <a:t>mauris</a:t>
            </a:r>
            <a:r>
              <a:rPr lang="fi-FI"/>
              <a:t> </a:t>
            </a:r>
            <a:r>
              <a:rPr lang="fi-FI" err="1"/>
              <a:t>velit</a:t>
            </a:r>
            <a:r>
              <a:rPr lang="fi-FI"/>
              <a:t>, </a:t>
            </a:r>
            <a:r>
              <a:rPr lang="fi-FI" err="1"/>
              <a:t>ullamcorper</a:t>
            </a:r>
            <a:r>
              <a:rPr lang="fi-FI"/>
              <a:t>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condimentum</a:t>
            </a:r>
            <a:r>
              <a:rPr lang="fi-FI"/>
              <a:t> </a:t>
            </a:r>
            <a:r>
              <a:rPr lang="fi-FI" err="1"/>
              <a:t>facilisis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.</a:t>
            </a:r>
          </a:p>
          <a:p>
            <a:pPr lvl="1" rtl="0"/>
            <a:r>
              <a:rPr lang="fi-FI"/>
              <a:t>16 pt </a:t>
            </a:r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 </a:t>
            </a:r>
            <a:r>
              <a:rPr lang="fi-FI" err="1"/>
              <a:t>posuere</a:t>
            </a:r>
            <a:r>
              <a:rPr lang="fi-FI"/>
              <a:t> </a:t>
            </a:r>
            <a:r>
              <a:rPr lang="fi-FI" err="1"/>
              <a:t>metus</a:t>
            </a:r>
            <a:r>
              <a:rPr lang="fi-FI"/>
              <a:t>,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posuere</a:t>
            </a:r>
            <a:r>
              <a:rPr lang="fi-FI"/>
              <a:t> </a:t>
            </a:r>
            <a:r>
              <a:rPr lang="fi-FI" err="1"/>
              <a:t>sem</a:t>
            </a:r>
            <a:r>
              <a:rPr lang="fi-FI"/>
              <a:t> </a:t>
            </a:r>
            <a:r>
              <a:rPr lang="fi-FI" err="1"/>
              <a:t>ultrices</a:t>
            </a:r>
            <a:r>
              <a:rPr lang="fi-FI"/>
              <a:t> </a:t>
            </a:r>
            <a:r>
              <a:rPr lang="fi-FI" err="1"/>
              <a:t>eget</a:t>
            </a:r>
            <a:r>
              <a:rPr lang="fi-FI"/>
              <a:t>.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 </a:t>
            </a:r>
            <a:r>
              <a:rPr lang="fi-FI" err="1"/>
              <a:t>nibh</a:t>
            </a:r>
            <a:r>
              <a:rPr lang="fi-FI"/>
              <a:t> a </a:t>
            </a:r>
            <a:r>
              <a:rPr lang="fi-FI" err="1"/>
              <a:t>dui</a:t>
            </a:r>
            <a:r>
              <a:rPr lang="fi-FI"/>
              <a:t> </a:t>
            </a:r>
            <a:r>
              <a:rPr lang="fi-FI" err="1"/>
              <a:t>lobortis</a:t>
            </a:r>
            <a:r>
              <a:rPr lang="fi-FI"/>
              <a:t>, id </a:t>
            </a:r>
            <a:r>
              <a:rPr lang="fi-FI" err="1"/>
              <a:t>venenatis</a:t>
            </a:r>
            <a:r>
              <a:rPr lang="fi-FI"/>
              <a:t> </a:t>
            </a:r>
            <a:r>
              <a:rPr lang="fi-FI" err="1"/>
              <a:t>nunc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.</a:t>
            </a:r>
          </a:p>
          <a:p>
            <a:pPr lvl="1" rtl="0"/>
            <a:r>
              <a:rPr lang="fi-FI" err="1"/>
              <a:t>Nullam</a:t>
            </a:r>
            <a:r>
              <a:rPr lang="fi-FI"/>
              <a:t> vitae </a:t>
            </a:r>
            <a:r>
              <a:rPr lang="fi-FI" err="1"/>
              <a:t>turpis</a:t>
            </a:r>
            <a:r>
              <a:rPr lang="fi-FI"/>
              <a:t> </a:t>
            </a:r>
            <a:r>
              <a:rPr lang="fi-FI" err="1"/>
              <a:t>nec</a:t>
            </a:r>
            <a:r>
              <a:rPr lang="fi-FI"/>
              <a:t> elit </a:t>
            </a:r>
            <a:r>
              <a:rPr lang="fi-FI" err="1"/>
              <a:t>hendrerit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. </a:t>
            </a:r>
            <a:r>
              <a:rPr lang="fi-FI" err="1"/>
              <a:t>Proin</a:t>
            </a:r>
            <a:r>
              <a:rPr lang="fi-FI"/>
              <a:t>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ligula</a:t>
            </a:r>
            <a:r>
              <a:rPr lang="fi-FI"/>
              <a:t>, </a:t>
            </a:r>
            <a:r>
              <a:rPr lang="fi-FI" err="1"/>
              <a:t>facilisis</a:t>
            </a:r>
            <a:r>
              <a:rPr lang="fi-FI"/>
              <a:t> </a:t>
            </a:r>
            <a:r>
              <a:rPr lang="fi-FI" err="1"/>
              <a:t>nec</a:t>
            </a:r>
            <a:r>
              <a:rPr lang="fi-FI"/>
              <a:t> </a:t>
            </a:r>
            <a:r>
              <a:rPr lang="fi-FI" err="1"/>
              <a:t>sapien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.</a:t>
            </a:r>
          </a:p>
          <a:p>
            <a:pPr lvl="0" rtl="0"/>
            <a:r>
              <a:rPr lang="fi-FI"/>
              <a:t>18 pt </a:t>
            </a:r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posuere</a:t>
            </a:r>
            <a:r>
              <a:rPr lang="fi-FI"/>
              <a:t> </a:t>
            </a:r>
            <a:r>
              <a:rPr lang="fi-FI" err="1"/>
              <a:t>fringilla</a:t>
            </a:r>
            <a:r>
              <a:rPr lang="fi-FI"/>
              <a:t> </a:t>
            </a:r>
            <a:r>
              <a:rPr lang="fi-FI" err="1"/>
              <a:t>fringilla</a:t>
            </a:r>
            <a:r>
              <a:rPr lang="fi-FI"/>
              <a:t>. 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  <a:p>
            <a:pPr lvl="0" rtl="0"/>
            <a:r>
              <a:rPr lang="fi-FI" err="1"/>
              <a:t>Morbi</a:t>
            </a:r>
            <a:r>
              <a:rPr lang="fi-FI"/>
              <a:t> </a:t>
            </a:r>
            <a:r>
              <a:rPr lang="fi-FI" err="1"/>
              <a:t>placerat</a:t>
            </a:r>
            <a:r>
              <a:rPr lang="fi-FI"/>
              <a:t>, </a:t>
            </a:r>
            <a:r>
              <a:rPr lang="fi-FI" err="1"/>
              <a:t>mauris</a:t>
            </a:r>
            <a:r>
              <a:rPr lang="fi-FI"/>
              <a:t>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iaculis</a:t>
            </a:r>
            <a:r>
              <a:rPr lang="fi-FI"/>
              <a:t> </a:t>
            </a:r>
            <a:r>
              <a:rPr lang="fi-FI" err="1"/>
              <a:t>tristique</a:t>
            </a:r>
            <a:r>
              <a:rPr lang="fi-FI"/>
              <a:t>, </a:t>
            </a:r>
            <a:r>
              <a:rPr lang="fi-FI" err="1"/>
              <a:t>leo</a:t>
            </a:r>
            <a:r>
              <a:rPr lang="fi-FI"/>
              <a:t> mi </a:t>
            </a:r>
            <a:r>
              <a:rPr lang="fi-FI" err="1"/>
              <a:t>mattis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vitae </a:t>
            </a:r>
            <a:r>
              <a:rPr lang="fi-FI" err="1"/>
              <a:t>ullamcorper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tellus sit </a:t>
            </a:r>
            <a:r>
              <a:rPr lang="fi-FI" err="1"/>
              <a:t>amet</a:t>
            </a:r>
            <a:r>
              <a:rPr lang="fi-FI"/>
              <a:t> </a:t>
            </a:r>
            <a:r>
              <a:rPr lang="fi-FI" err="1"/>
              <a:t>tortor</a:t>
            </a:r>
            <a:r>
              <a:rPr lang="fi-FI"/>
              <a:t>.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tx2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88190018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Teksti+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5283799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fi-FI"/>
              <a:t>1 </a:t>
            </a:r>
            <a:r>
              <a:rPr lang="fi-FI" err="1"/>
              <a:t>Teksti+kuva</a:t>
            </a:r>
            <a:r>
              <a:rPr lang="fi-FI"/>
              <a:t>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feugiat</a:t>
            </a:r>
            <a:endParaRPr lang="fi-FI"/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3426" y="2266951"/>
            <a:ext cx="4886324" cy="3371850"/>
          </a:xfrm>
        </p:spPr>
        <p:txBody>
          <a:bodyPr rtlCol="0">
            <a:norm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18 pt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 </a:t>
            </a:r>
            <a:r>
              <a:rPr lang="fi-FI" err="1"/>
              <a:t>risus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,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rutrum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 </a:t>
            </a:r>
            <a:r>
              <a:rPr lang="fi-FI" err="1"/>
              <a:t>porttitor</a:t>
            </a:r>
            <a:r>
              <a:rPr lang="fi-FI"/>
              <a:t> </a:t>
            </a:r>
            <a:r>
              <a:rPr lang="fi-FI" err="1"/>
              <a:t>ac</a:t>
            </a:r>
            <a:r>
              <a:rPr lang="fi-FI"/>
              <a:t>. </a:t>
            </a:r>
            <a:r>
              <a:rPr lang="fi-FI" err="1"/>
              <a:t>Maecenas</a:t>
            </a:r>
            <a:r>
              <a:rPr lang="fi-FI"/>
              <a:t> </a:t>
            </a:r>
            <a:r>
              <a:rPr lang="fi-FI" err="1"/>
              <a:t>mauris</a:t>
            </a:r>
            <a:r>
              <a:rPr lang="fi-FI"/>
              <a:t> </a:t>
            </a:r>
            <a:r>
              <a:rPr lang="fi-FI" err="1"/>
              <a:t>velit</a:t>
            </a:r>
            <a:r>
              <a:rPr lang="fi-FI"/>
              <a:t>, </a:t>
            </a:r>
            <a:r>
              <a:rPr lang="fi-FI" err="1"/>
              <a:t>ullamcorper</a:t>
            </a:r>
            <a:r>
              <a:rPr lang="fi-FI"/>
              <a:t>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condimentum</a:t>
            </a:r>
            <a:r>
              <a:rPr lang="fi-FI"/>
              <a:t> </a:t>
            </a:r>
            <a:r>
              <a:rPr lang="fi-FI" err="1"/>
              <a:t>facilisis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.</a:t>
            </a:r>
          </a:p>
          <a:p>
            <a:pPr lvl="1" rtl="0"/>
            <a:r>
              <a:rPr lang="fi-FI"/>
              <a:t>16 pt </a:t>
            </a:r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 </a:t>
            </a:r>
            <a:r>
              <a:rPr lang="fi-FI" err="1"/>
              <a:t>posuere</a:t>
            </a:r>
            <a:r>
              <a:rPr lang="fi-FI"/>
              <a:t> </a:t>
            </a:r>
            <a:r>
              <a:rPr lang="fi-FI" err="1"/>
              <a:t>metus</a:t>
            </a:r>
            <a:r>
              <a:rPr lang="fi-FI"/>
              <a:t>,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posuere</a:t>
            </a:r>
            <a:r>
              <a:rPr lang="fi-FI"/>
              <a:t> </a:t>
            </a:r>
            <a:r>
              <a:rPr lang="fi-FI" err="1"/>
              <a:t>sem</a:t>
            </a:r>
            <a:r>
              <a:rPr lang="fi-FI"/>
              <a:t> </a:t>
            </a:r>
            <a:r>
              <a:rPr lang="fi-FI" err="1"/>
              <a:t>ultrices</a:t>
            </a:r>
            <a:r>
              <a:rPr lang="fi-FI"/>
              <a:t> </a:t>
            </a:r>
            <a:r>
              <a:rPr lang="fi-FI" err="1"/>
              <a:t>eget</a:t>
            </a:r>
            <a:r>
              <a:rPr lang="fi-FI"/>
              <a:t>.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 </a:t>
            </a:r>
            <a:r>
              <a:rPr lang="fi-FI" err="1"/>
              <a:t>nibh</a:t>
            </a:r>
            <a:r>
              <a:rPr lang="fi-FI"/>
              <a:t> a </a:t>
            </a:r>
            <a:r>
              <a:rPr lang="fi-FI" err="1"/>
              <a:t>dui</a:t>
            </a:r>
            <a:r>
              <a:rPr lang="fi-FI"/>
              <a:t> </a:t>
            </a:r>
            <a:r>
              <a:rPr lang="fi-FI" err="1"/>
              <a:t>lobortis</a:t>
            </a:r>
            <a:r>
              <a:rPr lang="fi-FI"/>
              <a:t>, id </a:t>
            </a:r>
            <a:r>
              <a:rPr lang="fi-FI" err="1"/>
              <a:t>venenatis</a:t>
            </a:r>
            <a:r>
              <a:rPr lang="fi-FI"/>
              <a:t> </a:t>
            </a:r>
            <a:r>
              <a:rPr lang="fi-FI" err="1"/>
              <a:t>nunc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.</a:t>
            </a:r>
          </a:p>
          <a:p>
            <a:pPr lvl="1" rtl="0"/>
            <a:r>
              <a:rPr lang="fi-FI" err="1"/>
              <a:t>Nullam</a:t>
            </a:r>
            <a:r>
              <a:rPr lang="fi-FI"/>
              <a:t> vitae </a:t>
            </a:r>
            <a:r>
              <a:rPr lang="fi-FI" err="1"/>
              <a:t>turpis</a:t>
            </a:r>
            <a:r>
              <a:rPr lang="fi-FI"/>
              <a:t> </a:t>
            </a:r>
            <a:r>
              <a:rPr lang="fi-FI" err="1"/>
              <a:t>nec</a:t>
            </a:r>
            <a:r>
              <a:rPr lang="fi-FI"/>
              <a:t> elit </a:t>
            </a:r>
            <a:r>
              <a:rPr lang="fi-FI" err="1"/>
              <a:t>hendrerit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. </a:t>
            </a:r>
            <a:r>
              <a:rPr lang="fi-FI" err="1"/>
              <a:t>Proin</a:t>
            </a:r>
            <a:r>
              <a:rPr lang="fi-FI"/>
              <a:t>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ligula</a:t>
            </a:r>
            <a:r>
              <a:rPr lang="fi-FI"/>
              <a:t>, </a:t>
            </a:r>
            <a:r>
              <a:rPr lang="fi-FI" err="1"/>
              <a:t>facilisis</a:t>
            </a:r>
            <a:r>
              <a:rPr lang="fi-FI"/>
              <a:t> </a:t>
            </a:r>
            <a:r>
              <a:rPr lang="fi-FI" err="1"/>
              <a:t>nec</a:t>
            </a:r>
            <a:r>
              <a:rPr lang="fi-FI"/>
              <a:t> </a:t>
            </a:r>
            <a:r>
              <a:rPr lang="fi-FI" err="1"/>
              <a:t>sapien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.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tx2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4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0776" y="0"/>
            <a:ext cx="5991224" cy="6858000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/>
              <a:t>Lisää tai vedä ja pudota valokuva</a:t>
            </a:r>
          </a:p>
        </p:txBody>
      </p:sp>
    </p:spTree>
    <p:extLst>
      <p:ext uri="{BB962C8B-B14F-4D97-AF65-F5344CB8AC3E}">
        <p14:creationId xmlns:p14="http://schemas.microsoft.com/office/powerpoint/2010/main" val="179719912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Teksti+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5991224" cy="6858000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/>
              <a:t>Lisää tai vedä ja pudota valokuva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77692" y="409576"/>
            <a:ext cx="5149901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fi-FI"/>
              <a:t>2 </a:t>
            </a:r>
            <a:r>
              <a:rPr lang="fi-FI" err="1"/>
              <a:t>Teksti+kuva</a:t>
            </a:r>
            <a:r>
              <a:rPr lang="fi-FI"/>
              <a:t>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feugiat</a:t>
            </a:r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00876" y="2266951"/>
            <a:ext cx="4726717" cy="3618592"/>
          </a:xfrm>
        </p:spPr>
        <p:txBody>
          <a:bodyPr rtlCol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</a:lstStyle>
          <a:p>
            <a:pPr lvl="0" rtl="0"/>
            <a:r>
              <a:rPr lang="fi-FI"/>
              <a:t>Muokkaa tekstin perustyyliä</a:t>
            </a:r>
          </a:p>
          <a:p>
            <a:pPr lvl="1" rtl="0"/>
            <a:r>
              <a:rPr lang="fi-FI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177672295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Teksti+kuv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0776" y="486534"/>
            <a:ext cx="5991224" cy="6371465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/>
              <a:t>Lisää tai vedä ja pudota valokuva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5283799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/>
              <a:t>3 </a:t>
            </a:r>
            <a:r>
              <a:rPr lang="fi-FI" err="1"/>
              <a:t>Teksti+kuva</a:t>
            </a:r>
            <a:r>
              <a:rPr lang="fi-FI"/>
              <a:t>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feugiat</a:t>
            </a:r>
            <a:endParaRPr lang="fi-FI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6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4" name="Tekstin paikkamerkki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3427" y="2266951"/>
            <a:ext cx="4860614" cy="3371850"/>
          </a:xfrm>
        </p:spPr>
        <p:txBody>
          <a:bodyPr rtlCol="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</a:lstStyle>
          <a:p>
            <a:pPr lvl="0" rtl="0"/>
            <a:r>
              <a:rPr lang="fi-FI"/>
              <a:t>Muokkaa tekstin perustyyliä</a:t>
            </a:r>
          </a:p>
          <a:p>
            <a:pPr lvl="1" rtl="0"/>
            <a:r>
              <a:rPr lang="fi-FI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88151512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_Teksti+kuv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0776" y="486534"/>
            <a:ext cx="5991224" cy="6371465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/>
              <a:t>Lisää tai vedä ja pudota valokuva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5283799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accent6"/>
                </a:solidFill>
              </a:defRPr>
            </a:lvl1pPr>
          </a:lstStyle>
          <a:p>
            <a:pPr rtl="0"/>
            <a:r>
              <a:rPr lang="fi-FI"/>
              <a:t>4 </a:t>
            </a:r>
            <a:r>
              <a:rPr lang="fi-FI" err="1"/>
              <a:t>Teksti+kuva</a:t>
            </a:r>
            <a:r>
              <a:rPr lang="fi-FI"/>
              <a:t>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feugiat</a:t>
            </a:r>
            <a:endParaRPr lang="fi-FI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6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6" name="Tekstin paikkamerkki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3427" y="2266951"/>
            <a:ext cx="4860614" cy="3371850"/>
          </a:xfrm>
        </p:spPr>
        <p:txBody>
          <a:bodyPr rtlCol="0"/>
          <a:lstStyle>
            <a:lvl1pPr marL="0" indent="0">
              <a:buNone/>
              <a:defRPr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</a:lstStyle>
          <a:p>
            <a:pPr lvl="0" rtl="0"/>
            <a:r>
              <a:rPr lang="fi-FI"/>
              <a:t>Muokkaa tekstin perustyyliä</a:t>
            </a:r>
          </a:p>
          <a:p>
            <a:pPr lvl="1" rtl="0"/>
            <a:r>
              <a:rPr lang="fi-FI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408821899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_Teksti+kuv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0776" y="486534"/>
            <a:ext cx="5991224" cy="6371465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/>
              <a:t>Lisää tai vedä ja pudota valokuva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5283799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5 </a:t>
            </a:r>
            <a:r>
              <a:rPr lang="fi-FI" err="1"/>
              <a:t>Teksti+kuva</a:t>
            </a:r>
            <a:r>
              <a:rPr lang="fi-FI"/>
              <a:t>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feugiat</a:t>
            </a:r>
            <a:endParaRPr lang="fi-FI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bg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2" name="Tekstin paikkamerkki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3427" y="2266951"/>
            <a:ext cx="4860614" cy="3371850"/>
          </a:xfrm>
        </p:spPr>
        <p:txBody>
          <a:bodyPr rtlCol="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</a:lstStyle>
          <a:p>
            <a:pPr lvl="0" rtl="0"/>
            <a:r>
              <a:rPr lang="fi-FI"/>
              <a:t>Muokkaa tekstin perustyyliä</a:t>
            </a:r>
          </a:p>
          <a:p>
            <a:pPr lvl="1" rtl="0"/>
            <a:r>
              <a:rPr lang="fi-FI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1801507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CE482C-9293-4877-A193-3AF2E0ED0C62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5597193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Teksti+graaf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 userDrawn="1"/>
        </p:nvSpPr>
        <p:spPr>
          <a:xfrm>
            <a:off x="0" y="0"/>
            <a:ext cx="598067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5283799" cy="1352038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/>
              <a:t>1 </a:t>
            </a:r>
            <a:r>
              <a:rPr lang="fi-FI" err="1"/>
              <a:t>Teksti+graafi</a:t>
            </a:r>
            <a:r>
              <a:rPr lang="fi-FI"/>
              <a:t>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feugiat</a:t>
            </a:r>
            <a:endParaRPr lang="fi-FI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3427" y="2266951"/>
            <a:ext cx="4860614" cy="3371850"/>
          </a:xfrm>
        </p:spPr>
        <p:txBody>
          <a:bodyPr rtlCol="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</a:lstStyle>
          <a:p>
            <a:pPr lvl="0" rtl="0"/>
            <a:r>
              <a:rPr lang="fi-FI"/>
              <a:t>Muokkaa tekstin perustyyliä</a:t>
            </a:r>
          </a:p>
          <a:p>
            <a:pPr lvl="1" rtl="0"/>
            <a:r>
              <a:rPr lang="fi-FI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338675093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i+taulukko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11156214" cy="677819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 err="1"/>
              <a:t>Teksti+Taulukko</a:t>
            </a:r>
            <a:r>
              <a:rPr lang="fi-FI"/>
              <a:t> 32 pt </a:t>
            </a:r>
            <a:r>
              <a:rPr lang="fi-FI" err="1"/>
              <a:t>Curabitur</a:t>
            </a:r>
            <a:r>
              <a:rPr lang="fi-FI"/>
              <a:t> eli Otsikko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3424" y="1087396"/>
            <a:ext cx="10717170" cy="601362"/>
          </a:xfrm>
        </p:spPr>
        <p:txBody>
          <a:bodyPr rtlCol="0">
            <a:norm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800">
                <a:solidFill>
                  <a:schemeClr val="accent1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18 pt </a:t>
            </a:r>
            <a:r>
              <a:rPr lang="fi-FI" err="1"/>
              <a:t>Sed</a:t>
            </a:r>
            <a:r>
              <a:rPr lang="fi-FI"/>
              <a:t> </a:t>
            </a:r>
            <a:r>
              <a:rPr lang="fi-FI" err="1"/>
              <a:t>finibus</a:t>
            </a:r>
            <a:r>
              <a:rPr lang="fi-FI"/>
              <a:t> </a:t>
            </a:r>
            <a:r>
              <a:rPr lang="fi-FI" err="1"/>
              <a:t>risus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,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rutrum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 </a:t>
            </a:r>
            <a:r>
              <a:rPr lang="fi-FI" err="1"/>
              <a:t>porttitor</a:t>
            </a:r>
            <a:r>
              <a:rPr lang="fi-FI"/>
              <a:t> </a:t>
            </a:r>
            <a:r>
              <a:rPr lang="fi-FI" err="1"/>
              <a:t>ac</a:t>
            </a:r>
            <a:r>
              <a:rPr lang="fi-FI"/>
              <a:t>. </a:t>
            </a:r>
            <a:r>
              <a:rPr lang="fi-FI" err="1"/>
              <a:t>Maecenas</a:t>
            </a:r>
            <a:r>
              <a:rPr lang="fi-FI"/>
              <a:t> </a:t>
            </a:r>
            <a:r>
              <a:rPr lang="fi-FI" err="1"/>
              <a:t>mauris</a:t>
            </a:r>
            <a:r>
              <a:rPr lang="fi-FI"/>
              <a:t> </a:t>
            </a:r>
            <a:r>
              <a:rPr lang="fi-FI" err="1"/>
              <a:t>velit</a:t>
            </a:r>
            <a:r>
              <a:rPr lang="fi-FI"/>
              <a:t>, </a:t>
            </a:r>
            <a:r>
              <a:rPr lang="fi-FI" err="1"/>
              <a:t>ullamcorper</a:t>
            </a:r>
            <a:r>
              <a:rPr lang="fi-FI"/>
              <a:t>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justo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condimentum</a:t>
            </a:r>
            <a:r>
              <a:rPr lang="fi-FI"/>
              <a:t> </a:t>
            </a:r>
            <a:r>
              <a:rPr lang="fi-FI" err="1"/>
              <a:t>facilisis</a:t>
            </a:r>
            <a:r>
              <a:rPr lang="fi-FI"/>
              <a:t> </a:t>
            </a:r>
            <a:r>
              <a:rPr lang="fi-FI" err="1"/>
              <a:t>ipsum</a:t>
            </a:r>
            <a:r>
              <a:rPr lang="fi-FI"/>
              <a:t>.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65989241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eronos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9052833" cy="895350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bg2"/>
                </a:solidFill>
              </a:defRPr>
            </a:lvl1pPr>
          </a:lstStyle>
          <a:p>
            <a:pPr rtl="0"/>
            <a:r>
              <a:rPr lang="fi-FI"/>
              <a:t>Numeronosto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br>
              <a:rPr lang="fi-FI"/>
            </a:b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feugiat</a:t>
            </a:r>
            <a:r>
              <a:rPr lang="fi-FI"/>
              <a:t> elit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bg2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4" name="Tekstin paikkamerkki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7951" y="3502019"/>
            <a:ext cx="2191668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15" name="Tekstin paikkamerkki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10756" y="2376884"/>
            <a:ext cx="2278634" cy="737020"/>
          </a:xfrm>
        </p:spPr>
        <p:txBody>
          <a:bodyPr rtlCol="0" anchor="t"/>
          <a:lstStyle>
            <a:lvl1pPr marL="0" indent="0" algn="l">
              <a:buNone/>
              <a:defRPr sz="6400" b="1" spc="20" baseline="0">
                <a:solidFill>
                  <a:schemeClr val="bg2"/>
                </a:solidFill>
              </a:defRPr>
            </a:lvl1pPr>
            <a:lvl2pPr marL="266700" indent="0" algn="ctr">
              <a:buNone/>
              <a:defRPr sz="1600">
                <a:solidFill>
                  <a:schemeClr val="tx1"/>
                </a:solidFill>
              </a:defRPr>
            </a:lvl2pPr>
            <a:lvl3pPr marL="542925" indent="0" algn="ctr">
              <a:buNone/>
              <a:defRPr sz="1600">
                <a:solidFill>
                  <a:schemeClr val="tx1"/>
                </a:solidFill>
              </a:defRPr>
            </a:lvl3pPr>
            <a:lvl4pPr marL="809625" indent="0" algn="ctr">
              <a:buNone/>
              <a:defRPr sz="1600">
                <a:solidFill>
                  <a:schemeClr val="tx1"/>
                </a:solidFill>
              </a:defRPr>
            </a:lvl4pPr>
            <a:lvl5pPr marL="1076325" indent="0" algn="ctr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1 234</a:t>
            </a:r>
          </a:p>
        </p:txBody>
      </p:sp>
      <p:sp>
        <p:nvSpPr>
          <p:cNvPr id="16" name="Tekstin paikkamerkki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777048" y="2376884"/>
            <a:ext cx="2245178" cy="737020"/>
          </a:xfrm>
        </p:spPr>
        <p:txBody>
          <a:bodyPr rtlCol="0" anchor="t"/>
          <a:lstStyle>
            <a:lvl1pPr marL="0" indent="0" algn="l">
              <a:buNone/>
              <a:defRPr sz="6400" b="1" spc="20" baseline="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1 234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4199" y="3502019"/>
            <a:ext cx="2245178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18" name="Tekstin paikkamerkki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47951" y="2376884"/>
            <a:ext cx="2230931" cy="737020"/>
          </a:xfrm>
        </p:spPr>
        <p:txBody>
          <a:bodyPr rtlCol="0" anchor="t"/>
          <a:lstStyle>
            <a:lvl1pPr marL="0" indent="0" algn="l">
              <a:buFont typeface="Arial" panose="020B0604020202020204" pitchFamily="34" charset="0"/>
              <a:buNone/>
              <a:defRPr sz="6400" b="1" spc="20" baseline="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1 234</a:t>
            </a:r>
          </a:p>
        </p:txBody>
      </p:sp>
      <p:sp>
        <p:nvSpPr>
          <p:cNvPr id="19" name="Tekstin paikkamerkki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121264" y="2376884"/>
            <a:ext cx="2223909" cy="737020"/>
          </a:xfrm>
        </p:spPr>
        <p:txBody>
          <a:bodyPr rtlCol="0" anchor="t"/>
          <a:lstStyle>
            <a:lvl1pPr marL="0" indent="0" algn="l">
              <a:buFont typeface="Arial" panose="020B0604020202020204" pitchFamily="34" charset="0"/>
              <a:buNone/>
              <a:defRPr sz="6400" b="1" spc="20" baseline="0">
                <a:solidFill>
                  <a:schemeClr val="bg2"/>
                </a:solidFill>
              </a:defRPr>
            </a:lvl1pPr>
            <a:lvl2pPr marL="266700" indent="0" algn="ctr">
              <a:buNone/>
              <a:defRPr sz="1600">
                <a:solidFill>
                  <a:schemeClr val="tx1"/>
                </a:solidFill>
              </a:defRPr>
            </a:lvl2pPr>
            <a:lvl3pPr marL="542925" indent="0" algn="ctr">
              <a:buNone/>
              <a:defRPr sz="1600">
                <a:solidFill>
                  <a:schemeClr val="tx1"/>
                </a:solidFill>
              </a:defRPr>
            </a:lvl3pPr>
            <a:lvl4pPr marL="809625" indent="0" algn="ctr">
              <a:buNone/>
              <a:defRPr sz="1600">
                <a:solidFill>
                  <a:schemeClr val="tx1"/>
                </a:solidFill>
              </a:defRPr>
            </a:lvl4pPr>
            <a:lvl5pPr marL="1076325" indent="0" algn="ctr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1 234</a:t>
            </a:r>
          </a:p>
        </p:txBody>
      </p:sp>
      <p:sp>
        <p:nvSpPr>
          <p:cNvPr id="21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77290" y="3502019"/>
            <a:ext cx="2279238" cy="1440000"/>
          </a:xfrm>
        </p:spPr>
        <p:txBody>
          <a:bodyPr rtlCol="0" anchor="t"/>
          <a:lstStyle>
            <a:lvl1pPr marL="0" indent="0" algn="l" rtl="0">
              <a:buFont typeface="Arial" panose="020B0604020202020204" pitchFamily="34" charset="0"/>
              <a:buNone/>
              <a:defRPr lang="fi-FI" sz="1600" kern="120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23" name="Tekstin paikkamerkki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777049" y="3502019"/>
            <a:ext cx="2245178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</p:spTree>
    <p:extLst>
      <p:ext uri="{BB962C8B-B14F-4D97-AF65-F5344CB8AC3E}">
        <p14:creationId xmlns:p14="http://schemas.microsoft.com/office/powerpoint/2010/main" val="429458223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fiikk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9052833" cy="895350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accent5"/>
                </a:solidFill>
              </a:defRPr>
            </a:lvl1pPr>
          </a:lstStyle>
          <a:p>
            <a:pPr rtl="0"/>
            <a:r>
              <a:rPr lang="fi-FI"/>
              <a:t>Numeronosto 32 pt </a:t>
            </a:r>
            <a:r>
              <a:rPr lang="fi-FI" err="1"/>
              <a:t>Curabitur</a:t>
            </a:r>
            <a:r>
              <a:rPr lang="fi-FI"/>
              <a:t> </a:t>
            </a:r>
            <a:r>
              <a:rPr lang="fi-FI" err="1"/>
              <a:t>aliquam</a:t>
            </a:r>
            <a:br>
              <a:rPr lang="fi-FI"/>
            </a:b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eu</a:t>
            </a:r>
            <a:r>
              <a:rPr lang="fi-FI"/>
              <a:t> </a:t>
            </a:r>
            <a:r>
              <a:rPr lang="fi-FI" err="1"/>
              <a:t>feugiat</a:t>
            </a:r>
            <a:r>
              <a:rPr lang="fi-FI"/>
              <a:t> elit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5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4" name="Tekstin paikkamerkki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7951" y="3502019"/>
            <a:ext cx="1620000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accent5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16" name="Tekstin paikkamerkki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10497" y="3502019"/>
            <a:ext cx="1620000" cy="1449176"/>
          </a:xfrm>
        </p:spPr>
        <p:txBody>
          <a:bodyPr rtlCol="0" anchor="t"/>
          <a:lstStyle>
            <a:lvl1pPr marL="0" indent="0" algn="l" rtl="0">
              <a:buNone/>
              <a:defRPr lang="fi-FI" sz="1600" kern="1200" dirty="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25014" y="3502019"/>
            <a:ext cx="1620000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accent5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21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990601" y="3502019"/>
            <a:ext cx="1620000" cy="1440000"/>
          </a:xfrm>
        </p:spPr>
        <p:txBody>
          <a:bodyPr rtlCol="0" anchor="t"/>
          <a:lstStyle>
            <a:lvl1pPr marL="0" indent="0" algn="l" rtl="0">
              <a:buFont typeface="Arial" panose="020B0604020202020204" pitchFamily="34" charset="0"/>
              <a:buNone/>
              <a:defRPr lang="fi-FI" sz="1600" kern="1200" dirty="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23" name="Tekstin paikkamerkki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567755" y="3511195"/>
            <a:ext cx="1620000" cy="1440000"/>
          </a:xfrm>
        </p:spPr>
        <p:txBody>
          <a:bodyPr rtlCol="0" anchor="t"/>
          <a:lstStyle>
            <a:lvl1pPr marL="0" indent="0" algn="l" rtl="0">
              <a:buNone/>
              <a:defRPr sz="1600">
                <a:solidFill>
                  <a:schemeClr val="accent5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6" name="Freeform 5"/>
          <p:cNvSpPr>
            <a:spLocks noEditPoints="1"/>
          </p:cNvSpPr>
          <p:nvPr userDrawn="1"/>
        </p:nvSpPr>
        <p:spPr bwMode="auto">
          <a:xfrm>
            <a:off x="747951" y="2432390"/>
            <a:ext cx="627769" cy="627769"/>
          </a:xfrm>
          <a:custGeom>
            <a:avLst/>
            <a:gdLst>
              <a:gd name="T0" fmla="*/ 196 w 392"/>
              <a:gd name="T1" fmla="*/ 392 h 392"/>
              <a:gd name="T2" fmla="*/ 0 w 392"/>
              <a:gd name="T3" fmla="*/ 196 h 392"/>
              <a:gd name="T4" fmla="*/ 196 w 392"/>
              <a:gd name="T5" fmla="*/ 0 h 392"/>
              <a:gd name="T6" fmla="*/ 392 w 392"/>
              <a:gd name="T7" fmla="*/ 196 h 392"/>
              <a:gd name="T8" fmla="*/ 196 w 392"/>
              <a:gd name="T9" fmla="*/ 392 h 392"/>
              <a:gd name="T10" fmla="*/ 196 w 392"/>
              <a:gd name="T11" fmla="*/ 40 h 392"/>
              <a:gd name="T12" fmla="*/ 40 w 392"/>
              <a:gd name="T13" fmla="*/ 196 h 392"/>
              <a:gd name="T14" fmla="*/ 196 w 392"/>
              <a:gd name="T15" fmla="*/ 352 h 392"/>
              <a:gd name="T16" fmla="*/ 352 w 392"/>
              <a:gd name="T17" fmla="*/ 196 h 392"/>
              <a:gd name="T18" fmla="*/ 196 w 392"/>
              <a:gd name="T19" fmla="*/ 40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2" h="392">
                <a:moveTo>
                  <a:pt x="196" y="392"/>
                </a:moveTo>
                <a:cubicBezTo>
                  <a:pt x="88" y="392"/>
                  <a:pt x="0" y="304"/>
                  <a:pt x="0" y="196"/>
                </a:cubicBezTo>
                <a:cubicBezTo>
                  <a:pt x="0" y="88"/>
                  <a:pt x="88" y="0"/>
                  <a:pt x="196" y="0"/>
                </a:cubicBezTo>
                <a:cubicBezTo>
                  <a:pt x="304" y="0"/>
                  <a:pt x="392" y="88"/>
                  <a:pt x="392" y="196"/>
                </a:cubicBezTo>
                <a:cubicBezTo>
                  <a:pt x="392" y="304"/>
                  <a:pt x="304" y="392"/>
                  <a:pt x="196" y="392"/>
                </a:cubicBezTo>
                <a:close/>
                <a:moveTo>
                  <a:pt x="196" y="40"/>
                </a:moveTo>
                <a:cubicBezTo>
                  <a:pt x="110" y="40"/>
                  <a:pt x="40" y="110"/>
                  <a:pt x="40" y="196"/>
                </a:cubicBezTo>
                <a:cubicBezTo>
                  <a:pt x="40" y="282"/>
                  <a:pt x="110" y="352"/>
                  <a:pt x="196" y="352"/>
                </a:cubicBezTo>
                <a:cubicBezTo>
                  <a:pt x="282" y="352"/>
                  <a:pt x="352" y="282"/>
                  <a:pt x="352" y="196"/>
                </a:cubicBezTo>
                <a:cubicBezTo>
                  <a:pt x="352" y="110"/>
                  <a:pt x="282" y="40"/>
                  <a:pt x="196" y="4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Freeform 9"/>
          <p:cNvSpPr>
            <a:spLocks noEditPoints="1"/>
          </p:cNvSpPr>
          <p:nvPr userDrawn="1"/>
        </p:nvSpPr>
        <p:spPr bwMode="auto">
          <a:xfrm>
            <a:off x="2990601" y="2432390"/>
            <a:ext cx="627769" cy="628442"/>
          </a:xfrm>
          <a:custGeom>
            <a:avLst/>
            <a:gdLst>
              <a:gd name="T0" fmla="*/ 933 w 933"/>
              <a:gd name="T1" fmla="*/ 934 h 934"/>
              <a:gd name="T2" fmla="*/ 0 w 933"/>
              <a:gd name="T3" fmla="*/ 934 h 934"/>
              <a:gd name="T4" fmla="*/ 0 w 933"/>
              <a:gd name="T5" fmla="*/ 0 h 934"/>
              <a:gd name="T6" fmla="*/ 933 w 933"/>
              <a:gd name="T7" fmla="*/ 0 h 934"/>
              <a:gd name="T8" fmla="*/ 933 w 933"/>
              <a:gd name="T9" fmla="*/ 934 h 934"/>
              <a:gd name="T10" fmla="*/ 95 w 933"/>
              <a:gd name="T11" fmla="*/ 839 h 934"/>
              <a:gd name="T12" fmla="*/ 837 w 933"/>
              <a:gd name="T13" fmla="*/ 839 h 934"/>
              <a:gd name="T14" fmla="*/ 837 w 933"/>
              <a:gd name="T15" fmla="*/ 96 h 934"/>
              <a:gd name="T16" fmla="*/ 95 w 933"/>
              <a:gd name="T17" fmla="*/ 96 h 934"/>
              <a:gd name="T18" fmla="*/ 95 w 933"/>
              <a:gd name="T19" fmla="*/ 839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33" h="934">
                <a:moveTo>
                  <a:pt x="933" y="934"/>
                </a:moveTo>
                <a:lnTo>
                  <a:pt x="0" y="934"/>
                </a:lnTo>
                <a:lnTo>
                  <a:pt x="0" y="0"/>
                </a:lnTo>
                <a:lnTo>
                  <a:pt x="933" y="0"/>
                </a:lnTo>
                <a:lnTo>
                  <a:pt x="933" y="934"/>
                </a:lnTo>
                <a:close/>
                <a:moveTo>
                  <a:pt x="95" y="839"/>
                </a:moveTo>
                <a:lnTo>
                  <a:pt x="837" y="839"/>
                </a:lnTo>
                <a:lnTo>
                  <a:pt x="837" y="96"/>
                </a:lnTo>
                <a:lnTo>
                  <a:pt x="95" y="96"/>
                </a:lnTo>
                <a:lnTo>
                  <a:pt x="95" y="839"/>
                </a:lnTo>
                <a:close/>
              </a:path>
            </a:pathLst>
          </a:custGeom>
          <a:solidFill>
            <a:srgbClr val="FF86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0" name="Freeform 13"/>
          <p:cNvSpPr>
            <a:spLocks noEditPoints="1"/>
          </p:cNvSpPr>
          <p:nvPr userDrawn="1"/>
        </p:nvSpPr>
        <p:spPr bwMode="auto">
          <a:xfrm>
            <a:off x="5225014" y="2432390"/>
            <a:ext cx="736097" cy="628442"/>
          </a:xfrm>
          <a:custGeom>
            <a:avLst/>
            <a:gdLst>
              <a:gd name="T0" fmla="*/ 1094 w 1094"/>
              <a:gd name="T1" fmla="*/ 934 h 934"/>
              <a:gd name="T2" fmla="*/ 0 w 1094"/>
              <a:gd name="T3" fmla="*/ 934 h 934"/>
              <a:gd name="T4" fmla="*/ 547 w 1094"/>
              <a:gd name="T5" fmla="*/ 0 h 934"/>
              <a:gd name="T6" fmla="*/ 1094 w 1094"/>
              <a:gd name="T7" fmla="*/ 934 h 934"/>
              <a:gd name="T8" fmla="*/ 167 w 1094"/>
              <a:gd name="T9" fmla="*/ 839 h 934"/>
              <a:gd name="T10" fmla="*/ 928 w 1094"/>
              <a:gd name="T11" fmla="*/ 839 h 934"/>
              <a:gd name="T12" fmla="*/ 547 w 1094"/>
              <a:gd name="T13" fmla="*/ 189 h 934"/>
              <a:gd name="T14" fmla="*/ 167 w 1094"/>
              <a:gd name="T15" fmla="*/ 839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94" h="934">
                <a:moveTo>
                  <a:pt x="1094" y="934"/>
                </a:moveTo>
                <a:lnTo>
                  <a:pt x="0" y="934"/>
                </a:lnTo>
                <a:lnTo>
                  <a:pt x="547" y="0"/>
                </a:lnTo>
                <a:lnTo>
                  <a:pt x="1094" y="934"/>
                </a:lnTo>
                <a:close/>
                <a:moveTo>
                  <a:pt x="167" y="839"/>
                </a:moveTo>
                <a:lnTo>
                  <a:pt x="928" y="839"/>
                </a:lnTo>
                <a:lnTo>
                  <a:pt x="547" y="189"/>
                </a:lnTo>
                <a:lnTo>
                  <a:pt x="167" y="83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6" name="Freeform 17"/>
          <p:cNvSpPr>
            <a:spLocks noEditPoints="1"/>
          </p:cNvSpPr>
          <p:nvPr userDrawn="1"/>
        </p:nvSpPr>
        <p:spPr bwMode="auto">
          <a:xfrm>
            <a:off x="7567755" y="2432390"/>
            <a:ext cx="736097" cy="628442"/>
          </a:xfrm>
          <a:custGeom>
            <a:avLst/>
            <a:gdLst>
              <a:gd name="T0" fmla="*/ 821 w 1094"/>
              <a:gd name="T1" fmla="*/ 934 h 934"/>
              <a:gd name="T2" fmla="*/ 274 w 1094"/>
              <a:gd name="T3" fmla="*/ 934 h 934"/>
              <a:gd name="T4" fmla="*/ 0 w 1094"/>
              <a:gd name="T5" fmla="*/ 467 h 934"/>
              <a:gd name="T6" fmla="*/ 274 w 1094"/>
              <a:gd name="T7" fmla="*/ 0 h 934"/>
              <a:gd name="T8" fmla="*/ 821 w 1094"/>
              <a:gd name="T9" fmla="*/ 0 h 934"/>
              <a:gd name="T10" fmla="*/ 1094 w 1094"/>
              <a:gd name="T11" fmla="*/ 467 h 934"/>
              <a:gd name="T12" fmla="*/ 821 w 1094"/>
              <a:gd name="T13" fmla="*/ 934 h 934"/>
              <a:gd name="T14" fmla="*/ 328 w 1094"/>
              <a:gd name="T15" fmla="*/ 839 h 934"/>
              <a:gd name="T16" fmla="*/ 766 w 1094"/>
              <a:gd name="T17" fmla="*/ 839 h 934"/>
              <a:gd name="T18" fmla="*/ 985 w 1094"/>
              <a:gd name="T19" fmla="*/ 467 h 934"/>
              <a:gd name="T20" fmla="*/ 766 w 1094"/>
              <a:gd name="T21" fmla="*/ 96 h 934"/>
              <a:gd name="T22" fmla="*/ 328 w 1094"/>
              <a:gd name="T23" fmla="*/ 96 h 934"/>
              <a:gd name="T24" fmla="*/ 109 w 1094"/>
              <a:gd name="T25" fmla="*/ 467 h 934"/>
              <a:gd name="T26" fmla="*/ 328 w 1094"/>
              <a:gd name="T27" fmla="*/ 839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94" h="934">
                <a:moveTo>
                  <a:pt x="821" y="934"/>
                </a:moveTo>
                <a:lnTo>
                  <a:pt x="274" y="934"/>
                </a:lnTo>
                <a:lnTo>
                  <a:pt x="0" y="467"/>
                </a:lnTo>
                <a:lnTo>
                  <a:pt x="274" y="0"/>
                </a:lnTo>
                <a:lnTo>
                  <a:pt x="821" y="0"/>
                </a:lnTo>
                <a:lnTo>
                  <a:pt x="1094" y="467"/>
                </a:lnTo>
                <a:lnTo>
                  <a:pt x="821" y="934"/>
                </a:lnTo>
                <a:close/>
                <a:moveTo>
                  <a:pt x="328" y="839"/>
                </a:moveTo>
                <a:lnTo>
                  <a:pt x="766" y="839"/>
                </a:lnTo>
                <a:lnTo>
                  <a:pt x="985" y="467"/>
                </a:lnTo>
                <a:lnTo>
                  <a:pt x="766" y="96"/>
                </a:lnTo>
                <a:lnTo>
                  <a:pt x="328" y="96"/>
                </a:lnTo>
                <a:lnTo>
                  <a:pt x="109" y="467"/>
                </a:lnTo>
                <a:lnTo>
                  <a:pt x="328" y="83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0" name="Freeform 21"/>
          <p:cNvSpPr>
            <a:spLocks noEditPoints="1"/>
          </p:cNvSpPr>
          <p:nvPr userDrawn="1"/>
        </p:nvSpPr>
        <p:spPr bwMode="auto">
          <a:xfrm>
            <a:off x="9910497" y="2432390"/>
            <a:ext cx="628442" cy="628442"/>
          </a:xfrm>
          <a:custGeom>
            <a:avLst/>
            <a:gdLst>
              <a:gd name="T0" fmla="*/ 791 w 934"/>
              <a:gd name="T1" fmla="*/ 934 h 934"/>
              <a:gd name="T2" fmla="*/ 143 w 934"/>
              <a:gd name="T3" fmla="*/ 934 h 934"/>
              <a:gd name="T4" fmla="*/ 0 w 934"/>
              <a:gd name="T5" fmla="*/ 791 h 934"/>
              <a:gd name="T6" fmla="*/ 0 w 934"/>
              <a:gd name="T7" fmla="*/ 143 h 934"/>
              <a:gd name="T8" fmla="*/ 143 w 934"/>
              <a:gd name="T9" fmla="*/ 0 h 934"/>
              <a:gd name="T10" fmla="*/ 791 w 934"/>
              <a:gd name="T11" fmla="*/ 0 h 934"/>
              <a:gd name="T12" fmla="*/ 934 w 934"/>
              <a:gd name="T13" fmla="*/ 143 h 934"/>
              <a:gd name="T14" fmla="*/ 934 w 934"/>
              <a:gd name="T15" fmla="*/ 791 h 934"/>
              <a:gd name="T16" fmla="*/ 791 w 934"/>
              <a:gd name="T17" fmla="*/ 934 h 934"/>
              <a:gd name="T18" fmla="*/ 181 w 934"/>
              <a:gd name="T19" fmla="*/ 839 h 934"/>
              <a:gd name="T20" fmla="*/ 753 w 934"/>
              <a:gd name="T21" fmla="*/ 839 h 934"/>
              <a:gd name="T22" fmla="*/ 838 w 934"/>
              <a:gd name="T23" fmla="*/ 753 h 934"/>
              <a:gd name="T24" fmla="*/ 838 w 934"/>
              <a:gd name="T25" fmla="*/ 181 h 934"/>
              <a:gd name="T26" fmla="*/ 753 w 934"/>
              <a:gd name="T27" fmla="*/ 96 h 934"/>
              <a:gd name="T28" fmla="*/ 181 w 934"/>
              <a:gd name="T29" fmla="*/ 96 h 934"/>
              <a:gd name="T30" fmla="*/ 95 w 934"/>
              <a:gd name="T31" fmla="*/ 181 h 934"/>
              <a:gd name="T32" fmla="*/ 95 w 934"/>
              <a:gd name="T33" fmla="*/ 753 h 934"/>
              <a:gd name="T34" fmla="*/ 181 w 934"/>
              <a:gd name="T35" fmla="*/ 839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34" h="934">
                <a:moveTo>
                  <a:pt x="791" y="934"/>
                </a:moveTo>
                <a:lnTo>
                  <a:pt x="143" y="934"/>
                </a:lnTo>
                <a:lnTo>
                  <a:pt x="0" y="791"/>
                </a:lnTo>
                <a:lnTo>
                  <a:pt x="0" y="143"/>
                </a:lnTo>
                <a:lnTo>
                  <a:pt x="143" y="0"/>
                </a:lnTo>
                <a:lnTo>
                  <a:pt x="791" y="0"/>
                </a:lnTo>
                <a:lnTo>
                  <a:pt x="934" y="143"/>
                </a:lnTo>
                <a:lnTo>
                  <a:pt x="934" y="791"/>
                </a:lnTo>
                <a:lnTo>
                  <a:pt x="791" y="934"/>
                </a:lnTo>
                <a:close/>
                <a:moveTo>
                  <a:pt x="181" y="839"/>
                </a:moveTo>
                <a:lnTo>
                  <a:pt x="753" y="839"/>
                </a:lnTo>
                <a:lnTo>
                  <a:pt x="838" y="753"/>
                </a:lnTo>
                <a:lnTo>
                  <a:pt x="838" y="181"/>
                </a:lnTo>
                <a:lnTo>
                  <a:pt x="753" y="96"/>
                </a:lnTo>
                <a:lnTo>
                  <a:pt x="181" y="96"/>
                </a:lnTo>
                <a:lnTo>
                  <a:pt x="95" y="181"/>
                </a:lnTo>
                <a:lnTo>
                  <a:pt x="95" y="753"/>
                </a:lnTo>
                <a:lnTo>
                  <a:pt x="181" y="8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322653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ikajan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0242" y="409576"/>
            <a:ext cx="11185072" cy="1093070"/>
          </a:xfrm>
        </p:spPr>
        <p:txBody>
          <a:bodyPr rtlCol="0" anchor="t"/>
          <a:lstStyle>
            <a:lvl1pPr rtl="0">
              <a:lnSpc>
                <a:spcPct val="100000"/>
              </a:lnSpc>
              <a:defRPr sz="32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fi-FI"/>
              <a:t>Aikajana 32 pt </a:t>
            </a:r>
            <a:r>
              <a:rPr lang="fi-FI" err="1"/>
              <a:t>aliquam</a:t>
            </a:r>
            <a:r>
              <a:rPr lang="fi-FI"/>
              <a:t> </a:t>
            </a:r>
            <a:r>
              <a:rPr lang="fi-FI" err="1"/>
              <a:t>bibendum</a:t>
            </a:r>
            <a:r>
              <a:rPr lang="fi-FI"/>
              <a:t> </a:t>
            </a:r>
            <a:r>
              <a:rPr lang="fi-FI" err="1"/>
              <a:t>orci</a:t>
            </a:r>
            <a:r>
              <a:rPr lang="fi-FI"/>
              <a:t> </a:t>
            </a:r>
            <a:r>
              <a:rPr lang="fi-FI" err="1"/>
              <a:t>feugiat</a:t>
            </a:r>
            <a:r>
              <a:rPr lang="fi-FI"/>
              <a:t> elit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tx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4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829241" y="4616231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</a:t>
            </a:r>
          </a:p>
          <a:p>
            <a:pPr lvl="1" rtl="0"/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, </a:t>
            </a:r>
            <a:r>
              <a:rPr lang="fi-FI" err="1"/>
              <a:t>erat</a:t>
            </a:r>
            <a:r>
              <a:rPr lang="fi-FI"/>
              <a:t> in </a:t>
            </a:r>
            <a:r>
              <a:rPr lang="fi-FI" err="1"/>
              <a:t>vehicula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,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convallis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</a:t>
            </a:r>
            <a:r>
              <a:rPr lang="fi-FI" err="1"/>
              <a:t>vel</a:t>
            </a:r>
            <a:r>
              <a:rPr lang="fi-FI"/>
              <a:t> </a:t>
            </a:r>
            <a:r>
              <a:rPr lang="fi-FI" err="1"/>
              <a:t>eleifend</a:t>
            </a:r>
            <a:r>
              <a:rPr lang="fi-FI"/>
              <a:t> libero </a:t>
            </a:r>
            <a:r>
              <a:rPr lang="fi-FI" err="1"/>
              <a:t>ligula</a:t>
            </a:r>
            <a:r>
              <a:rPr lang="fi-FI"/>
              <a:t> at </a:t>
            </a:r>
            <a:r>
              <a:rPr lang="fi-FI" err="1"/>
              <a:t>tortor</a:t>
            </a:r>
            <a:r>
              <a:rPr lang="fi-FI"/>
              <a:t>. </a:t>
            </a:r>
          </a:p>
        </p:txBody>
      </p:sp>
      <p:sp>
        <p:nvSpPr>
          <p:cNvPr id="41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42" hasCustomPrompt="1"/>
          </p:nvPr>
        </p:nvSpPr>
        <p:spPr>
          <a:xfrm>
            <a:off x="4922079" y="4616231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</a:t>
            </a:r>
          </a:p>
          <a:p>
            <a:pPr lvl="1" rtl="0"/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, </a:t>
            </a:r>
            <a:r>
              <a:rPr lang="fi-FI" err="1"/>
              <a:t>erat</a:t>
            </a:r>
            <a:r>
              <a:rPr lang="fi-FI"/>
              <a:t> in </a:t>
            </a:r>
            <a:r>
              <a:rPr lang="fi-FI" err="1"/>
              <a:t>vehicula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,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convallis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</a:t>
            </a:r>
            <a:r>
              <a:rPr lang="fi-FI" err="1"/>
              <a:t>vel</a:t>
            </a:r>
            <a:r>
              <a:rPr lang="fi-FI"/>
              <a:t> </a:t>
            </a:r>
            <a:r>
              <a:rPr lang="fi-FI" err="1"/>
              <a:t>eleifend</a:t>
            </a:r>
            <a:r>
              <a:rPr lang="fi-FI"/>
              <a:t> libero </a:t>
            </a:r>
            <a:r>
              <a:rPr lang="fi-FI" err="1"/>
              <a:t>ligula</a:t>
            </a:r>
            <a:r>
              <a:rPr lang="fi-FI"/>
              <a:t> at </a:t>
            </a:r>
            <a:r>
              <a:rPr lang="fi-FI" err="1"/>
              <a:t>tortor</a:t>
            </a:r>
            <a:r>
              <a:rPr lang="fi-FI"/>
              <a:t>. </a:t>
            </a:r>
          </a:p>
        </p:txBody>
      </p:sp>
      <p:sp>
        <p:nvSpPr>
          <p:cNvPr id="43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43" hasCustomPrompt="1"/>
          </p:nvPr>
        </p:nvSpPr>
        <p:spPr>
          <a:xfrm>
            <a:off x="8014918" y="4616231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</a:t>
            </a:r>
          </a:p>
          <a:p>
            <a:pPr lvl="1" rtl="0"/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, </a:t>
            </a:r>
            <a:r>
              <a:rPr lang="fi-FI" err="1"/>
              <a:t>erat</a:t>
            </a:r>
            <a:r>
              <a:rPr lang="fi-FI"/>
              <a:t> in </a:t>
            </a:r>
            <a:r>
              <a:rPr lang="fi-FI" err="1"/>
              <a:t>vehicula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,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convallis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</a:t>
            </a:r>
            <a:r>
              <a:rPr lang="fi-FI" err="1"/>
              <a:t>vel</a:t>
            </a:r>
            <a:r>
              <a:rPr lang="fi-FI"/>
              <a:t> </a:t>
            </a:r>
            <a:r>
              <a:rPr lang="fi-FI" err="1"/>
              <a:t>eleifend</a:t>
            </a:r>
            <a:r>
              <a:rPr lang="fi-FI"/>
              <a:t> libero </a:t>
            </a:r>
            <a:r>
              <a:rPr lang="fi-FI" err="1"/>
              <a:t>ligula</a:t>
            </a:r>
            <a:r>
              <a:rPr lang="fi-FI"/>
              <a:t> at </a:t>
            </a:r>
            <a:r>
              <a:rPr lang="fi-FI" err="1"/>
              <a:t>tortor</a:t>
            </a:r>
            <a:r>
              <a:rPr lang="fi-FI"/>
              <a:t>. </a:t>
            </a:r>
          </a:p>
        </p:txBody>
      </p:sp>
      <p:sp>
        <p:nvSpPr>
          <p:cNvPr id="44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44" hasCustomPrompt="1"/>
          </p:nvPr>
        </p:nvSpPr>
        <p:spPr>
          <a:xfrm>
            <a:off x="385114" y="1920274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</a:t>
            </a:r>
          </a:p>
          <a:p>
            <a:pPr lvl="1" rtl="0"/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, </a:t>
            </a:r>
            <a:r>
              <a:rPr lang="fi-FI" err="1"/>
              <a:t>erat</a:t>
            </a:r>
            <a:r>
              <a:rPr lang="fi-FI"/>
              <a:t> in </a:t>
            </a:r>
            <a:r>
              <a:rPr lang="fi-FI" err="1"/>
              <a:t>vehicula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,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convallis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</a:t>
            </a:r>
            <a:r>
              <a:rPr lang="fi-FI" err="1"/>
              <a:t>vel</a:t>
            </a:r>
            <a:r>
              <a:rPr lang="fi-FI"/>
              <a:t> </a:t>
            </a:r>
            <a:r>
              <a:rPr lang="fi-FI" err="1"/>
              <a:t>eleifend</a:t>
            </a:r>
            <a:r>
              <a:rPr lang="fi-FI"/>
              <a:t> libero </a:t>
            </a:r>
            <a:r>
              <a:rPr lang="fi-FI" err="1"/>
              <a:t>ligula</a:t>
            </a:r>
            <a:r>
              <a:rPr lang="fi-FI"/>
              <a:t> at </a:t>
            </a:r>
            <a:r>
              <a:rPr lang="fi-FI" err="1"/>
              <a:t>tortor</a:t>
            </a:r>
            <a:r>
              <a:rPr lang="fi-FI"/>
              <a:t>. </a:t>
            </a:r>
          </a:p>
        </p:txBody>
      </p:sp>
      <p:sp>
        <p:nvSpPr>
          <p:cNvPr id="45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45" hasCustomPrompt="1"/>
          </p:nvPr>
        </p:nvSpPr>
        <p:spPr>
          <a:xfrm>
            <a:off x="3354369" y="1920274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</a:t>
            </a:r>
          </a:p>
          <a:p>
            <a:pPr lvl="1" rtl="0"/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, </a:t>
            </a:r>
            <a:r>
              <a:rPr lang="fi-FI" err="1"/>
              <a:t>erat</a:t>
            </a:r>
            <a:r>
              <a:rPr lang="fi-FI"/>
              <a:t> in </a:t>
            </a:r>
            <a:r>
              <a:rPr lang="fi-FI" err="1"/>
              <a:t>vehicula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,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convallis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</a:t>
            </a:r>
            <a:r>
              <a:rPr lang="fi-FI" err="1"/>
              <a:t>vel</a:t>
            </a:r>
            <a:r>
              <a:rPr lang="fi-FI"/>
              <a:t> </a:t>
            </a:r>
            <a:r>
              <a:rPr lang="fi-FI" err="1"/>
              <a:t>eleifend</a:t>
            </a:r>
            <a:r>
              <a:rPr lang="fi-FI"/>
              <a:t> libero </a:t>
            </a:r>
            <a:r>
              <a:rPr lang="fi-FI" err="1"/>
              <a:t>ligula</a:t>
            </a:r>
            <a:r>
              <a:rPr lang="fi-FI"/>
              <a:t> at </a:t>
            </a:r>
            <a:r>
              <a:rPr lang="fi-FI" err="1"/>
              <a:t>tortor</a:t>
            </a:r>
            <a:r>
              <a:rPr lang="fi-FI"/>
              <a:t>. </a:t>
            </a:r>
          </a:p>
        </p:txBody>
      </p:sp>
      <p:sp>
        <p:nvSpPr>
          <p:cNvPr id="46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46" hasCustomPrompt="1"/>
          </p:nvPr>
        </p:nvSpPr>
        <p:spPr>
          <a:xfrm>
            <a:off x="6323624" y="1920274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</a:t>
            </a:r>
          </a:p>
          <a:p>
            <a:pPr lvl="1" rtl="0"/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, </a:t>
            </a:r>
            <a:r>
              <a:rPr lang="fi-FI" err="1"/>
              <a:t>erat</a:t>
            </a:r>
            <a:r>
              <a:rPr lang="fi-FI"/>
              <a:t> in </a:t>
            </a:r>
            <a:r>
              <a:rPr lang="fi-FI" err="1"/>
              <a:t>vehicula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,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convallis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</a:t>
            </a:r>
            <a:r>
              <a:rPr lang="fi-FI" err="1"/>
              <a:t>vel</a:t>
            </a:r>
            <a:r>
              <a:rPr lang="fi-FI"/>
              <a:t> </a:t>
            </a:r>
            <a:r>
              <a:rPr lang="fi-FI" err="1"/>
              <a:t>eleifend</a:t>
            </a:r>
            <a:r>
              <a:rPr lang="fi-FI"/>
              <a:t> libero </a:t>
            </a:r>
            <a:r>
              <a:rPr lang="fi-FI" err="1"/>
              <a:t>ligula</a:t>
            </a:r>
            <a:r>
              <a:rPr lang="fi-FI"/>
              <a:t> at </a:t>
            </a:r>
            <a:r>
              <a:rPr lang="fi-FI" err="1"/>
              <a:t>tortor</a:t>
            </a:r>
            <a:r>
              <a:rPr lang="fi-FI"/>
              <a:t>. </a:t>
            </a:r>
          </a:p>
        </p:txBody>
      </p:sp>
      <p:sp>
        <p:nvSpPr>
          <p:cNvPr id="47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219722" y="3328284"/>
            <a:ext cx="1421472" cy="339483"/>
          </a:xfrm>
        </p:spPr>
        <p:txBody>
          <a:bodyPr rtlCol="0" anchor="b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27.3.2023</a:t>
            </a:r>
          </a:p>
        </p:txBody>
      </p:sp>
      <p:sp>
        <p:nvSpPr>
          <p:cNvPr id="48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75595" y="3984454"/>
            <a:ext cx="1421472" cy="339483"/>
          </a:xfrm>
        </p:spPr>
        <p:txBody>
          <a:bodyPr rtlCol="0" anchor="t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13.2.2023</a:t>
            </a:r>
          </a:p>
        </p:txBody>
      </p:sp>
      <p:sp>
        <p:nvSpPr>
          <p:cNvPr id="50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3744850" y="3984454"/>
            <a:ext cx="1421472" cy="339483"/>
          </a:xfrm>
        </p:spPr>
        <p:txBody>
          <a:bodyPr rtlCol="0" anchor="t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18.5.2023</a:t>
            </a:r>
          </a:p>
        </p:txBody>
      </p:sp>
      <p:sp>
        <p:nvSpPr>
          <p:cNvPr id="51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5312560" y="3328284"/>
            <a:ext cx="1421472" cy="339483"/>
          </a:xfrm>
        </p:spPr>
        <p:txBody>
          <a:bodyPr rtlCol="0" anchor="b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10.7.2023</a:t>
            </a:r>
          </a:p>
        </p:txBody>
      </p:sp>
      <p:sp>
        <p:nvSpPr>
          <p:cNvPr id="52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714105" y="3984454"/>
            <a:ext cx="1421472" cy="339483"/>
          </a:xfrm>
        </p:spPr>
        <p:txBody>
          <a:bodyPr rtlCol="0" anchor="t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5.9.2023</a:t>
            </a:r>
          </a:p>
        </p:txBody>
      </p:sp>
      <p:sp>
        <p:nvSpPr>
          <p:cNvPr id="53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8405399" y="3328284"/>
            <a:ext cx="1421472" cy="339483"/>
          </a:xfrm>
        </p:spPr>
        <p:txBody>
          <a:bodyPr rtlCol="0" anchor="b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7.10.2023</a:t>
            </a:r>
          </a:p>
        </p:txBody>
      </p:sp>
      <p:sp>
        <p:nvSpPr>
          <p:cNvPr id="54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683361" y="3984454"/>
            <a:ext cx="1421472" cy="339483"/>
          </a:xfrm>
        </p:spPr>
        <p:txBody>
          <a:bodyPr rtlCol="0" anchor="t"/>
          <a:lstStyle>
            <a:lvl1pPr marL="0" indent="0" algn="ctr" rtl="0">
              <a:buFont typeface="Arial" panose="020B0604020202020204" pitchFamily="34" charset="0"/>
              <a:buNone/>
              <a:defRPr lang="fi-FI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i-FI"/>
              <a:t>12.12.2023</a:t>
            </a:r>
          </a:p>
        </p:txBody>
      </p:sp>
      <p:sp>
        <p:nvSpPr>
          <p:cNvPr id="62" name="Sisällön paikkamerkki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53" hasCustomPrompt="1"/>
          </p:nvPr>
        </p:nvSpPr>
        <p:spPr>
          <a:xfrm>
            <a:off x="9292880" y="1920274"/>
            <a:ext cx="2202434" cy="1147390"/>
          </a:xfrm>
        </p:spPr>
        <p:txBody>
          <a:bodyPr rtlCol="0"/>
          <a:lstStyle>
            <a:lvl1pPr marL="0" indent="0" rtl="0">
              <a:buNone/>
              <a:defRPr sz="1100" b="1">
                <a:solidFill>
                  <a:schemeClr val="tx1"/>
                </a:solidFill>
              </a:defRPr>
            </a:lvl1pPr>
            <a:lvl2pPr marL="182563" indent="-182563" rtl="0"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</a:t>
            </a:r>
          </a:p>
          <a:p>
            <a:pPr lvl="1" rtl="0"/>
            <a:r>
              <a:rPr lang="fi-FI" err="1"/>
              <a:t>Nulla</a:t>
            </a:r>
            <a:r>
              <a:rPr lang="fi-FI"/>
              <a:t> </a:t>
            </a:r>
            <a:r>
              <a:rPr lang="fi-FI" err="1"/>
              <a:t>vestibulum</a:t>
            </a:r>
            <a:r>
              <a:rPr lang="fi-FI"/>
              <a:t>, </a:t>
            </a:r>
            <a:r>
              <a:rPr lang="fi-FI" err="1"/>
              <a:t>erat</a:t>
            </a:r>
            <a:r>
              <a:rPr lang="fi-FI"/>
              <a:t> in </a:t>
            </a:r>
            <a:r>
              <a:rPr lang="fi-FI" err="1"/>
              <a:t>vehicula</a:t>
            </a:r>
            <a:r>
              <a:rPr lang="fi-FI"/>
              <a:t> </a:t>
            </a:r>
            <a:r>
              <a:rPr lang="fi-FI" err="1"/>
              <a:t>rhoncus</a:t>
            </a:r>
            <a:r>
              <a:rPr lang="fi-FI"/>
              <a:t>, </a:t>
            </a:r>
            <a:r>
              <a:rPr lang="fi-FI" err="1"/>
              <a:t>nisi</a:t>
            </a:r>
            <a:r>
              <a:rPr lang="fi-FI"/>
              <a:t> </a:t>
            </a:r>
            <a:r>
              <a:rPr lang="fi-FI" err="1"/>
              <a:t>enim</a:t>
            </a:r>
            <a:r>
              <a:rPr lang="fi-FI"/>
              <a:t> </a:t>
            </a:r>
            <a:r>
              <a:rPr lang="fi-FI" err="1"/>
              <a:t>convallis</a:t>
            </a:r>
            <a:r>
              <a:rPr lang="fi-FI"/>
              <a:t> </a:t>
            </a:r>
            <a:r>
              <a:rPr lang="fi-FI" err="1"/>
              <a:t>purus</a:t>
            </a:r>
            <a:r>
              <a:rPr lang="fi-FI"/>
              <a:t>, </a:t>
            </a:r>
            <a:r>
              <a:rPr lang="fi-FI" err="1"/>
              <a:t>vel</a:t>
            </a:r>
            <a:r>
              <a:rPr lang="fi-FI"/>
              <a:t> </a:t>
            </a:r>
            <a:r>
              <a:rPr lang="fi-FI" err="1"/>
              <a:t>eleifend</a:t>
            </a:r>
            <a:r>
              <a:rPr lang="fi-FI"/>
              <a:t> libero </a:t>
            </a:r>
            <a:r>
              <a:rPr lang="fi-FI" err="1"/>
              <a:t>ligula</a:t>
            </a:r>
            <a:r>
              <a:rPr lang="fi-FI"/>
              <a:t> at </a:t>
            </a:r>
            <a:r>
              <a:rPr lang="fi-FI" err="1"/>
              <a:t>tortor</a:t>
            </a:r>
            <a:r>
              <a:rPr lang="fi-FI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429766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Väli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0432" y="2674979"/>
            <a:ext cx="8000509" cy="2770232"/>
          </a:xfrm>
        </p:spPr>
        <p:txBody>
          <a:bodyPr rtlCol="0" anchor="t"/>
          <a:lstStyle>
            <a:lvl1pPr rtl="0">
              <a:lnSpc>
                <a:spcPct val="95000"/>
              </a:lnSpc>
              <a:defRPr sz="4000" b="0" baseline="0">
                <a:solidFill>
                  <a:schemeClr val="accent5"/>
                </a:solidFill>
              </a:defRPr>
            </a:lvl1pPr>
          </a:lstStyle>
          <a:p>
            <a:pPr rtl="0"/>
            <a:r>
              <a:rPr lang="fi-FI"/>
              <a:t>40 pt </a:t>
            </a:r>
            <a:r>
              <a:rPr lang="fi-FI" err="1"/>
              <a:t>Väliotikkodia</a:t>
            </a:r>
            <a:r>
              <a:rPr lang="fi-FI"/>
              <a:t> 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0989" y="88324"/>
            <a:ext cx="2388686" cy="1518052"/>
          </a:xfrm>
        </p:spPr>
        <p:txBody>
          <a:bodyPr rtlCol="0">
            <a:no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2000">
                <a:solidFill>
                  <a:schemeClr val="accent5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1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5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5" name="Group 4"/>
          <p:cNvGrpSpPr>
            <a:grpSpLocks noChangeAspect="1"/>
          </p:cNvGrpSpPr>
          <p:nvPr userDrawn="1"/>
        </p:nvGrpSpPr>
        <p:grpSpPr bwMode="auto">
          <a:xfrm>
            <a:off x="8760941" y="3426941"/>
            <a:ext cx="3431059" cy="3431059"/>
            <a:chOff x="1678" y="2"/>
            <a:chExt cx="4320" cy="4320"/>
          </a:xfrm>
          <a:solidFill>
            <a:schemeClr val="accent5"/>
          </a:solidFill>
        </p:grpSpPr>
        <p:sp>
          <p:nvSpPr>
            <p:cNvPr id="16" name="Rectangle 5"/>
            <p:cNvSpPr>
              <a:spLocks noChangeArrowheads="1"/>
            </p:cNvSpPr>
            <p:nvPr userDrawn="1"/>
          </p:nvSpPr>
          <p:spPr bwMode="auto">
            <a:xfrm>
              <a:off x="3118" y="144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6"/>
            <p:cNvSpPr>
              <a:spLocks noChangeArrowheads="1"/>
            </p:cNvSpPr>
            <p:nvPr userDrawn="1"/>
          </p:nvSpPr>
          <p:spPr bwMode="auto">
            <a:xfrm>
              <a:off x="4558" y="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7"/>
            <p:cNvSpPr>
              <a:spLocks noChangeArrowheads="1"/>
            </p:cNvSpPr>
            <p:nvPr userDrawn="1"/>
          </p:nvSpPr>
          <p:spPr bwMode="auto">
            <a:xfrm>
              <a:off x="455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Rectangle 8"/>
            <p:cNvSpPr>
              <a:spLocks noChangeArrowheads="1"/>
            </p:cNvSpPr>
            <p:nvPr userDrawn="1"/>
          </p:nvSpPr>
          <p:spPr bwMode="auto">
            <a:xfrm>
              <a:off x="167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10914968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Väliotsikkodi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0432" y="2674979"/>
            <a:ext cx="8000509" cy="2770232"/>
          </a:xfrm>
        </p:spPr>
        <p:txBody>
          <a:bodyPr rtlCol="0" anchor="t"/>
          <a:lstStyle>
            <a:lvl1pPr rtl="0">
              <a:lnSpc>
                <a:spcPct val="95000"/>
              </a:lnSpc>
              <a:defRPr sz="4000" b="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/>
              <a:t>40 pt </a:t>
            </a:r>
            <a:r>
              <a:rPr lang="fi-FI" err="1"/>
              <a:t>Väliotikkodia</a:t>
            </a:r>
            <a:r>
              <a:rPr lang="fi-FI"/>
              <a:t> 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0989" y="88324"/>
            <a:ext cx="2388686" cy="1518052"/>
          </a:xfrm>
        </p:spPr>
        <p:txBody>
          <a:bodyPr rtlCol="0">
            <a:no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2000">
                <a:solidFill>
                  <a:schemeClr val="accent1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2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1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5" name="Group 4"/>
          <p:cNvGrpSpPr>
            <a:grpSpLocks noChangeAspect="1"/>
          </p:cNvGrpSpPr>
          <p:nvPr userDrawn="1"/>
        </p:nvGrpSpPr>
        <p:grpSpPr bwMode="auto">
          <a:xfrm>
            <a:off x="8760941" y="3426941"/>
            <a:ext cx="3431059" cy="3431059"/>
            <a:chOff x="1678" y="2"/>
            <a:chExt cx="4320" cy="4320"/>
          </a:xfrm>
          <a:solidFill>
            <a:schemeClr val="accent1"/>
          </a:solidFill>
        </p:grpSpPr>
        <p:sp>
          <p:nvSpPr>
            <p:cNvPr id="16" name="Rectangle 5"/>
            <p:cNvSpPr>
              <a:spLocks noChangeArrowheads="1"/>
            </p:cNvSpPr>
            <p:nvPr userDrawn="1"/>
          </p:nvSpPr>
          <p:spPr bwMode="auto">
            <a:xfrm>
              <a:off x="3118" y="144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6"/>
            <p:cNvSpPr>
              <a:spLocks noChangeArrowheads="1"/>
            </p:cNvSpPr>
            <p:nvPr userDrawn="1"/>
          </p:nvSpPr>
          <p:spPr bwMode="auto">
            <a:xfrm>
              <a:off x="4558" y="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7"/>
            <p:cNvSpPr>
              <a:spLocks noChangeArrowheads="1"/>
            </p:cNvSpPr>
            <p:nvPr userDrawn="1"/>
          </p:nvSpPr>
          <p:spPr bwMode="auto">
            <a:xfrm>
              <a:off x="455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Rectangle 8"/>
            <p:cNvSpPr>
              <a:spLocks noChangeArrowheads="1"/>
            </p:cNvSpPr>
            <p:nvPr userDrawn="1"/>
          </p:nvSpPr>
          <p:spPr bwMode="auto">
            <a:xfrm>
              <a:off x="167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6168633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Väli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0432" y="2674979"/>
            <a:ext cx="8000509" cy="2770232"/>
          </a:xfrm>
        </p:spPr>
        <p:txBody>
          <a:bodyPr rtlCol="0" anchor="t"/>
          <a:lstStyle>
            <a:lvl1pPr rtl="0">
              <a:lnSpc>
                <a:spcPct val="95000"/>
              </a:lnSpc>
              <a:defRPr sz="4000" b="0" baseline="0">
                <a:solidFill>
                  <a:schemeClr val="accent6"/>
                </a:solidFill>
              </a:defRPr>
            </a:lvl1pPr>
          </a:lstStyle>
          <a:p>
            <a:pPr rtl="0"/>
            <a:r>
              <a:rPr lang="fi-FI"/>
              <a:t>40 pt </a:t>
            </a:r>
            <a:r>
              <a:rPr lang="fi-FI" err="1"/>
              <a:t>Väliotikkodia</a:t>
            </a:r>
            <a:r>
              <a:rPr lang="fi-FI"/>
              <a:t> 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,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elit.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0989" y="88324"/>
            <a:ext cx="2388686" cy="1518052"/>
          </a:xfrm>
        </p:spPr>
        <p:txBody>
          <a:bodyPr rtlCol="0">
            <a:no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2000">
                <a:solidFill>
                  <a:schemeClr val="accent6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3</a:t>
            </a:r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6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0" name="Group 19"/>
          <p:cNvGrpSpPr>
            <a:grpSpLocks noChangeAspect="1"/>
          </p:cNvGrpSpPr>
          <p:nvPr userDrawn="1"/>
        </p:nvGrpSpPr>
        <p:grpSpPr bwMode="auto">
          <a:xfrm>
            <a:off x="7968652" y="2286000"/>
            <a:ext cx="4223348" cy="4572000"/>
            <a:chOff x="2768" y="1"/>
            <a:chExt cx="5984" cy="6478"/>
          </a:xfrm>
          <a:solidFill>
            <a:schemeClr val="accent6"/>
          </a:solidFill>
        </p:grpSpPr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2768" y="3004"/>
              <a:ext cx="1995" cy="2489"/>
            </a:xfrm>
            <a:custGeom>
              <a:avLst/>
              <a:gdLst>
                <a:gd name="T0" fmla="*/ 0 w 1995"/>
                <a:gd name="T1" fmla="*/ 1503 h 2489"/>
                <a:gd name="T2" fmla="*/ 1246 w 1995"/>
                <a:gd name="T3" fmla="*/ 1497 h 2489"/>
                <a:gd name="T4" fmla="*/ 1994 w 1995"/>
                <a:gd name="T5" fmla="*/ 2489 h 2489"/>
                <a:gd name="T6" fmla="*/ 1995 w 1995"/>
                <a:gd name="T7" fmla="*/ 0 h 2489"/>
                <a:gd name="T8" fmla="*/ 0 w 1995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5" h="2489">
                  <a:moveTo>
                    <a:pt x="0" y="1503"/>
                  </a:moveTo>
                  <a:lnTo>
                    <a:pt x="1246" y="1497"/>
                  </a:lnTo>
                  <a:lnTo>
                    <a:pt x="1994" y="2489"/>
                  </a:lnTo>
                  <a:lnTo>
                    <a:pt x="1995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4762" y="3992"/>
              <a:ext cx="1993" cy="2487"/>
            </a:xfrm>
            <a:custGeom>
              <a:avLst/>
              <a:gdLst>
                <a:gd name="T0" fmla="*/ 1993 w 1993"/>
                <a:gd name="T1" fmla="*/ 2487 h 2487"/>
                <a:gd name="T2" fmla="*/ 1993 w 1993"/>
                <a:gd name="T3" fmla="*/ 0 h 2487"/>
                <a:gd name="T4" fmla="*/ 0 w 1993"/>
                <a:gd name="T5" fmla="*/ 1501 h 2487"/>
                <a:gd name="T6" fmla="*/ 1246 w 1993"/>
                <a:gd name="T7" fmla="*/ 1495 h 2487"/>
                <a:gd name="T8" fmla="*/ 1993 w 1993"/>
                <a:gd name="T9" fmla="*/ 2487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7">
                  <a:moveTo>
                    <a:pt x="1993" y="2487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5"/>
                  </a:lnTo>
                  <a:lnTo>
                    <a:pt x="1993" y="24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4762" y="1503"/>
              <a:ext cx="1993" cy="2488"/>
            </a:xfrm>
            <a:custGeom>
              <a:avLst/>
              <a:gdLst>
                <a:gd name="T0" fmla="*/ 1993 w 1993"/>
                <a:gd name="T1" fmla="*/ 2488 h 2488"/>
                <a:gd name="T2" fmla="*/ 1993 w 1993"/>
                <a:gd name="T3" fmla="*/ 0 h 2488"/>
                <a:gd name="T4" fmla="*/ 0 w 1993"/>
                <a:gd name="T5" fmla="*/ 1501 h 2488"/>
                <a:gd name="T6" fmla="*/ 1246 w 1993"/>
                <a:gd name="T7" fmla="*/ 1496 h 2488"/>
                <a:gd name="T8" fmla="*/ 1993 w 1993"/>
                <a:gd name="T9" fmla="*/ 2488 h 2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8">
                  <a:moveTo>
                    <a:pt x="1993" y="2488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6"/>
                  </a:lnTo>
                  <a:lnTo>
                    <a:pt x="1993" y="24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6755" y="2489"/>
              <a:ext cx="1993" cy="2489"/>
            </a:xfrm>
            <a:custGeom>
              <a:avLst/>
              <a:gdLst>
                <a:gd name="T0" fmla="*/ 0 w 1993"/>
                <a:gd name="T1" fmla="*/ 1503 h 2489"/>
                <a:gd name="T2" fmla="*/ 1246 w 1993"/>
                <a:gd name="T3" fmla="*/ 1497 h 2489"/>
                <a:gd name="T4" fmla="*/ 1993 w 1993"/>
                <a:gd name="T5" fmla="*/ 2489 h 2489"/>
                <a:gd name="T6" fmla="*/ 1993 w 1993"/>
                <a:gd name="T7" fmla="*/ 0 h 2489"/>
                <a:gd name="T8" fmla="*/ 0 w 1993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9">
                  <a:moveTo>
                    <a:pt x="0" y="1503"/>
                  </a:moveTo>
                  <a:lnTo>
                    <a:pt x="1246" y="1497"/>
                  </a:lnTo>
                  <a:lnTo>
                    <a:pt x="1993" y="2489"/>
                  </a:lnTo>
                  <a:lnTo>
                    <a:pt x="1993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6755" y="1"/>
              <a:ext cx="1993" cy="2487"/>
            </a:xfrm>
            <a:custGeom>
              <a:avLst/>
              <a:gdLst>
                <a:gd name="T0" fmla="*/ 1993 w 1993"/>
                <a:gd name="T1" fmla="*/ 0 h 2487"/>
                <a:gd name="T2" fmla="*/ 0 w 1993"/>
                <a:gd name="T3" fmla="*/ 1501 h 2487"/>
                <a:gd name="T4" fmla="*/ 1246 w 1993"/>
                <a:gd name="T5" fmla="*/ 1496 h 2487"/>
                <a:gd name="T6" fmla="*/ 1993 w 1993"/>
                <a:gd name="T7" fmla="*/ 2487 h 2487"/>
                <a:gd name="T8" fmla="*/ 1993 w 1993"/>
                <a:gd name="T9" fmla="*/ 0 h 2487"/>
                <a:gd name="T10" fmla="*/ 1993 w 1993"/>
                <a:gd name="T11" fmla="*/ 0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93" h="2487">
                  <a:moveTo>
                    <a:pt x="1993" y="0"/>
                  </a:moveTo>
                  <a:lnTo>
                    <a:pt x="0" y="1501"/>
                  </a:lnTo>
                  <a:lnTo>
                    <a:pt x="1246" y="1496"/>
                  </a:lnTo>
                  <a:lnTo>
                    <a:pt x="1993" y="2487"/>
                  </a:lnTo>
                  <a:lnTo>
                    <a:pt x="1993" y="0"/>
                  </a:lnTo>
                  <a:lnTo>
                    <a:pt x="19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Freeform 25"/>
            <p:cNvSpPr>
              <a:spLocks/>
            </p:cNvSpPr>
            <p:nvPr/>
          </p:nvSpPr>
          <p:spPr bwMode="auto">
            <a:xfrm>
              <a:off x="6763" y="4978"/>
              <a:ext cx="1989" cy="1497"/>
            </a:xfrm>
            <a:custGeom>
              <a:avLst/>
              <a:gdLst>
                <a:gd name="T0" fmla="*/ 1989 w 1989"/>
                <a:gd name="T1" fmla="*/ 1497 h 1497"/>
                <a:gd name="T2" fmla="*/ 1989 w 1989"/>
                <a:gd name="T3" fmla="*/ 0 h 1497"/>
                <a:gd name="T4" fmla="*/ 0 w 1989"/>
                <a:gd name="T5" fmla="*/ 1497 h 1497"/>
                <a:gd name="T6" fmla="*/ 1989 w 1989"/>
                <a:gd name="T7" fmla="*/ 1497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9" h="1497">
                  <a:moveTo>
                    <a:pt x="1989" y="1497"/>
                  </a:moveTo>
                  <a:lnTo>
                    <a:pt x="1989" y="0"/>
                  </a:lnTo>
                  <a:lnTo>
                    <a:pt x="0" y="1497"/>
                  </a:lnTo>
                  <a:lnTo>
                    <a:pt x="1989" y="1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51689116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0432" y="1177096"/>
            <a:ext cx="8000509" cy="2770232"/>
          </a:xfrm>
        </p:spPr>
        <p:txBody>
          <a:bodyPr rtlCol="0" anchor="t"/>
          <a:lstStyle>
            <a:lvl1pPr rtl="0">
              <a:lnSpc>
                <a:spcPct val="95000"/>
              </a:lnSpc>
              <a:defRPr sz="4000" b="0" baseline="0">
                <a:solidFill>
                  <a:schemeClr val="accent4"/>
                </a:solidFill>
              </a:defRPr>
            </a:lvl1pPr>
          </a:lstStyle>
          <a:p>
            <a:pPr rtl="0"/>
            <a:r>
              <a:rPr lang="fi-FI"/>
              <a:t>40 pt Sitaatti/</a:t>
            </a:r>
            <a:r>
              <a:rPr lang="fi-FI" err="1"/>
              <a:t>Oneliner</a:t>
            </a:r>
            <a:r>
              <a:rPr lang="fi-FI"/>
              <a:t> Lorem </a:t>
            </a:r>
            <a:r>
              <a:rPr lang="fi-FI" err="1"/>
              <a:t>ipsum</a:t>
            </a:r>
            <a:r>
              <a:rPr lang="fi-FI"/>
              <a:t> </a:t>
            </a:r>
            <a:r>
              <a:rPr lang="fi-FI" err="1"/>
              <a:t>dolor</a:t>
            </a:r>
            <a:r>
              <a:rPr lang="fi-FI"/>
              <a:t> sit </a:t>
            </a:r>
            <a:r>
              <a:rPr lang="fi-FI" err="1"/>
              <a:t>amet</a:t>
            </a:r>
            <a:r>
              <a:rPr lang="fi-FI"/>
              <a:t> </a:t>
            </a:r>
            <a:r>
              <a:rPr lang="fi-FI" err="1"/>
              <a:t>consectetur</a:t>
            </a:r>
            <a:r>
              <a:rPr lang="fi-FI"/>
              <a:t> </a:t>
            </a:r>
            <a:r>
              <a:rPr lang="fi-FI" err="1"/>
              <a:t>adipiscing</a:t>
            </a:r>
            <a:r>
              <a:rPr lang="fi-FI"/>
              <a:t> elit </a:t>
            </a:r>
            <a:r>
              <a:rPr lang="fi-FI" err="1"/>
              <a:t>mauris</a:t>
            </a:r>
            <a:r>
              <a:rPr lang="fi-FI"/>
              <a:t> </a:t>
            </a:r>
            <a:r>
              <a:rPr lang="fi-FI" err="1"/>
              <a:t>mollis</a:t>
            </a:r>
            <a:r>
              <a:rPr lang="fi-FI"/>
              <a:t> </a:t>
            </a:r>
            <a:r>
              <a:rPr lang="fi-FI" err="1"/>
              <a:t>porta</a:t>
            </a:r>
            <a:r>
              <a:rPr lang="fi-FI"/>
              <a:t> </a:t>
            </a:r>
            <a:r>
              <a:rPr lang="fi-FI" err="1"/>
              <a:t>ultrices</a:t>
            </a:r>
            <a:r>
              <a:rPr lang="fi-FI"/>
              <a:t> </a:t>
            </a:r>
            <a:r>
              <a:rPr lang="fi-FI" err="1"/>
              <a:t>proin</a:t>
            </a:r>
            <a:r>
              <a:rPr lang="fi-FI"/>
              <a:t> at </a:t>
            </a:r>
            <a:r>
              <a:rPr lang="fi-FI" err="1"/>
              <a:t>lorem</a:t>
            </a:r>
            <a:r>
              <a:rPr lang="fi-FI"/>
              <a:t> </a:t>
            </a:r>
            <a:r>
              <a:rPr lang="fi-FI" err="1"/>
              <a:t>quis</a:t>
            </a:r>
            <a:r>
              <a:rPr lang="fi-FI"/>
              <a:t> </a:t>
            </a:r>
            <a:r>
              <a:rPr lang="fi-FI" err="1"/>
              <a:t>leo</a:t>
            </a:r>
            <a:endParaRPr lang="fi-FI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accent4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5" name="Group 4"/>
          <p:cNvGrpSpPr>
            <a:grpSpLocks noChangeAspect="1"/>
          </p:cNvGrpSpPr>
          <p:nvPr userDrawn="1"/>
        </p:nvGrpSpPr>
        <p:grpSpPr bwMode="auto">
          <a:xfrm>
            <a:off x="8760941" y="3426941"/>
            <a:ext cx="3431059" cy="3431059"/>
            <a:chOff x="1678" y="2"/>
            <a:chExt cx="4320" cy="4320"/>
          </a:xfrm>
          <a:solidFill>
            <a:schemeClr val="accent4"/>
          </a:solidFill>
        </p:grpSpPr>
        <p:sp>
          <p:nvSpPr>
            <p:cNvPr id="16" name="Rectangle 5"/>
            <p:cNvSpPr>
              <a:spLocks noChangeArrowheads="1"/>
            </p:cNvSpPr>
            <p:nvPr userDrawn="1"/>
          </p:nvSpPr>
          <p:spPr bwMode="auto">
            <a:xfrm>
              <a:off x="3118" y="144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6"/>
            <p:cNvSpPr>
              <a:spLocks noChangeArrowheads="1"/>
            </p:cNvSpPr>
            <p:nvPr userDrawn="1"/>
          </p:nvSpPr>
          <p:spPr bwMode="auto">
            <a:xfrm>
              <a:off x="4558" y="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7"/>
            <p:cNvSpPr>
              <a:spLocks noChangeArrowheads="1"/>
            </p:cNvSpPr>
            <p:nvPr userDrawn="1"/>
          </p:nvSpPr>
          <p:spPr bwMode="auto">
            <a:xfrm>
              <a:off x="455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Rectangle 8"/>
            <p:cNvSpPr>
              <a:spLocks noChangeArrowheads="1"/>
            </p:cNvSpPr>
            <p:nvPr userDrawn="1"/>
          </p:nvSpPr>
          <p:spPr bwMode="auto">
            <a:xfrm>
              <a:off x="1678" y="2882"/>
              <a:ext cx="1440" cy="14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25104779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/>
              <a:t>Lisää tai vedä ja pudota valokuva</a:t>
            </a:r>
          </a:p>
        </p:txBody>
      </p:sp>
    </p:spTree>
    <p:extLst>
      <p:ext uri="{BB962C8B-B14F-4D97-AF65-F5344CB8AC3E}">
        <p14:creationId xmlns:p14="http://schemas.microsoft.com/office/powerpoint/2010/main" val="1159430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062B20-6535-4033-BC3B-0B96A6511E91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85363555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pu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1917506"/>
            <a:ext cx="2673531" cy="3046379"/>
          </a:xfrm>
          <a:solidFill>
            <a:schemeClr val="bg2"/>
          </a:solidFill>
        </p:spPr>
        <p:txBody>
          <a:bodyPr tIns="1584000" rtlCol="0" anchor="t"/>
          <a:lstStyle>
            <a:lvl1pPr marL="0" indent="0" algn="ctr">
              <a:buNone/>
              <a:defRPr sz="1200" i="1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i-FI"/>
              <a:t>Lisää tai vedä henkilökuvasi tähän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42669" y="1928284"/>
            <a:ext cx="4778220" cy="658154"/>
          </a:xfrm>
        </p:spPr>
        <p:txBody>
          <a:bodyPr rtlCol="0" anchor="t"/>
          <a:lstStyle>
            <a:lvl1pPr rtl="0">
              <a:lnSpc>
                <a:spcPct val="100000"/>
              </a:lnSpc>
              <a:defRPr sz="5200" b="0">
                <a:solidFill>
                  <a:schemeClr val="bg2"/>
                </a:solidFill>
              </a:defRPr>
            </a:lvl1pPr>
          </a:lstStyle>
          <a:p>
            <a:pPr rtl="0"/>
            <a:r>
              <a:rPr lang="fi-FI"/>
              <a:t>Kiitos!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433960" y="3048994"/>
            <a:ext cx="4786929" cy="596809"/>
          </a:xfrm>
        </p:spPr>
        <p:txBody>
          <a:bodyPr rtlCol="0">
            <a:normAutofit/>
          </a:bodyPr>
          <a:lstStyle>
            <a:lvl1pPr mar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bg2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bg2"/>
                </a:solidFill>
              </a:defRPr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fi-FI"/>
              <a:t>@</a:t>
            </a:r>
            <a:r>
              <a:rPr lang="fi-FI" err="1"/>
              <a:t>someprofiilit</a:t>
            </a:r>
            <a:r>
              <a:rPr lang="fi-FI"/>
              <a:t> etc.</a:t>
            </a:r>
          </a:p>
          <a:p>
            <a:pPr lvl="0" rtl="0"/>
            <a:r>
              <a:rPr lang="fi-FI"/>
              <a:t>@</a:t>
            </a:r>
            <a:r>
              <a:rPr lang="fi-FI" err="1"/>
              <a:t>someprofiili</a:t>
            </a:r>
            <a:endParaRPr lang="fi-FI"/>
          </a:p>
        </p:txBody>
      </p:sp>
      <p:grpSp>
        <p:nvGrpSpPr>
          <p:cNvPr id="26" name="Group 28"/>
          <p:cNvGrpSpPr>
            <a:grpSpLocks noChangeAspect="1"/>
          </p:cNvGrpSpPr>
          <p:nvPr userDrawn="1"/>
        </p:nvGrpSpPr>
        <p:grpSpPr bwMode="auto">
          <a:xfrm>
            <a:off x="310242" y="6144138"/>
            <a:ext cx="1524141" cy="428400"/>
            <a:chOff x="3418" y="2582"/>
            <a:chExt cx="4682" cy="1316"/>
          </a:xfrm>
          <a:solidFill>
            <a:schemeClr val="bg2"/>
          </a:solidFill>
        </p:grpSpPr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83" y="2748"/>
              <a:ext cx="1342" cy="858"/>
            </a:xfrm>
            <a:custGeom>
              <a:avLst/>
              <a:gdLst>
                <a:gd name="T0" fmla="*/ 0 w 567"/>
                <a:gd name="T1" fmla="*/ 361 h 361"/>
                <a:gd name="T2" fmla="*/ 0 w 567"/>
                <a:gd name="T3" fmla="*/ 0 h 361"/>
                <a:gd name="T4" fmla="*/ 197 w 567"/>
                <a:gd name="T5" fmla="*/ 0 h 361"/>
                <a:gd name="T6" fmla="*/ 203 w 567"/>
                <a:gd name="T7" fmla="*/ 59 h 361"/>
                <a:gd name="T8" fmla="*/ 358 w 567"/>
                <a:gd name="T9" fmla="*/ 0 h 361"/>
                <a:gd name="T10" fmla="*/ 567 w 567"/>
                <a:gd name="T11" fmla="*/ 195 h 361"/>
                <a:gd name="T12" fmla="*/ 567 w 567"/>
                <a:gd name="T13" fmla="*/ 361 h 361"/>
                <a:gd name="T14" fmla="*/ 442 w 567"/>
                <a:gd name="T15" fmla="*/ 361 h 361"/>
                <a:gd name="T16" fmla="*/ 365 w 567"/>
                <a:gd name="T17" fmla="*/ 301 h 361"/>
                <a:gd name="T18" fmla="*/ 365 w 567"/>
                <a:gd name="T19" fmla="*/ 135 h 361"/>
                <a:gd name="T20" fmla="*/ 284 w 567"/>
                <a:gd name="T21" fmla="*/ 57 h 361"/>
                <a:gd name="T22" fmla="*/ 203 w 567"/>
                <a:gd name="T23" fmla="*/ 135 h 361"/>
                <a:gd name="T24" fmla="*/ 203 w 567"/>
                <a:gd name="T25" fmla="*/ 301 h 361"/>
                <a:gd name="T26" fmla="*/ 127 w 567"/>
                <a:gd name="T27" fmla="*/ 361 h 361"/>
                <a:gd name="T28" fmla="*/ 0 w 567"/>
                <a:gd name="T29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7" h="361">
                  <a:moveTo>
                    <a:pt x="0" y="36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3" y="59"/>
                    <a:pt x="203" y="59"/>
                    <a:pt x="203" y="59"/>
                  </a:cubicBezTo>
                  <a:cubicBezTo>
                    <a:pt x="213" y="49"/>
                    <a:pt x="269" y="0"/>
                    <a:pt x="358" y="0"/>
                  </a:cubicBezTo>
                  <a:cubicBezTo>
                    <a:pt x="542" y="0"/>
                    <a:pt x="567" y="97"/>
                    <a:pt x="567" y="195"/>
                  </a:cubicBezTo>
                  <a:cubicBezTo>
                    <a:pt x="567" y="361"/>
                    <a:pt x="567" y="361"/>
                    <a:pt x="567" y="361"/>
                  </a:cubicBezTo>
                  <a:cubicBezTo>
                    <a:pt x="442" y="361"/>
                    <a:pt x="442" y="361"/>
                    <a:pt x="442" y="361"/>
                  </a:cubicBezTo>
                  <a:cubicBezTo>
                    <a:pt x="404" y="361"/>
                    <a:pt x="365" y="353"/>
                    <a:pt x="365" y="301"/>
                  </a:cubicBezTo>
                  <a:cubicBezTo>
                    <a:pt x="365" y="135"/>
                    <a:pt x="365" y="135"/>
                    <a:pt x="365" y="135"/>
                  </a:cubicBezTo>
                  <a:cubicBezTo>
                    <a:pt x="365" y="99"/>
                    <a:pt x="345" y="57"/>
                    <a:pt x="284" y="57"/>
                  </a:cubicBezTo>
                  <a:cubicBezTo>
                    <a:pt x="224" y="57"/>
                    <a:pt x="203" y="99"/>
                    <a:pt x="203" y="135"/>
                  </a:cubicBezTo>
                  <a:cubicBezTo>
                    <a:pt x="203" y="301"/>
                    <a:pt x="203" y="301"/>
                    <a:pt x="203" y="301"/>
                  </a:cubicBezTo>
                  <a:cubicBezTo>
                    <a:pt x="203" y="353"/>
                    <a:pt x="165" y="361"/>
                    <a:pt x="127" y="361"/>
                  </a:cubicBezTo>
                  <a:lnTo>
                    <a:pt x="0" y="3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7243" y="2582"/>
              <a:ext cx="857" cy="1024"/>
            </a:xfrm>
            <a:custGeom>
              <a:avLst/>
              <a:gdLst>
                <a:gd name="T0" fmla="*/ 362 w 362"/>
                <a:gd name="T1" fmla="*/ 70 h 431"/>
                <a:gd name="T2" fmla="*/ 362 w 362"/>
                <a:gd name="T3" fmla="*/ 127 h 431"/>
                <a:gd name="T4" fmla="*/ 255 w 362"/>
                <a:gd name="T5" fmla="*/ 127 h 431"/>
                <a:gd name="T6" fmla="*/ 255 w 362"/>
                <a:gd name="T7" fmla="*/ 298 h 431"/>
                <a:gd name="T8" fmla="*/ 362 w 362"/>
                <a:gd name="T9" fmla="*/ 327 h 431"/>
                <a:gd name="T10" fmla="*/ 362 w 362"/>
                <a:gd name="T11" fmla="*/ 375 h 431"/>
                <a:gd name="T12" fmla="*/ 215 w 362"/>
                <a:gd name="T13" fmla="*/ 431 h 431"/>
                <a:gd name="T14" fmla="*/ 54 w 362"/>
                <a:gd name="T15" fmla="*/ 298 h 431"/>
                <a:gd name="T16" fmla="*/ 54 w 362"/>
                <a:gd name="T17" fmla="*/ 127 h 431"/>
                <a:gd name="T18" fmla="*/ 0 w 362"/>
                <a:gd name="T19" fmla="*/ 127 h 431"/>
                <a:gd name="T20" fmla="*/ 0 w 362"/>
                <a:gd name="T21" fmla="*/ 70 h 431"/>
                <a:gd name="T22" fmla="*/ 54 w 362"/>
                <a:gd name="T23" fmla="*/ 70 h 431"/>
                <a:gd name="T24" fmla="*/ 54 w 362"/>
                <a:gd name="T25" fmla="*/ 60 h 431"/>
                <a:gd name="T26" fmla="*/ 130 w 362"/>
                <a:gd name="T27" fmla="*/ 0 h 431"/>
                <a:gd name="T28" fmla="*/ 255 w 362"/>
                <a:gd name="T29" fmla="*/ 0 h 431"/>
                <a:gd name="T30" fmla="*/ 255 w 362"/>
                <a:gd name="T31" fmla="*/ 70 h 431"/>
                <a:gd name="T32" fmla="*/ 362 w 362"/>
                <a:gd name="T33" fmla="*/ 70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2" h="431">
                  <a:moveTo>
                    <a:pt x="362" y="70"/>
                  </a:moveTo>
                  <a:cubicBezTo>
                    <a:pt x="362" y="127"/>
                    <a:pt x="362" y="127"/>
                    <a:pt x="362" y="127"/>
                  </a:cubicBezTo>
                  <a:cubicBezTo>
                    <a:pt x="255" y="127"/>
                    <a:pt x="255" y="127"/>
                    <a:pt x="255" y="127"/>
                  </a:cubicBezTo>
                  <a:cubicBezTo>
                    <a:pt x="255" y="298"/>
                    <a:pt x="255" y="298"/>
                    <a:pt x="255" y="298"/>
                  </a:cubicBezTo>
                  <a:cubicBezTo>
                    <a:pt x="255" y="349"/>
                    <a:pt x="327" y="356"/>
                    <a:pt x="362" y="327"/>
                  </a:cubicBezTo>
                  <a:cubicBezTo>
                    <a:pt x="362" y="375"/>
                    <a:pt x="362" y="375"/>
                    <a:pt x="362" y="375"/>
                  </a:cubicBezTo>
                  <a:cubicBezTo>
                    <a:pt x="358" y="391"/>
                    <a:pt x="311" y="431"/>
                    <a:pt x="215" y="431"/>
                  </a:cubicBezTo>
                  <a:cubicBezTo>
                    <a:pt x="125" y="431"/>
                    <a:pt x="54" y="398"/>
                    <a:pt x="54" y="298"/>
                  </a:cubicBezTo>
                  <a:cubicBezTo>
                    <a:pt x="54" y="127"/>
                    <a:pt x="54" y="127"/>
                    <a:pt x="54" y="127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54" y="70"/>
                    <a:pt x="54" y="70"/>
                    <a:pt x="54" y="70"/>
                  </a:cubicBezTo>
                  <a:cubicBezTo>
                    <a:pt x="54" y="60"/>
                    <a:pt x="54" y="60"/>
                    <a:pt x="54" y="60"/>
                  </a:cubicBezTo>
                  <a:cubicBezTo>
                    <a:pt x="54" y="7"/>
                    <a:pt x="92" y="0"/>
                    <a:pt x="13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55" y="70"/>
                    <a:pt x="255" y="70"/>
                    <a:pt x="255" y="70"/>
                  </a:cubicBezTo>
                  <a:lnTo>
                    <a:pt x="362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675" y="2748"/>
              <a:ext cx="1497" cy="1150"/>
            </a:xfrm>
            <a:custGeom>
              <a:avLst/>
              <a:gdLst>
                <a:gd name="T0" fmla="*/ 318 w 633"/>
                <a:gd name="T1" fmla="*/ 196 h 484"/>
                <a:gd name="T2" fmla="*/ 414 w 633"/>
                <a:gd name="T3" fmla="*/ 32 h 484"/>
                <a:gd name="T4" fmla="*/ 468 w 633"/>
                <a:gd name="T5" fmla="*/ 0 h 484"/>
                <a:gd name="T6" fmla="*/ 633 w 633"/>
                <a:gd name="T7" fmla="*/ 0 h 484"/>
                <a:gd name="T8" fmla="*/ 382 w 633"/>
                <a:gd name="T9" fmla="*/ 430 h 484"/>
                <a:gd name="T10" fmla="*/ 266 w 633"/>
                <a:gd name="T11" fmla="*/ 484 h 484"/>
                <a:gd name="T12" fmla="*/ 116 w 633"/>
                <a:gd name="T13" fmla="*/ 484 h 484"/>
                <a:gd name="T14" fmla="*/ 192 w 633"/>
                <a:gd name="T15" fmla="*/ 354 h 484"/>
                <a:gd name="T16" fmla="*/ 189 w 633"/>
                <a:gd name="T17" fmla="*/ 322 h 484"/>
                <a:gd name="T18" fmla="*/ 0 w 633"/>
                <a:gd name="T19" fmla="*/ 0 h 484"/>
                <a:gd name="T20" fmla="*/ 161 w 633"/>
                <a:gd name="T21" fmla="*/ 0 h 484"/>
                <a:gd name="T22" fmla="*/ 218 w 633"/>
                <a:gd name="T23" fmla="*/ 33 h 484"/>
                <a:gd name="T24" fmla="*/ 313 w 633"/>
                <a:gd name="T25" fmla="*/ 196 h 484"/>
                <a:gd name="T26" fmla="*/ 318 w 633"/>
                <a:gd name="T27" fmla="*/ 196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33" h="484">
                  <a:moveTo>
                    <a:pt x="318" y="196"/>
                  </a:moveTo>
                  <a:cubicBezTo>
                    <a:pt x="318" y="196"/>
                    <a:pt x="404" y="49"/>
                    <a:pt x="414" y="32"/>
                  </a:cubicBezTo>
                  <a:cubicBezTo>
                    <a:pt x="429" y="6"/>
                    <a:pt x="440" y="0"/>
                    <a:pt x="468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33" y="0"/>
                    <a:pt x="397" y="405"/>
                    <a:pt x="382" y="430"/>
                  </a:cubicBezTo>
                  <a:cubicBezTo>
                    <a:pt x="364" y="461"/>
                    <a:pt x="339" y="484"/>
                    <a:pt x="266" y="484"/>
                  </a:cubicBezTo>
                  <a:cubicBezTo>
                    <a:pt x="116" y="484"/>
                    <a:pt x="116" y="484"/>
                    <a:pt x="116" y="484"/>
                  </a:cubicBezTo>
                  <a:cubicBezTo>
                    <a:pt x="116" y="484"/>
                    <a:pt x="184" y="367"/>
                    <a:pt x="192" y="354"/>
                  </a:cubicBezTo>
                  <a:cubicBezTo>
                    <a:pt x="199" y="342"/>
                    <a:pt x="198" y="339"/>
                    <a:pt x="189" y="3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89" y="0"/>
                    <a:pt x="203" y="6"/>
                    <a:pt x="218" y="33"/>
                  </a:cubicBezTo>
                  <a:cubicBezTo>
                    <a:pt x="231" y="55"/>
                    <a:pt x="313" y="196"/>
                    <a:pt x="313" y="196"/>
                  </a:cubicBezTo>
                  <a:lnTo>
                    <a:pt x="318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3418" y="3093"/>
              <a:ext cx="230" cy="285"/>
            </a:xfrm>
            <a:custGeom>
              <a:avLst/>
              <a:gdLst>
                <a:gd name="T0" fmla="*/ 0 w 230"/>
                <a:gd name="T1" fmla="*/ 173 h 285"/>
                <a:gd name="T2" fmla="*/ 142 w 230"/>
                <a:gd name="T3" fmla="*/ 171 h 285"/>
                <a:gd name="T4" fmla="*/ 230 w 230"/>
                <a:gd name="T5" fmla="*/ 285 h 285"/>
                <a:gd name="T6" fmla="*/ 230 w 230"/>
                <a:gd name="T7" fmla="*/ 0 h 285"/>
                <a:gd name="T8" fmla="*/ 0 w 230"/>
                <a:gd name="T9" fmla="*/ 1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85">
                  <a:moveTo>
                    <a:pt x="0" y="173"/>
                  </a:moveTo>
                  <a:lnTo>
                    <a:pt x="142" y="171"/>
                  </a:lnTo>
                  <a:lnTo>
                    <a:pt x="230" y="285"/>
                  </a:lnTo>
                  <a:lnTo>
                    <a:pt x="230" y="0"/>
                  </a:lnTo>
                  <a:lnTo>
                    <a:pt x="0" y="1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3648" y="3207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1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1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3648" y="2919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1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1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3875" y="3321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3875" y="3033"/>
              <a:ext cx="227" cy="288"/>
            </a:xfrm>
            <a:custGeom>
              <a:avLst/>
              <a:gdLst>
                <a:gd name="T0" fmla="*/ 227 w 227"/>
                <a:gd name="T1" fmla="*/ 288 h 288"/>
                <a:gd name="T2" fmla="*/ 227 w 227"/>
                <a:gd name="T3" fmla="*/ 0 h 288"/>
                <a:gd name="T4" fmla="*/ 0 w 227"/>
                <a:gd name="T5" fmla="*/ 174 h 288"/>
                <a:gd name="T6" fmla="*/ 142 w 227"/>
                <a:gd name="T7" fmla="*/ 174 h 288"/>
                <a:gd name="T8" fmla="*/ 227 w 227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8">
                  <a:moveTo>
                    <a:pt x="227" y="288"/>
                  </a:moveTo>
                  <a:lnTo>
                    <a:pt x="227" y="0"/>
                  </a:lnTo>
                  <a:lnTo>
                    <a:pt x="0" y="174"/>
                  </a:lnTo>
                  <a:lnTo>
                    <a:pt x="142" y="174"/>
                  </a:lnTo>
                  <a:lnTo>
                    <a:pt x="227" y="2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3875" y="2748"/>
              <a:ext cx="227" cy="285"/>
            </a:xfrm>
            <a:custGeom>
              <a:avLst/>
              <a:gdLst>
                <a:gd name="T0" fmla="*/ 227 w 227"/>
                <a:gd name="T1" fmla="*/ 285 h 285"/>
                <a:gd name="T2" fmla="*/ 227 w 227"/>
                <a:gd name="T3" fmla="*/ 0 h 285"/>
                <a:gd name="T4" fmla="*/ 0 w 227"/>
                <a:gd name="T5" fmla="*/ 171 h 285"/>
                <a:gd name="T6" fmla="*/ 142 w 227"/>
                <a:gd name="T7" fmla="*/ 171 h 285"/>
                <a:gd name="T8" fmla="*/ 227 w 227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285">
                  <a:moveTo>
                    <a:pt x="227" y="285"/>
                  </a:moveTo>
                  <a:lnTo>
                    <a:pt x="227" y="0"/>
                  </a:lnTo>
                  <a:lnTo>
                    <a:pt x="0" y="171"/>
                  </a:lnTo>
                  <a:lnTo>
                    <a:pt x="142" y="171"/>
                  </a:lnTo>
                  <a:lnTo>
                    <a:pt x="227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5" name="Group 19"/>
          <p:cNvGrpSpPr>
            <a:grpSpLocks noChangeAspect="1"/>
          </p:cNvGrpSpPr>
          <p:nvPr userDrawn="1"/>
        </p:nvGrpSpPr>
        <p:grpSpPr bwMode="auto">
          <a:xfrm>
            <a:off x="7968652" y="2286000"/>
            <a:ext cx="4223348" cy="4572000"/>
            <a:chOff x="2768" y="1"/>
            <a:chExt cx="5984" cy="6478"/>
          </a:xfrm>
          <a:solidFill>
            <a:schemeClr val="bg2"/>
          </a:solidFill>
        </p:grpSpPr>
        <p:sp>
          <p:nvSpPr>
            <p:cNvPr id="16" name="Freeform 20"/>
            <p:cNvSpPr>
              <a:spLocks/>
            </p:cNvSpPr>
            <p:nvPr/>
          </p:nvSpPr>
          <p:spPr bwMode="auto">
            <a:xfrm>
              <a:off x="2768" y="3004"/>
              <a:ext cx="1995" cy="2489"/>
            </a:xfrm>
            <a:custGeom>
              <a:avLst/>
              <a:gdLst>
                <a:gd name="T0" fmla="*/ 0 w 1995"/>
                <a:gd name="T1" fmla="*/ 1503 h 2489"/>
                <a:gd name="T2" fmla="*/ 1246 w 1995"/>
                <a:gd name="T3" fmla="*/ 1497 h 2489"/>
                <a:gd name="T4" fmla="*/ 1994 w 1995"/>
                <a:gd name="T5" fmla="*/ 2489 h 2489"/>
                <a:gd name="T6" fmla="*/ 1995 w 1995"/>
                <a:gd name="T7" fmla="*/ 0 h 2489"/>
                <a:gd name="T8" fmla="*/ 0 w 1995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5" h="2489">
                  <a:moveTo>
                    <a:pt x="0" y="1503"/>
                  </a:moveTo>
                  <a:lnTo>
                    <a:pt x="1246" y="1497"/>
                  </a:lnTo>
                  <a:lnTo>
                    <a:pt x="1994" y="2489"/>
                  </a:lnTo>
                  <a:lnTo>
                    <a:pt x="1995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auto">
            <a:xfrm>
              <a:off x="4762" y="3992"/>
              <a:ext cx="1993" cy="2487"/>
            </a:xfrm>
            <a:custGeom>
              <a:avLst/>
              <a:gdLst>
                <a:gd name="T0" fmla="*/ 1993 w 1993"/>
                <a:gd name="T1" fmla="*/ 2487 h 2487"/>
                <a:gd name="T2" fmla="*/ 1993 w 1993"/>
                <a:gd name="T3" fmla="*/ 0 h 2487"/>
                <a:gd name="T4" fmla="*/ 0 w 1993"/>
                <a:gd name="T5" fmla="*/ 1501 h 2487"/>
                <a:gd name="T6" fmla="*/ 1246 w 1993"/>
                <a:gd name="T7" fmla="*/ 1495 h 2487"/>
                <a:gd name="T8" fmla="*/ 1993 w 1993"/>
                <a:gd name="T9" fmla="*/ 2487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7">
                  <a:moveTo>
                    <a:pt x="1993" y="2487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5"/>
                  </a:lnTo>
                  <a:lnTo>
                    <a:pt x="1993" y="24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auto">
            <a:xfrm>
              <a:off x="4762" y="1503"/>
              <a:ext cx="1993" cy="2488"/>
            </a:xfrm>
            <a:custGeom>
              <a:avLst/>
              <a:gdLst>
                <a:gd name="T0" fmla="*/ 1993 w 1993"/>
                <a:gd name="T1" fmla="*/ 2488 h 2488"/>
                <a:gd name="T2" fmla="*/ 1993 w 1993"/>
                <a:gd name="T3" fmla="*/ 0 h 2488"/>
                <a:gd name="T4" fmla="*/ 0 w 1993"/>
                <a:gd name="T5" fmla="*/ 1501 h 2488"/>
                <a:gd name="T6" fmla="*/ 1246 w 1993"/>
                <a:gd name="T7" fmla="*/ 1496 h 2488"/>
                <a:gd name="T8" fmla="*/ 1993 w 1993"/>
                <a:gd name="T9" fmla="*/ 2488 h 2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8">
                  <a:moveTo>
                    <a:pt x="1993" y="2488"/>
                  </a:moveTo>
                  <a:lnTo>
                    <a:pt x="1993" y="0"/>
                  </a:lnTo>
                  <a:lnTo>
                    <a:pt x="0" y="1501"/>
                  </a:lnTo>
                  <a:lnTo>
                    <a:pt x="1246" y="1496"/>
                  </a:lnTo>
                  <a:lnTo>
                    <a:pt x="1993" y="24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auto">
            <a:xfrm>
              <a:off x="6755" y="2489"/>
              <a:ext cx="1993" cy="2489"/>
            </a:xfrm>
            <a:custGeom>
              <a:avLst/>
              <a:gdLst>
                <a:gd name="T0" fmla="*/ 0 w 1993"/>
                <a:gd name="T1" fmla="*/ 1503 h 2489"/>
                <a:gd name="T2" fmla="*/ 1246 w 1993"/>
                <a:gd name="T3" fmla="*/ 1497 h 2489"/>
                <a:gd name="T4" fmla="*/ 1993 w 1993"/>
                <a:gd name="T5" fmla="*/ 2489 h 2489"/>
                <a:gd name="T6" fmla="*/ 1993 w 1993"/>
                <a:gd name="T7" fmla="*/ 0 h 2489"/>
                <a:gd name="T8" fmla="*/ 0 w 1993"/>
                <a:gd name="T9" fmla="*/ 1503 h 2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3" h="2489">
                  <a:moveTo>
                    <a:pt x="0" y="1503"/>
                  </a:moveTo>
                  <a:lnTo>
                    <a:pt x="1246" y="1497"/>
                  </a:lnTo>
                  <a:lnTo>
                    <a:pt x="1993" y="2489"/>
                  </a:lnTo>
                  <a:lnTo>
                    <a:pt x="1993" y="0"/>
                  </a:lnTo>
                  <a:lnTo>
                    <a:pt x="0" y="15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auto">
            <a:xfrm>
              <a:off x="6755" y="1"/>
              <a:ext cx="1993" cy="2487"/>
            </a:xfrm>
            <a:custGeom>
              <a:avLst/>
              <a:gdLst>
                <a:gd name="T0" fmla="*/ 1993 w 1993"/>
                <a:gd name="T1" fmla="*/ 0 h 2487"/>
                <a:gd name="T2" fmla="*/ 0 w 1993"/>
                <a:gd name="T3" fmla="*/ 1501 h 2487"/>
                <a:gd name="T4" fmla="*/ 1246 w 1993"/>
                <a:gd name="T5" fmla="*/ 1496 h 2487"/>
                <a:gd name="T6" fmla="*/ 1993 w 1993"/>
                <a:gd name="T7" fmla="*/ 2487 h 2487"/>
                <a:gd name="T8" fmla="*/ 1993 w 1993"/>
                <a:gd name="T9" fmla="*/ 0 h 2487"/>
                <a:gd name="T10" fmla="*/ 1993 w 1993"/>
                <a:gd name="T11" fmla="*/ 0 h 2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93" h="2487">
                  <a:moveTo>
                    <a:pt x="1993" y="0"/>
                  </a:moveTo>
                  <a:lnTo>
                    <a:pt x="0" y="1501"/>
                  </a:lnTo>
                  <a:lnTo>
                    <a:pt x="1246" y="1496"/>
                  </a:lnTo>
                  <a:lnTo>
                    <a:pt x="1993" y="2487"/>
                  </a:lnTo>
                  <a:lnTo>
                    <a:pt x="1993" y="0"/>
                  </a:lnTo>
                  <a:lnTo>
                    <a:pt x="199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auto">
            <a:xfrm>
              <a:off x="6763" y="4978"/>
              <a:ext cx="1989" cy="1497"/>
            </a:xfrm>
            <a:custGeom>
              <a:avLst/>
              <a:gdLst>
                <a:gd name="T0" fmla="*/ 1989 w 1989"/>
                <a:gd name="T1" fmla="*/ 1497 h 1497"/>
                <a:gd name="T2" fmla="*/ 1989 w 1989"/>
                <a:gd name="T3" fmla="*/ 0 h 1497"/>
                <a:gd name="T4" fmla="*/ 0 w 1989"/>
                <a:gd name="T5" fmla="*/ 1497 h 1497"/>
                <a:gd name="T6" fmla="*/ 1989 w 1989"/>
                <a:gd name="T7" fmla="*/ 1497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89" h="1497">
                  <a:moveTo>
                    <a:pt x="1989" y="1497"/>
                  </a:moveTo>
                  <a:lnTo>
                    <a:pt x="1989" y="0"/>
                  </a:lnTo>
                  <a:lnTo>
                    <a:pt x="0" y="1497"/>
                  </a:lnTo>
                  <a:lnTo>
                    <a:pt x="1989" y="1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3" name="Tekstin paikkamerkki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433960" y="3790041"/>
            <a:ext cx="4786929" cy="1051925"/>
          </a:xfrm>
        </p:spPr>
        <p:txBody>
          <a:bodyPr rtlCol="0"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266700" indent="0">
              <a:buNone/>
              <a:defRPr sz="1600">
                <a:solidFill>
                  <a:schemeClr val="tx1"/>
                </a:solidFill>
              </a:defRPr>
            </a:lvl2pPr>
            <a:lvl3pPr marL="542925" indent="0">
              <a:buNone/>
              <a:defRPr sz="1600">
                <a:solidFill>
                  <a:schemeClr val="tx1"/>
                </a:solidFill>
              </a:defRPr>
            </a:lvl3pPr>
            <a:lvl4pPr marL="809625" indent="0">
              <a:buNone/>
              <a:defRPr sz="1600">
                <a:solidFill>
                  <a:schemeClr val="tx1"/>
                </a:solidFill>
              </a:defRPr>
            </a:lvl4pPr>
            <a:lvl5pPr marL="1076325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Nimi Sukunimi</a:t>
            </a:r>
          </a:p>
          <a:p>
            <a:pPr lvl="0" rtl="0"/>
            <a:r>
              <a:rPr lang="fi-FI"/>
              <a:t>Titteli </a:t>
            </a:r>
          </a:p>
          <a:p>
            <a:pPr lvl="0" rtl="0"/>
            <a:r>
              <a:rPr lang="fi-FI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73349225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kstin kuva-asettelu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4372" y="651009"/>
            <a:ext cx="6791028" cy="720592"/>
          </a:xfrm>
          <a:noFill/>
        </p:spPr>
        <p:txBody>
          <a:bodyPr lIns="0" tIns="0" rIns="0" bIns="0" rtlCol="0" anchor="t"/>
          <a:lstStyle>
            <a:lvl1pPr algn="l">
              <a:defRPr sz="4000" b="1" spc="0">
                <a:solidFill>
                  <a:schemeClr val="tx1"/>
                </a:solidFill>
              </a:defRPr>
            </a:lvl1pPr>
          </a:lstStyle>
          <a:p>
            <a:pPr rtl="0"/>
            <a:r>
              <a:rPr lang="fi-FI"/>
              <a:t>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54372" y="1531621"/>
            <a:ext cx="6791028" cy="4048567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1pPr>
            <a:lvl2pPr marL="552450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2pPr>
            <a:lvl3pPr marL="828675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alibri" panose="020F0502020204030204" pitchFamily="34" charset="0"/>
              <a:buChar char="‒"/>
              <a:defRPr sz="1400">
                <a:solidFill>
                  <a:schemeClr val="tx1"/>
                </a:solidFill>
              </a:defRPr>
            </a:lvl3pPr>
            <a:lvl4pPr marL="1095375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4pPr>
            <a:lvl5pPr marL="1076325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Muokkaa tekstin perustyyliä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35990" y="330595"/>
            <a:ext cx="1994279" cy="320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15620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317C4A-5013-44B6-B674-FDCB5A49B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591C55-0EAA-4FE1-AE29-11951C8EE2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4F9E7DE-6678-4396-A120-32F3355FCF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FB4EB87-7379-49D3-A8AB-9ECFB096D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21E4-9E44-47C0-8C44-862FFF5DB20F}" type="datetimeFigureOut">
              <a:rPr lang="fi-FI" smtClean="0"/>
              <a:t>5.8.2024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046C3B6-1548-4880-924C-0DED648F7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D8A747F-D976-4D13-92E2-9695AE24E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DA93-48C9-4768-A82C-F79B9910FC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185971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okko_ja_sisalto_2-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3200" y="802316"/>
            <a:ext cx="10651044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fi-FI"/>
              <a:t>Muokkaa sivun otsikkoa napsauttamalla</a:t>
            </a:r>
          </a:p>
        </p:txBody>
      </p:sp>
      <p:sp>
        <p:nvSpPr>
          <p:cNvPr id="3" name="Vertailu, vasen paikkamerkki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53205" y="1719003"/>
            <a:ext cx="5003909" cy="3600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11" indent="0">
              <a:buNone/>
              <a:defRPr sz="2000" b="1"/>
            </a:lvl2pPr>
            <a:lvl3pPr marL="914422" indent="0">
              <a:buNone/>
              <a:defRPr sz="1801" b="1"/>
            </a:lvl3pPr>
            <a:lvl4pPr marL="1371635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1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 rtl="0"/>
            <a:r>
              <a:rPr lang="fi-FI"/>
              <a:t>Muokkaa tekstin perustyyliä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53205" y="2226837"/>
            <a:ext cx="5003909" cy="3121911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Muokkaa tekstin perustyyliä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</a:p>
        </p:txBody>
      </p:sp>
      <p:sp>
        <p:nvSpPr>
          <p:cNvPr id="12" name="Vertailu, vasen paikkamerkki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00003" y="1722837"/>
            <a:ext cx="5204251" cy="358775"/>
          </a:xfrm>
        </p:spPr>
        <p:txBody>
          <a:bodyPr rtlCol="0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fi-FI"/>
              <a:t>Muokkaa tekstin perustyyliä</a:t>
            </a:r>
          </a:p>
        </p:txBody>
      </p:sp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9891" y="2226837"/>
            <a:ext cx="5204357" cy="3121911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i-FI"/>
              <a:t>Muokkaa tekstin perustyyliä</a:t>
            </a:r>
          </a:p>
          <a:p>
            <a:pPr lvl="1" rtl="0"/>
            <a:r>
              <a:rPr lang="fi-FI"/>
              <a:t>Toinen taso</a:t>
            </a:r>
          </a:p>
          <a:p>
            <a:pPr lvl="2" rtl="0"/>
            <a:r>
              <a:rPr lang="fi-FI"/>
              <a:t>Kolmas taso</a:t>
            </a:r>
          </a:p>
          <a:p>
            <a:pPr lvl="3" rtl="0"/>
            <a:r>
              <a:rPr lang="fi-FI"/>
              <a:t>Neljäs taso</a:t>
            </a:r>
          </a:p>
          <a:p>
            <a:pPr lvl="4" rtl="0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60172876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Y_pohj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0199" y="364580"/>
            <a:ext cx="10251601" cy="461809"/>
          </a:xfrm>
          <a:solidFill>
            <a:schemeClr val="accent3"/>
          </a:solidFill>
        </p:spPr>
        <p:txBody>
          <a:bodyPr anchor="ctr">
            <a:noAutofit/>
          </a:bodyPr>
          <a:lstStyle>
            <a:lvl1pPr algn="ctr">
              <a:defRPr sz="1796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970199" y="1053462"/>
            <a:ext cx="10251601" cy="510099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705">
                <a:latin typeface="+mn-lt"/>
              </a:defRPr>
            </a:lvl1pPr>
            <a:lvl2pPr marL="293202" indent="0">
              <a:lnSpc>
                <a:spcPct val="100000"/>
              </a:lnSpc>
              <a:buNone/>
              <a:defRPr sz="705">
                <a:latin typeface="+mn-lt"/>
              </a:defRPr>
            </a:lvl2pPr>
            <a:lvl3pPr marL="586405" indent="0">
              <a:lnSpc>
                <a:spcPct val="100000"/>
              </a:lnSpc>
              <a:buNone/>
              <a:defRPr sz="705">
                <a:latin typeface="+mn-lt"/>
              </a:defRPr>
            </a:lvl3pPr>
            <a:lvl4pPr marL="879607" indent="0">
              <a:lnSpc>
                <a:spcPct val="100000"/>
              </a:lnSpc>
              <a:buNone/>
              <a:defRPr sz="705">
                <a:latin typeface="+mn-lt"/>
              </a:defRPr>
            </a:lvl4pPr>
            <a:lvl5pPr marL="1172809" indent="0">
              <a:lnSpc>
                <a:spcPct val="100000"/>
              </a:lnSpc>
              <a:buNone/>
              <a:defRPr sz="705">
                <a:latin typeface="+mn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78805157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3BD151-04A8-4B23-82CF-690E924D8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1C592F-716F-44D4-8494-04D8FA1D1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03C988-2202-470F-8AC6-A99C70C63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21E4-9E44-47C0-8C44-862FFF5DB20F}" type="datetimeFigureOut">
              <a:rPr lang="fi-FI" smtClean="0"/>
              <a:t>5.8.2024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41A96E8-7C1E-415F-AE24-90C6A35A0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51CF61-11A6-4007-9B8F-FFD4B0066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DA93-48C9-4768-A82C-F79B9910FC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509028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00FC44C-A70C-4C6C-A2E9-7BDE754F3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21E4-9E44-47C0-8C44-862FFF5DB20F}" type="datetimeFigureOut">
              <a:rPr lang="fi-FI" smtClean="0"/>
              <a:t>5.8.2024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1467DEA-A318-48E7-ABF4-5C2173035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E21CFB2-B160-468A-847B-28871DAEA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DA93-48C9-4768-A82C-F79B9910FC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403717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658E18-9D7A-496F-87F8-BEE39CCF67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31C534A-0444-4EEF-A204-6D21AA880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685E19-BD67-4D24-9409-65EE89E69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D21E4-9E44-47C0-8C44-862FFF5DB20F}" type="datetimeFigureOut">
              <a:rPr lang="fi-FI" smtClean="0"/>
              <a:t>5.8.2024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2E461F-F553-4EC7-B20B-928A300B8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79E1EC-4569-4266-B25B-9544FE77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DA93-48C9-4768-A82C-F79B9910FC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734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13" Type="http://schemas.openxmlformats.org/officeDocument/2006/relationships/slideLayout" Target="../slideLayouts/slideLayout82.xml"/><Relationship Id="rId18" Type="http://schemas.openxmlformats.org/officeDocument/2006/relationships/slideLayout" Target="../slideLayouts/slideLayout87.xml"/><Relationship Id="rId26" Type="http://schemas.openxmlformats.org/officeDocument/2006/relationships/slideLayout" Target="../slideLayouts/slideLayout95.xml"/><Relationship Id="rId3" Type="http://schemas.openxmlformats.org/officeDocument/2006/relationships/slideLayout" Target="../slideLayouts/slideLayout72.xml"/><Relationship Id="rId21" Type="http://schemas.openxmlformats.org/officeDocument/2006/relationships/slideLayout" Target="../slideLayouts/slideLayout90.xml"/><Relationship Id="rId7" Type="http://schemas.openxmlformats.org/officeDocument/2006/relationships/slideLayout" Target="../slideLayouts/slideLayout76.xml"/><Relationship Id="rId12" Type="http://schemas.openxmlformats.org/officeDocument/2006/relationships/slideLayout" Target="../slideLayouts/slideLayout81.xml"/><Relationship Id="rId17" Type="http://schemas.openxmlformats.org/officeDocument/2006/relationships/slideLayout" Target="../slideLayouts/slideLayout86.xml"/><Relationship Id="rId25" Type="http://schemas.openxmlformats.org/officeDocument/2006/relationships/slideLayout" Target="../slideLayouts/slideLayout94.xml"/><Relationship Id="rId2" Type="http://schemas.openxmlformats.org/officeDocument/2006/relationships/slideLayout" Target="../slideLayouts/slideLayout71.xml"/><Relationship Id="rId16" Type="http://schemas.openxmlformats.org/officeDocument/2006/relationships/slideLayout" Target="../slideLayouts/slideLayout85.xml"/><Relationship Id="rId20" Type="http://schemas.openxmlformats.org/officeDocument/2006/relationships/slideLayout" Target="../slideLayouts/slideLayout89.xml"/><Relationship Id="rId29" Type="http://schemas.openxmlformats.org/officeDocument/2006/relationships/theme" Target="../theme/theme6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24" Type="http://schemas.openxmlformats.org/officeDocument/2006/relationships/slideLayout" Target="../slideLayouts/slideLayout93.xml"/><Relationship Id="rId5" Type="http://schemas.openxmlformats.org/officeDocument/2006/relationships/slideLayout" Target="../slideLayouts/slideLayout74.xml"/><Relationship Id="rId15" Type="http://schemas.openxmlformats.org/officeDocument/2006/relationships/slideLayout" Target="../slideLayouts/slideLayout84.xml"/><Relationship Id="rId23" Type="http://schemas.openxmlformats.org/officeDocument/2006/relationships/slideLayout" Target="../slideLayouts/slideLayout92.xml"/><Relationship Id="rId28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79.xml"/><Relationship Id="rId19" Type="http://schemas.openxmlformats.org/officeDocument/2006/relationships/slideLayout" Target="../slideLayouts/slideLayout88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Relationship Id="rId14" Type="http://schemas.openxmlformats.org/officeDocument/2006/relationships/slideLayout" Target="../slideLayouts/slideLayout83.xml"/><Relationship Id="rId22" Type="http://schemas.openxmlformats.org/officeDocument/2006/relationships/slideLayout" Target="../slideLayouts/slideLayout91.xml"/><Relationship Id="rId27" Type="http://schemas.openxmlformats.org/officeDocument/2006/relationships/slideLayout" Target="../slideLayouts/slideLayout9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4A46B2F-67A3-41A9-8602-5383CFCB577A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649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49" r:id="rId2"/>
    <p:sldLayoutId id="2147483668" r:id="rId3"/>
    <p:sldLayoutId id="2147483650" r:id="rId4"/>
    <p:sldLayoutId id="2147483669" r:id="rId5"/>
    <p:sldLayoutId id="2147483660" r:id="rId6"/>
    <p:sldLayoutId id="2147483661" r:id="rId7"/>
    <p:sldLayoutId id="2147483670" r:id="rId8"/>
    <p:sldLayoutId id="2147483666" r:id="rId9"/>
    <p:sldLayoutId id="2147483664" r:id="rId10"/>
    <p:sldLayoutId id="2147483651" r:id="rId11"/>
    <p:sldLayoutId id="2147483673" r:id="rId12"/>
    <p:sldLayoutId id="2147483654" r:id="rId13"/>
    <p:sldLayoutId id="2147483655" r:id="rId14"/>
    <p:sldLayoutId id="2147483671" r:id="rId15"/>
    <p:sldLayoutId id="2147483674" r:id="rId16"/>
    <p:sldLayoutId id="2147483672" r:id="rId17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A14405C-FCC7-4CD6-852B-9B9A5EB0774A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96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7" r:id="rId11"/>
    <p:sldLayoutId id="2147483688" r:id="rId12"/>
    <p:sldLayoutId id="2147483689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57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324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5.8.2024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36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841575"/>
            <a:ext cx="11328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fi-FI" noProof="0"/>
              <a:t>Muokkaa sivun otsikkoa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454850"/>
            <a:ext cx="11328000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fi-FI" noProof="0"/>
              <a:t>Muokkaa tekstin 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299440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  <p:sldLayoutId id="2147483750" r:id="rId18"/>
    <p:sldLayoutId id="2147483751" r:id="rId19"/>
    <p:sldLayoutId id="2147483752" r:id="rId20"/>
    <p:sldLayoutId id="2147483753" r:id="rId21"/>
    <p:sldLayoutId id="2147483754" r:id="rId22"/>
    <p:sldLayoutId id="2147483755" r:id="rId23"/>
    <p:sldLayoutId id="2147483756" r:id="rId24"/>
    <p:sldLayoutId id="2147483757" r:id="rId25"/>
    <p:sldLayoutId id="2147483758" r:id="rId26"/>
    <p:sldLayoutId id="2147483759" r:id="rId27"/>
    <p:sldLayoutId id="2147483760" r:id="rId2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12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maNNItyjbU" TargetMode="External"/><Relationship Id="rId1" Type="http://schemas.openxmlformats.org/officeDocument/2006/relationships/slideLayout" Target="../slideLayouts/slideLayout7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B5D328-0BAB-4D5A-EA1C-63FF4F2DF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Rahastot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605D182-09AB-EE02-143E-D8EE9812ED6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fi-FI" dirty="0"/>
              <a:t>Sijoittajakoulu #4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9629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52F646-97E6-461A-8299-8CD689B59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E8B1C5C-F2A8-34D6-F9A8-4B9EBFAFAE62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33425" y="1770927"/>
            <a:ext cx="9440722" cy="3686899"/>
          </a:xfrm>
        </p:spPr>
        <p:txBody>
          <a:bodyPr>
            <a:noAutofit/>
          </a:bodyPr>
          <a:lstStyle/>
          <a:p>
            <a:pPr marL="0" indent="0">
              <a:spcAft>
                <a:spcPts val="300"/>
              </a:spcAft>
              <a:buNone/>
            </a:pPr>
            <a:r>
              <a:rPr lang="fi-FI" sz="2200" dirty="0"/>
              <a:t> Linkeistä löytyy kaksi videota indeksirahastoista. Vastatkaa videoiden perusteella alla oleviin kysymyksiin.</a:t>
            </a:r>
          </a:p>
          <a:p>
            <a:pPr marL="0" indent="0">
              <a:spcAft>
                <a:spcPts val="300"/>
              </a:spcAft>
              <a:buNone/>
            </a:pPr>
            <a:r>
              <a:rPr lang="fi-FI" sz="2200" dirty="0"/>
              <a:t>Linkit: </a:t>
            </a:r>
            <a:r>
              <a:rPr lang="fi-FI" sz="2400" dirty="0">
                <a:hlinkClick r:id="rId2"/>
              </a:rPr>
              <a:t>Indeksisijoittaminen alle minuutissa – YouTube</a:t>
            </a:r>
            <a:endParaRPr lang="fi-FI" sz="2400" dirty="0"/>
          </a:p>
          <a:p>
            <a:pPr marL="0" indent="0">
              <a:spcAft>
                <a:spcPts val="300"/>
              </a:spcAft>
              <a:buNone/>
            </a:pPr>
            <a:r>
              <a:rPr lang="fi-FI" sz="2400" dirty="0">
                <a:hlinkClick r:id="rId2"/>
              </a:rPr>
              <a:t>https://www.youtube.com/watch?v=wmaNNItyjbU</a:t>
            </a:r>
            <a:endParaRPr lang="fi-FI" sz="2400" dirty="0"/>
          </a:p>
          <a:p>
            <a:pPr marL="0" indent="0">
              <a:spcAft>
                <a:spcPts val="300"/>
              </a:spcAft>
              <a:buNone/>
            </a:pPr>
            <a:endParaRPr lang="fi-FI" sz="2200" dirty="0"/>
          </a:p>
          <a:p>
            <a:pPr marL="457200" indent="-457200">
              <a:spcAft>
                <a:spcPts val="300"/>
              </a:spcAft>
              <a:buClr>
                <a:srgbClr val="00B050"/>
              </a:buClr>
              <a:buFont typeface="+mj-lt"/>
              <a:buAutoNum type="alphaLcParenR"/>
            </a:pPr>
            <a:r>
              <a:rPr lang="fi-FI" sz="2200" dirty="0"/>
              <a:t>Mitä hyötyjä rahastot tarjoavat sijoittajalle? </a:t>
            </a:r>
          </a:p>
          <a:p>
            <a:pPr marL="457200" indent="-457200">
              <a:spcAft>
                <a:spcPts val="300"/>
              </a:spcAft>
              <a:buClr>
                <a:srgbClr val="00B050"/>
              </a:buClr>
              <a:buFont typeface="+mj-lt"/>
              <a:buAutoNum type="alphaLcParenR"/>
            </a:pPr>
            <a:r>
              <a:rPr lang="fi-FI" sz="2200" dirty="0"/>
              <a:t>Miksi aktiiviset rahastot usein häviävät indeksirahastoille tuotoissa? </a:t>
            </a:r>
          </a:p>
          <a:p>
            <a:pPr marL="457200" indent="-457200">
              <a:spcAft>
                <a:spcPts val="300"/>
              </a:spcAft>
              <a:buClr>
                <a:srgbClr val="00B050"/>
              </a:buClr>
              <a:buFont typeface="+mj-lt"/>
              <a:buAutoNum type="alphaLcParenR"/>
            </a:pPr>
            <a:r>
              <a:rPr lang="fi-FI" sz="2200" dirty="0"/>
              <a:t>Voiko indeksirahastoilla ottaa ns. näkemystä? </a:t>
            </a:r>
          </a:p>
          <a:p>
            <a:pPr marL="457200" indent="-457200">
              <a:spcAft>
                <a:spcPts val="300"/>
              </a:spcAft>
              <a:buClr>
                <a:srgbClr val="00B050"/>
              </a:buClr>
              <a:buFont typeface="+mj-lt"/>
              <a:buAutoNum type="alphaLcParenR"/>
            </a:pPr>
            <a:r>
              <a:rPr lang="fi-FI" sz="2200" dirty="0"/>
              <a:t>Mikä on ETF ja miten se eroaa perinteisistä rahastoista? </a:t>
            </a:r>
          </a:p>
          <a:p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678235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E9EE1C-26DD-B9C8-F6F0-72CC4C3BE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Rahastot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10AA986-FF9E-E193-089C-A412BDD2560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33424" y="1439917"/>
            <a:ext cx="9926859" cy="415065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fi-FI" sz="2400" b="1" dirty="0"/>
              <a:t>Rahastoihin</a:t>
            </a:r>
            <a:r>
              <a:rPr lang="fi-FI" sz="2400" dirty="0"/>
              <a:t> sijoitetaan ostamalla niistä </a:t>
            </a:r>
            <a:r>
              <a:rPr lang="fi-FI" sz="2400" b="1" dirty="0"/>
              <a:t>osuuksia</a:t>
            </a:r>
            <a:r>
              <a:rPr lang="fi-FI" sz="2400" dirty="0"/>
              <a:t>, joiden arvo muuttuu rahaston tekemien sijoitusten mukaan. 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fi-FI" sz="2400" dirty="0"/>
              <a:t>Rahastosäästäminen on vaivatonta, sillä sijoitukset tekee ammattilainen puolestasi; saat valmiin hajautuksen ja osuuksia saa hankittua pienilläkin summilla (esim. 15 €)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fi-FI" sz="2400" dirty="0"/>
              <a:t>Rahastoja on valtava määrä: sijoittajan on syytä ymmärtää, millaiseen rahastoon hän on laittamassa säästönsä. </a:t>
            </a:r>
          </a:p>
          <a:p>
            <a:pPr lvl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indeksi- vai aktiivinen rahasto</a:t>
            </a:r>
          </a:p>
          <a:p>
            <a:pPr lvl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fyysinen vai synteettinen </a:t>
            </a:r>
          </a:p>
          <a:p>
            <a:pPr lvl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korko-, yhdistelmä- vai osakerahasto</a:t>
            </a:r>
          </a:p>
          <a:p>
            <a:pPr lvl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millaisia kuluja rahastoon sisältyy (merkintä-, lunastus- ja hallinnointikulut)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2280521"/>
      </p:ext>
    </p:extLst>
  </p:cSld>
  <p:clrMapOvr>
    <a:masterClrMapping/>
  </p:clrMapOvr>
</p:sld>
</file>

<file path=ppt/theme/theme1.xml><?xml version="1.0" encoding="utf-8"?>
<a:theme xmlns:a="http://schemas.openxmlformats.org/drawingml/2006/main" name="TAT perus">
  <a:themeElements>
    <a:clrScheme name="TAT">
      <a:dk1>
        <a:srgbClr val="000000"/>
      </a:dk1>
      <a:lt1>
        <a:srgbClr val="FFFFFF"/>
      </a:lt1>
      <a:dk2>
        <a:srgbClr val="300F5E"/>
      </a:dk2>
      <a:lt2>
        <a:srgbClr val="CCCCCC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36E6A66A-7364-41E4-B35C-33076DF9C1D5}"/>
    </a:ext>
  </a:extLst>
</a:theme>
</file>

<file path=ppt/theme/theme2.xml><?xml version="1.0" encoding="utf-8"?>
<a:theme xmlns:a="http://schemas.openxmlformats.org/drawingml/2006/main" name="TAT 2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013CAB4B-0BCA-4FDE-A1E2-E2B5BEF11F30}"/>
    </a:ext>
  </a:extLst>
</a:theme>
</file>

<file path=ppt/theme/theme3.xml><?xml version="1.0" encoding="utf-8"?>
<a:theme xmlns:a="http://schemas.openxmlformats.org/drawingml/2006/main" name="TAT 3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E854CA33-296E-4A96-8E2F-DEAF4F61FACB}"/>
    </a:ext>
  </a:extLst>
</a:theme>
</file>

<file path=ppt/theme/theme4.xml><?xml version="1.0" encoding="utf-8"?>
<a:theme xmlns:a="http://schemas.openxmlformats.org/drawingml/2006/main" name="TAT 4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8DD81D77-1F2C-4B54-8413-EDA3A2A81D97}"/>
    </a:ext>
  </a:extLst>
</a:theme>
</file>

<file path=ppt/theme/theme5.xml><?xml version="1.0" encoding="utf-8"?>
<a:theme xmlns:a="http://schemas.openxmlformats.org/drawingml/2006/main" name="TAT 5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A7A17059-3F49-4670-A3A2-ABD60F4D5FB7}"/>
    </a:ext>
  </a:extLst>
</a:theme>
</file>

<file path=ppt/theme/theme6.xml><?xml version="1.0" encoding="utf-8"?>
<a:theme xmlns:a="http://schemas.openxmlformats.org/drawingml/2006/main" name="2_NYT-Office-teema">
  <a:themeElements>
    <a:clrScheme name="NYT_värit_2023">
      <a:dk1>
        <a:sysClr val="windowText" lastClr="000000"/>
      </a:dk1>
      <a:lt1>
        <a:sysClr val="window" lastClr="FFFFFF"/>
      </a:lt1>
      <a:dk2>
        <a:srgbClr val="285F74"/>
      </a:dk2>
      <a:lt2>
        <a:srgbClr val="FFEA7B"/>
      </a:lt2>
      <a:accent1>
        <a:srgbClr val="2C244C"/>
      </a:accent1>
      <a:accent2>
        <a:srgbClr val="00C0CA"/>
      </a:accent2>
      <a:accent3>
        <a:srgbClr val="C3BEE4"/>
      </a:accent3>
      <a:accent4>
        <a:srgbClr val="E3E24F"/>
      </a:accent4>
      <a:accent5>
        <a:srgbClr val="E2CB9D"/>
      </a:accent5>
      <a:accent6>
        <a:srgbClr val="22404D"/>
      </a:accent6>
      <a:hlink>
        <a:srgbClr val="285F74"/>
      </a:hlink>
      <a:folHlink>
        <a:srgbClr val="285F74"/>
      </a:folHlink>
    </a:clrScheme>
    <a:fontScheme name="NYT_Montserrat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n.potx" id="{497CBD1D-2A8D-4303-A1C8-D0F93A58A4A6}" vid="{B45A5A4D-9E48-4422-B3D1-5ED8DD957CC0}"/>
    </a:ext>
  </a:extLst>
</a:theme>
</file>

<file path=ppt/theme/theme7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C90B6B78A6941408A90372B3F68DBDA" ma:contentTypeVersion="13" ma:contentTypeDescription="Luo uusi asiakirja." ma:contentTypeScope="" ma:versionID="4dd431feb2a1daf84b8f7ee09943b216">
  <xsd:schema xmlns:xsd="http://www.w3.org/2001/XMLSchema" xmlns:xs="http://www.w3.org/2001/XMLSchema" xmlns:p="http://schemas.microsoft.com/office/2006/metadata/properties" xmlns:ns2="0e3cafc4-93ba-489e-88e0-5310d8e166b9" xmlns:ns3="2b104ebc-4fe4-4568-ac24-b34eb1a23887" targetNamespace="http://schemas.microsoft.com/office/2006/metadata/properties" ma:root="true" ma:fieldsID="ed15f3ca93137f8c00ae0a824900b15a" ns2:_="" ns3:_="">
    <xsd:import namespace="0e3cafc4-93ba-489e-88e0-5310d8e166b9"/>
    <xsd:import namespace="2b104ebc-4fe4-4568-ac24-b34eb1a238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3cafc4-93ba-489e-88e0-5310d8e166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104ebc-4fe4-4568-ac24-b34eb1a2388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16149E-E88A-493D-9A9D-6D8C8BB7BB0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DC56EC-D0FF-4B80-B1C2-8B2EE3AF514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2722CA5-43C4-4993-97E3-6ACBE5BB58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3cafc4-93ba-489e-88e0-5310d8e166b9"/>
    <ds:schemaRef ds:uri="2b104ebc-4fe4-4568-ac24-b34eb1a238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TAT_Powerpoint_mallipohja_tyhjä_2022[1406]</Template>
  <TotalTime>3860</TotalTime>
  <Words>150</Words>
  <Application>Microsoft Office PowerPoint</Application>
  <PresentationFormat>Laajakuva</PresentationFormat>
  <Paragraphs>19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6</vt:i4>
      </vt:variant>
      <vt:variant>
        <vt:lpstr>Dian otsikot</vt:lpstr>
      </vt:variant>
      <vt:variant>
        <vt:i4>3</vt:i4>
      </vt:variant>
    </vt:vector>
  </HeadingPairs>
  <TitlesOfParts>
    <vt:vector size="16" baseType="lpstr">
      <vt:lpstr>Arial</vt:lpstr>
      <vt:lpstr>Calibri</vt:lpstr>
      <vt:lpstr>Geomanist</vt:lpstr>
      <vt:lpstr>Geomanist Bold</vt:lpstr>
      <vt:lpstr>Geomanist Regular</vt:lpstr>
      <vt:lpstr>Montserrat</vt:lpstr>
      <vt:lpstr>Times New Roman</vt:lpstr>
      <vt:lpstr>TAT perus</vt:lpstr>
      <vt:lpstr>TAT 2</vt:lpstr>
      <vt:lpstr>TAT 3</vt:lpstr>
      <vt:lpstr>TAT 4</vt:lpstr>
      <vt:lpstr>TAT 5</vt:lpstr>
      <vt:lpstr>2_NYT-Office-teema</vt:lpstr>
      <vt:lpstr>Rahastot</vt:lpstr>
      <vt:lpstr>Tehtävä</vt:lpstr>
      <vt:lpstr>Rahastot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Holmström Timo</dc:creator>
  <cp:lastModifiedBy>Hannola-Antikainen Mari</cp:lastModifiedBy>
  <cp:revision>89</cp:revision>
  <dcterms:created xsi:type="dcterms:W3CDTF">2022-04-07T10:52:35Z</dcterms:created>
  <dcterms:modified xsi:type="dcterms:W3CDTF">2024-08-05T07:46:31Z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0x0101001C90B6B78A6941408A90372B3F68DBDA</vt:lpwstr>
  </property>
</Properties>
</file>