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  <p:sldMasterId id="2147483732" r:id="rId5"/>
  </p:sldMasterIdLst>
  <p:notesMasterIdLst>
    <p:notesMasterId r:id="rId14"/>
  </p:notesMasterIdLst>
  <p:handoutMasterIdLst>
    <p:handoutMasterId r:id="rId15"/>
  </p:handoutMasterIdLst>
  <p:sldIdLst>
    <p:sldId id="292" r:id="rId6"/>
    <p:sldId id="257" r:id="rId7"/>
    <p:sldId id="274" r:id="rId8"/>
    <p:sldId id="278" r:id="rId9"/>
    <p:sldId id="291" r:id="rId10"/>
    <p:sldId id="277" r:id="rId11"/>
    <p:sldId id="272" r:id="rId12"/>
    <p:sldId id="270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981">
          <p15:clr>
            <a:srgbClr val="A4A3A4"/>
          </p15:clr>
        </p15:guide>
        <p15:guide id="4" orient="horz" pos="3793">
          <p15:clr>
            <a:srgbClr val="A4A3A4"/>
          </p15:clr>
        </p15:guide>
        <p15:guide id="5" orient="horz" pos="2387">
          <p15:clr>
            <a:srgbClr val="A4A3A4"/>
          </p15:clr>
        </p15:guide>
        <p15:guide id="6" pos="529">
          <p15:clr>
            <a:srgbClr val="A4A3A4"/>
          </p15:clr>
        </p15:guide>
        <p15:guide id="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o Keinänen" initials="TK" lastIdx="7" clrIdx="0">
    <p:extLst>
      <p:ext uri="{19B8F6BF-5375-455C-9EA6-DF929625EA0E}">
        <p15:presenceInfo xmlns:p15="http://schemas.microsoft.com/office/powerpoint/2012/main" userId="S::timo.keinanen@valve.fi::d2f4ee26-f853-47c6-a443-2fb9f1f4b3f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116F"/>
    <a:srgbClr val="300F5E"/>
    <a:srgbClr val="00B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Teematyyli 2 - Korostu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94"/>
  </p:normalViewPr>
  <p:slideViewPr>
    <p:cSldViewPr snapToGrid="0" snapToObjects="1">
      <p:cViewPr varScale="1">
        <p:scale>
          <a:sx n="56" d="100"/>
          <a:sy n="56" d="100"/>
        </p:scale>
        <p:origin x="1000" y="44"/>
      </p:cViewPr>
      <p:guideLst>
        <p:guide orient="horz" pos="2160"/>
        <p:guide pos="3840"/>
        <p:guide orient="horz" pos="981"/>
        <p:guide orient="horz" pos="3793"/>
        <p:guide orient="horz" pos="2387"/>
        <p:guide pos="529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0" d="100"/>
          <a:sy n="50" d="100"/>
        </p:scale>
        <p:origin x="2708" y="4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BBCAE9C7-4564-48BE-9550-50D98F55AC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7BAC794-CF73-428B-B6DE-1B05F91E8D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23801-D73A-46F4-B232-9FA34C9FFE00}" type="datetimeFigureOut">
              <a:rPr lang="fi-FI" smtClean="0"/>
              <a:t>17.7.2024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C806182-26D6-4D8E-AA02-6222DFD966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EA9A8CB-48A3-48A1-8449-7162E5DFFF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C7B14-754A-4E82-A98E-A5CA66F04F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7736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586DE-2492-F248-A2B7-D0A2842ED0CC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1584A-0DF2-D843-A4B5-46CC1CBD3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20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Video löytyy seuraavasta </a:t>
            </a:r>
            <a:r>
              <a:rPr lang="fi-FI" dirty="0" err="1"/>
              <a:t>kalvost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15765-0BA9-9640-A279-94A0ED342D9D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8897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Taulukko havainnollistaa, miksi kasvuyritykset ovat potentiaalisesti todella hyviä sijoituskohteita.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15765-0BA9-9640-A279-94A0ED342D9D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6958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15765-0BA9-9640-A279-94A0ED342D9D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9454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nsi_värillä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459616" y="6375522"/>
            <a:ext cx="882074" cy="216048"/>
          </a:xfrm>
          <a:prstGeom prst="rect">
            <a:avLst/>
          </a:prstGeom>
        </p:spPr>
        <p:txBody>
          <a:bodyPr/>
          <a:lstStyle/>
          <a:p>
            <a:fld id="{A8A2535C-B8DA-DC49-8DF4-EEB5B9DCFAA3}" type="datetime1">
              <a:t>17.7.2024</a:t>
            </a:fld>
            <a:endParaRPr lang="fi-FI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1388009" y="6375522"/>
            <a:ext cx="2881313" cy="215899"/>
          </a:xfrm>
          <a:prstGeom prst="rect">
            <a:avLst/>
          </a:prstGeom>
        </p:spPr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499531" y="6375522"/>
            <a:ext cx="719137" cy="215900"/>
          </a:xfrm>
          <a:prstGeom prst="rect">
            <a:avLst/>
          </a:prstGeom>
        </p:spPr>
        <p:txBody>
          <a:bodyPr/>
          <a:lstStyle/>
          <a:p>
            <a:fld id="{FFFEBCAA-439F-41B8-BD49-91774E008E46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531629" y="3607877"/>
            <a:ext cx="7657780" cy="1133937"/>
          </a:xfrm>
        </p:spPr>
        <p:txBody>
          <a:bodyPr anchor="t" anchorCtr="0"/>
          <a:lstStyle>
            <a:lvl1pPr marL="0" indent="0" algn="l">
              <a:spcBef>
                <a:spcPts val="8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07" y="904010"/>
            <a:ext cx="9695538" cy="2506426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DEB45B-E7B8-D94E-8BC2-1220FB7CF3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788" y="323289"/>
            <a:ext cx="975821" cy="451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äysikokoinen_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>
          <a:xfrm>
            <a:off x="459616" y="6375522"/>
            <a:ext cx="882074" cy="216048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9C1E3C27-C693-3A47-B0CC-9C99BE3A6056}" type="datetime1">
              <a:t>17.7.2024</a:t>
            </a:fld>
            <a:endParaRPr lang="fi-FI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>
          <a:xfrm>
            <a:off x="1388009" y="6375522"/>
            <a:ext cx="2881313" cy="215899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</p:nvPr>
        </p:nvSpPr>
        <p:spPr>
          <a:xfrm>
            <a:off x="499531" y="6375522"/>
            <a:ext cx="719137" cy="21590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FFFEBCAA-439F-41B8-BD49-91774E008E4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oletti_otsikkosiv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1629" y="3143693"/>
            <a:ext cx="7657780" cy="647526"/>
          </a:xfrm>
        </p:spPr>
        <p:txBody>
          <a:bodyPr anchor="t" anchorCtr="0"/>
          <a:lstStyle>
            <a:lvl1pPr marL="0" indent="0" algn="l">
              <a:spcBef>
                <a:spcPts val="8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apuotsikko</a:t>
            </a:r>
            <a:endParaRPr lang="fi-FI" dirty="0"/>
          </a:p>
        </p:txBody>
      </p:sp>
      <p:sp>
        <p:nvSpPr>
          <p:cNvPr id="11" name="Title 2"/>
          <p:cNvSpPr>
            <a:spLocks noGrp="1"/>
          </p:cNvSpPr>
          <p:nvPr>
            <p:ph type="title" hasCustomPrompt="1"/>
          </p:nvPr>
        </p:nvSpPr>
        <p:spPr>
          <a:xfrm>
            <a:off x="539507" y="1812610"/>
            <a:ext cx="9695538" cy="123651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3DB670-9BA8-554A-8C8B-616623744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788" y="323289"/>
            <a:ext cx="975821" cy="45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07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AA80F056-C4FA-7348-A02C-E513A7203B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1629" y="3143693"/>
            <a:ext cx="7657780" cy="647526"/>
          </a:xfrm>
        </p:spPr>
        <p:txBody>
          <a:bodyPr anchor="t" anchorCtr="0"/>
          <a:lstStyle>
            <a:lvl1pPr marL="0" indent="0" algn="l">
              <a:spcBef>
                <a:spcPts val="8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apuotsikko</a:t>
            </a:r>
            <a:endParaRPr lang="fi-FI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05804631-9EEC-7942-9235-E819D61321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507" y="1812610"/>
            <a:ext cx="9695538" cy="123651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1E9AE8-70DA-FF4F-B848-6404DFEEE5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93788" y="342742"/>
            <a:ext cx="977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00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>
            <a:extLst>
              <a:ext uri="{FF2B5EF4-FFF2-40B4-BE49-F238E27FC236}">
                <a16:creationId xmlns:a16="http://schemas.microsoft.com/office/drawing/2014/main" id="{F608FE32-316E-344E-BBC4-55A84AD4D9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1629" y="3143693"/>
            <a:ext cx="7657780" cy="647526"/>
          </a:xfrm>
        </p:spPr>
        <p:txBody>
          <a:bodyPr anchor="t" anchorCtr="0"/>
          <a:lstStyle>
            <a:lvl1pPr marL="0" indent="0" algn="l">
              <a:spcBef>
                <a:spcPts val="8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apuotsikko</a:t>
            </a:r>
            <a:endParaRPr lang="fi-FI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9A1B98FA-CBDC-EE41-BA17-60621AE06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507" y="1812610"/>
            <a:ext cx="9695538" cy="123651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9593A7-AC33-1C42-BB9C-037E9A5CD0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93788" y="342742"/>
            <a:ext cx="977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1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>
            <a:extLst>
              <a:ext uri="{FF2B5EF4-FFF2-40B4-BE49-F238E27FC236}">
                <a16:creationId xmlns:a16="http://schemas.microsoft.com/office/drawing/2014/main" id="{F608FE32-316E-344E-BBC4-55A84AD4D9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1629" y="3143693"/>
            <a:ext cx="7657780" cy="647526"/>
          </a:xfrm>
        </p:spPr>
        <p:txBody>
          <a:bodyPr anchor="t" anchorCtr="0"/>
          <a:lstStyle>
            <a:lvl1pPr marL="0" indent="0" algn="l">
              <a:spcBef>
                <a:spcPts val="8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apuotsikko</a:t>
            </a:r>
            <a:endParaRPr lang="fi-FI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9A1B98FA-CBDC-EE41-BA17-60621AE06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507" y="1812610"/>
            <a:ext cx="9695538" cy="123651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9593A7-AC33-1C42-BB9C-037E9A5CD0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93788" y="342742"/>
            <a:ext cx="977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82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inen_otsikkosivu">
    <p:bg>
      <p:bgPr>
        <a:solidFill>
          <a:srgbClr val="00B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5C525B-F72D-CB4C-A499-30356DE831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788" y="323289"/>
            <a:ext cx="975821" cy="451253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11CE3E4F-89C9-794F-AFF2-29A82A87FD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1629" y="3143693"/>
            <a:ext cx="7657780" cy="647526"/>
          </a:xfrm>
        </p:spPr>
        <p:txBody>
          <a:bodyPr anchor="t" anchorCtr="0"/>
          <a:lstStyle>
            <a:lvl1pPr marL="0" indent="0" algn="l">
              <a:spcBef>
                <a:spcPts val="8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apuotsikko</a:t>
            </a:r>
            <a:endParaRPr lang="fi-FI" dirty="0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C05AA80D-7CBA-C24D-A0AF-A5BBA4A78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507" y="1812610"/>
            <a:ext cx="9695538" cy="123651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99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rkoosi_otsikkosiv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6838E52-FA83-B043-9FFB-5629814B7E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788" y="323289"/>
            <a:ext cx="975821" cy="451253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63273D20-D105-8B4E-A8C7-C6C758F619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1629" y="3143693"/>
            <a:ext cx="7657780" cy="647526"/>
          </a:xfrm>
        </p:spPr>
        <p:txBody>
          <a:bodyPr anchor="t" anchorCtr="0"/>
          <a:lstStyle>
            <a:lvl1pPr marL="0" indent="0" algn="l">
              <a:spcBef>
                <a:spcPts val="8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apuotsikko</a:t>
            </a:r>
            <a:endParaRPr lang="fi-FI" dirty="0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885529FC-CC25-9749-8BA9-E7E17A05D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507" y="1812610"/>
            <a:ext cx="9695538" cy="123651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72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genta_otsikkosiv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45857FD-E646-1B44-8255-EF12388BE2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788" y="323289"/>
            <a:ext cx="975821" cy="451253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8951F8BF-A798-4C4B-B23C-B16376995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1629" y="3143693"/>
            <a:ext cx="7657780" cy="647526"/>
          </a:xfrm>
        </p:spPr>
        <p:txBody>
          <a:bodyPr anchor="t" anchorCtr="0"/>
          <a:lstStyle>
            <a:lvl1pPr marL="0" indent="0" algn="l">
              <a:spcBef>
                <a:spcPts val="8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apuotsikko</a:t>
            </a:r>
            <a:endParaRPr lang="fi-FI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6D99DC74-F2E6-D345-8B02-B1E44C139E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507" y="1812610"/>
            <a:ext cx="9695538" cy="123651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76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ssi_otsikkosivu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4B9376-BA9B-2A4A-A8C0-DC60DE303E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788" y="323289"/>
            <a:ext cx="975821" cy="451253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C178FD2D-C1AC-024F-9204-66FCDF0800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1629" y="3143693"/>
            <a:ext cx="7657780" cy="647526"/>
          </a:xfrm>
        </p:spPr>
        <p:txBody>
          <a:bodyPr anchor="t" anchorCtr="0"/>
          <a:lstStyle>
            <a:lvl1pPr marL="0" indent="0" algn="l">
              <a:spcBef>
                <a:spcPts val="8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apuotsikko</a:t>
            </a:r>
            <a:endParaRPr lang="fi-FI" dirty="0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0ACA8C3B-B0B6-514C-9E4B-34E2002F26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507" y="1812610"/>
            <a:ext cx="9695538" cy="123651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41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7/17/2024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207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459616" y="6375522"/>
            <a:ext cx="882074" cy="216048"/>
          </a:xfrm>
          <a:prstGeom prst="rect">
            <a:avLst/>
          </a:prstGeom>
        </p:spPr>
        <p:txBody>
          <a:bodyPr/>
          <a:lstStyle/>
          <a:p>
            <a:fld id="{70E110F7-09D5-0440-A77B-531B3CBD6C23}" type="datetime1">
              <a:t>17.7.2024</a:t>
            </a:fld>
            <a:endParaRPr lang="fi-FI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1388009" y="6375522"/>
            <a:ext cx="2881313" cy="215899"/>
          </a:xfrm>
          <a:prstGeom prst="rect">
            <a:avLst/>
          </a:prstGeom>
        </p:spPr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499531" y="6375522"/>
            <a:ext cx="719137" cy="215900"/>
          </a:xfrm>
          <a:prstGeom prst="rect">
            <a:avLst/>
          </a:prstGeom>
        </p:spPr>
        <p:txBody>
          <a:bodyPr/>
          <a:lstStyle/>
          <a:p>
            <a:fld id="{FFFEBCAA-439F-41B8-BD49-91774E008E46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1629" y="1570074"/>
            <a:ext cx="7657780" cy="647526"/>
          </a:xfrm>
        </p:spPr>
        <p:txBody>
          <a:bodyPr anchor="t" anchorCtr="0"/>
          <a:lstStyle>
            <a:lvl1pPr marL="0" indent="0" algn="l">
              <a:spcBef>
                <a:spcPts val="800"/>
              </a:spcBef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apuotsikko</a:t>
            </a:r>
            <a:endParaRPr lang="fi-FI" dirty="0"/>
          </a:p>
        </p:txBody>
      </p:sp>
      <p:sp>
        <p:nvSpPr>
          <p:cNvPr id="10" name="Title 2"/>
          <p:cNvSpPr>
            <a:spLocks noGrp="1"/>
          </p:cNvSpPr>
          <p:nvPr>
            <p:ph type="title" hasCustomPrompt="1"/>
          </p:nvPr>
        </p:nvSpPr>
        <p:spPr>
          <a:xfrm>
            <a:off x="539508" y="311729"/>
            <a:ext cx="9695538" cy="1132608"/>
          </a:xfr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Lisää otsikko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D00B00-E492-3241-B54C-11E906992F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90269" y="328197"/>
            <a:ext cx="972237" cy="4495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447" y="922752"/>
            <a:ext cx="7494394" cy="2931697"/>
          </a:xfrm>
        </p:spPr>
        <p:txBody>
          <a:bodyPr rtlCol="0" anchor="t"/>
          <a:lstStyle>
            <a:lvl1pPr rtl="0">
              <a:lnSpc>
                <a:spcPct val="83000"/>
              </a:lnSpc>
              <a:defRPr sz="5500" b="0">
                <a:solidFill>
                  <a:schemeClr val="bg2"/>
                </a:solidFill>
              </a:defRPr>
            </a:lvl1pPr>
          </a:lstStyle>
          <a:p>
            <a:pPr rtl="0"/>
            <a:r>
              <a:rPr lang="fi-FI" dirty="0"/>
              <a:t>1 Otsikkodia 55 pt</a:t>
            </a:r>
            <a:br>
              <a:rPr lang="fi-FI" dirty="0"/>
            </a:br>
            <a:r>
              <a:rPr lang="fi-FI" dirty="0" err="1"/>
              <a:t>Lorem</a:t>
            </a:r>
            <a:r>
              <a:rPr lang="fi-FI" dirty="0"/>
              <a:t> ipsum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ametconsectetur</a:t>
            </a:r>
            <a:br>
              <a:rPr lang="fi-FI" dirty="0"/>
            </a:br>
            <a:r>
              <a:rPr lang="fi-FI" dirty="0" err="1"/>
              <a:t>adipiscing</a:t>
            </a:r>
            <a:r>
              <a:rPr lang="fi-FI" dirty="0"/>
              <a:t> elit 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0447" y="4195160"/>
            <a:ext cx="7494394" cy="742647"/>
          </a:xfrm>
        </p:spPr>
        <p:txBody>
          <a:bodyPr rtlCol="0"/>
          <a:lstStyle>
            <a:lvl1pPr marL="0" indent="0" rtl="0">
              <a:lnSpc>
                <a:spcPct val="100000"/>
              </a:lnSpc>
              <a:buNone/>
              <a:defRPr sz="2400" baseline="0">
                <a:solidFill>
                  <a:schemeClr val="bg2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dirty="0"/>
              <a:t>Alaotsikko 24 pt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</a:t>
            </a:r>
          </a:p>
        </p:txBody>
      </p:sp>
      <p:grpSp>
        <p:nvGrpSpPr>
          <p:cNvPr id="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bg2"/>
          </a:solidFill>
        </p:grpSpPr>
        <p:sp>
          <p:nvSpPr>
            <p:cNvPr id="8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7" name="Group 19"/>
          <p:cNvGrpSpPr>
            <a:grpSpLocks noChangeAspect="1"/>
          </p:cNvGrpSpPr>
          <p:nvPr userDrawn="1"/>
        </p:nvGrpSpPr>
        <p:grpSpPr bwMode="auto">
          <a:xfrm>
            <a:off x="7961613" y="2278380"/>
            <a:ext cx="4230387" cy="4579620"/>
            <a:chOff x="2768" y="1"/>
            <a:chExt cx="5984" cy="6478"/>
          </a:xfrm>
          <a:solidFill>
            <a:schemeClr val="bg2"/>
          </a:solidFill>
        </p:grpSpPr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2768" y="3004"/>
              <a:ext cx="1995" cy="2489"/>
            </a:xfrm>
            <a:custGeom>
              <a:avLst/>
              <a:gdLst>
                <a:gd name="T0" fmla="*/ 0 w 1995"/>
                <a:gd name="T1" fmla="*/ 1503 h 2489"/>
                <a:gd name="T2" fmla="*/ 1246 w 1995"/>
                <a:gd name="T3" fmla="*/ 1497 h 2489"/>
                <a:gd name="T4" fmla="*/ 1994 w 1995"/>
                <a:gd name="T5" fmla="*/ 2489 h 2489"/>
                <a:gd name="T6" fmla="*/ 1995 w 1995"/>
                <a:gd name="T7" fmla="*/ 0 h 2489"/>
                <a:gd name="T8" fmla="*/ 0 w 1995"/>
                <a:gd name="T9" fmla="*/ 1503 h 2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5" h="2489">
                  <a:moveTo>
                    <a:pt x="0" y="1503"/>
                  </a:moveTo>
                  <a:lnTo>
                    <a:pt x="1246" y="1497"/>
                  </a:lnTo>
                  <a:lnTo>
                    <a:pt x="1994" y="2489"/>
                  </a:lnTo>
                  <a:lnTo>
                    <a:pt x="1995" y="0"/>
                  </a:lnTo>
                  <a:lnTo>
                    <a:pt x="0" y="15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4762" y="3992"/>
              <a:ext cx="1993" cy="2487"/>
            </a:xfrm>
            <a:custGeom>
              <a:avLst/>
              <a:gdLst>
                <a:gd name="T0" fmla="*/ 1993 w 1993"/>
                <a:gd name="T1" fmla="*/ 2487 h 2487"/>
                <a:gd name="T2" fmla="*/ 1993 w 1993"/>
                <a:gd name="T3" fmla="*/ 0 h 2487"/>
                <a:gd name="T4" fmla="*/ 0 w 1993"/>
                <a:gd name="T5" fmla="*/ 1501 h 2487"/>
                <a:gd name="T6" fmla="*/ 1246 w 1993"/>
                <a:gd name="T7" fmla="*/ 1495 h 2487"/>
                <a:gd name="T8" fmla="*/ 1993 w 1993"/>
                <a:gd name="T9" fmla="*/ 2487 h 2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3" h="2487">
                  <a:moveTo>
                    <a:pt x="1993" y="2487"/>
                  </a:moveTo>
                  <a:lnTo>
                    <a:pt x="1993" y="0"/>
                  </a:lnTo>
                  <a:lnTo>
                    <a:pt x="0" y="1501"/>
                  </a:lnTo>
                  <a:lnTo>
                    <a:pt x="1246" y="1495"/>
                  </a:lnTo>
                  <a:lnTo>
                    <a:pt x="1993" y="24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4762" y="1503"/>
              <a:ext cx="1993" cy="2488"/>
            </a:xfrm>
            <a:custGeom>
              <a:avLst/>
              <a:gdLst>
                <a:gd name="T0" fmla="*/ 1993 w 1993"/>
                <a:gd name="T1" fmla="*/ 2488 h 2488"/>
                <a:gd name="T2" fmla="*/ 1993 w 1993"/>
                <a:gd name="T3" fmla="*/ 0 h 2488"/>
                <a:gd name="T4" fmla="*/ 0 w 1993"/>
                <a:gd name="T5" fmla="*/ 1501 h 2488"/>
                <a:gd name="T6" fmla="*/ 1246 w 1993"/>
                <a:gd name="T7" fmla="*/ 1496 h 2488"/>
                <a:gd name="T8" fmla="*/ 1993 w 1993"/>
                <a:gd name="T9" fmla="*/ 2488 h 2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3" h="2488">
                  <a:moveTo>
                    <a:pt x="1993" y="2488"/>
                  </a:moveTo>
                  <a:lnTo>
                    <a:pt x="1993" y="0"/>
                  </a:lnTo>
                  <a:lnTo>
                    <a:pt x="0" y="1501"/>
                  </a:lnTo>
                  <a:lnTo>
                    <a:pt x="1246" y="1496"/>
                  </a:lnTo>
                  <a:lnTo>
                    <a:pt x="1993" y="24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6755" y="2489"/>
              <a:ext cx="1993" cy="2489"/>
            </a:xfrm>
            <a:custGeom>
              <a:avLst/>
              <a:gdLst>
                <a:gd name="T0" fmla="*/ 0 w 1993"/>
                <a:gd name="T1" fmla="*/ 1503 h 2489"/>
                <a:gd name="T2" fmla="*/ 1246 w 1993"/>
                <a:gd name="T3" fmla="*/ 1497 h 2489"/>
                <a:gd name="T4" fmla="*/ 1993 w 1993"/>
                <a:gd name="T5" fmla="*/ 2489 h 2489"/>
                <a:gd name="T6" fmla="*/ 1993 w 1993"/>
                <a:gd name="T7" fmla="*/ 0 h 2489"/>
                <a:gd name="T8" fmla="*/ 0 w 1993"/>
                <a:gd name="T9" fmla="*/ 1503 h 2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3" h="2489">
                  <a:moveTo>
                    <a:pt x="0" y="1503"/>
                  </a:moveTo>
                  <a:lnTo>
                    <a:pt x="1246" y="1497"/>
                  </a:lnTo>
                  <a:lnTo>
                    <a:pt x="1993" y="2489"/>
                  </a:lnTo>
                  <a:lnTo>
                    <a:pt x="1993" y="0"/>
                  </a:lnTo>
                  <a:lnTo>
                    <a:pt x="0" y="15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6755" y="1"/>
              <a:ext cx="1993" cy="2487"/>
            </a:xfrm>
            <a:custGeom>
              <a:avLst/>
              <a:gdLst>
                <a:gd name="T0" fmla="*/ 1993 w 1993"/>
                <a:gd name="T1" fmla="*/ 0 h 2487"/>
                <a:gd name="T2" fmla="*/ 0 w 1993"/>
                <a:gd name="T3" fmla="*/ 1501 h 2487"/>
                <a:gd name="T4" fmla="*/ 1246 w 1993"/>
                <a:gd name="T5" fmla="*/ 1496 h 2487"/>
                <a:gd name="T6" fmla="*/ 1993 w 1993"/>
                <a:gd name="T7" fmla="*/ 2487 h 2487"/>
                <a:gd name="T8" fmla="*/ 1993 w 1993"/>
                <a:gd name="T9" fmla="*/ 0 h 2487"/>
                <a:gd name="T10" fmla="*/ 1993 w 1993"/>
                <a:gd name="T11" fmla="*/ 0 h 2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3" h="2487">
                  <a:moveTo>
                    <a:pt x="1993" y="0"/>
                  </a:moveTo>
                  <a:lnTo>
                    <a:pt x="0" y="1501"/>
                  </a:lnTo>
                  <a:lnTo>
                    <a:pt x="1246" y="1496"/>
                  </a:lnTo>
                  <a:lnTo>
                    <a:pt x="1993" y="2487"/>
                  </a:lnTo>
                  <a:lnTo>
                    <a:pt x="1993" y="0"/>
                  </a:lnTo>
                  <a:lnTo>
                    <a:pt x="19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6763" y="4978"/>
              <a:ext cx="1989" cy="1497"/>
            </a:xfrm>
            <a:custGeom>
              <a:avLst/>
              <a:gdLst>
                <a:gd name="T0" fmla="*/ 1989 w 1989"/>
                <a:gd name="T1" fmla="*/ 1497 h 1497"/>
                <a:gd name="T2" fmla="*/ 1989 w 1989"/>
                <a:gd name="T3" fmla="*/ 0 h 1497"/>
                <a:gd name="T4" fmla="*/ 0 w 1989"/>
                <a:gd name="T5" fmla="*/ 1497 h 1497"/>
                <a:gd name="T6" fmla="*/ 1989 w 1989"/>
                <a:gd name="T7" fmla="*/ 1497 h 1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9" h="1497">
                  <a:moveTo>
                    <a:pt x="1989" y="1497"/>
                  </a:moveTo>
                  <a:lnTo>
                    <a:pt x="1989" y="0"/>
                  </a:lnTo>
                  <a:lnTo>
                    <a:pt x="0" y="1497"/>
                  </a:lnTo>
                  <a:lnTo>
                    <a:pt x="1989" y="14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700009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9143"/>
            <a:ext cx="12191998" cy="687628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447" y="922752"/>
            <a:ext cx="7494394" cy="29316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/>
          <a:lstStyle>
            <a:lvl1pPr rtl="0">
              <a:lnSpc>
                <a:spcPct val="83000"/>
              </a:lnSpc>
              <a:defRPr sz="55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fi-FI" dirty="0"/>
              <a:t>2 Otsikkodia 55 pt</a:t>
            </a:r>
            <a:br>
              <a:rPr lang="fi-FI" dirty="0"/>
            </a:br>
            <a:r>
              <a:rPr lang="fi-FI" dirty="0" err="1"/>
              <a:t>Lorem</a:t>
            </a:r>
            <a:r>
              <a:rPr lang="fi-FI" dirty="0"/>
              <a:t> ipsum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ametconsectetur</a:t>
            </a:r>
            <a:br>
              <a:rPr lang="fi-FI" dirty="0"/>
            </a:br>
            <a:r>
              <a:rPr lang="fi-FI" dirty="0" err="1"/>
              <a:t>adipiscing</a:t>
            </a:r>
            <a:r>
              <a:rPr lang="fi-FI" dirty="0"/>
              <a:t> elit 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0447" y="4195160"/>
            <a:ext cx="7494394" cy="74264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 rtl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dirty="0"/>
              <a:t>Alaotsikko 24 pt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</a:t>
            </a:r>
          </a:p>
        </p:txBody>
      </p:sp>
      <p:grpSp>
        <p:nvGrpSpPr>
          <p:cNvPr id="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accent6"/>
          </a:solidFill>
        </p:grpSpPr>
        <p:sp>
          <p:nvSpPr>
            <p:cNvPr id="8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732490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Otsikkodi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447" y="922752"/>
            <a:ext cx="7494394" cy="2931697"/>
          </a:xfrm>
        </p:spPr>
        <p:txBody>
          <a:bodyPr rtlCol="0" anchor="t"/>
          <a:lstStyle>
            <a:lvl1pPr rtl="0">
              <a:lnSpc>
                <a:spcPct val="83000"/>
              </a:lnSpc>
              <a:defRPr sz="5500" b="0">
                <a:solidFill>
                  <a:schemeClr val="accent6"/>
                </a:solidFill>
              </a:defRPr>
            </a:lvl1pPr>
          </a:lstStyle>
          <a:p>
            <a:pPr rtl="0"/>
            <a:r>
              <a:rPr lang="fi-FI" dirty="0"/>
              <a:t>3 Otsikkodia 55 pt</a:t>
            </a:r>
            <a:br>
              <a:rPr lang="fi-FI" dirty="0"/>
            </a:br>
            <a:r>
              <a:rPr lang="fi-FI" dirty="0" err="1"/>
              <a:t>Lorem</a:t>
            </a:r>
            <a:r>
              <a:rPr lang="fi-FI" dirty="0"/>
              <a:t> ipsum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ametconsectetur</a:t>
            </a:r>
            <a:br>
              <a:rPr lang="fi-FI" dirty="0"/>
            </a:br>
            <a:r>
              <a:rPr lang="fi-FI" dirty="0" err="1"/>
              <a:t>adipiscing</a:t>
            </a:r>
            <a:r>
              <a:rPr lang="fi-FI" dirty="0"/>
              <a:t> elit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0447" y="4195160"/>
            <a:ext cx="7494394" cy="742647"/>
          </a:xfrm>
        </p:spPr>
        <p:txBody>
          <a:bodyPr rtlCol="0"/>
          <a:lstStyle>
            <a:lvl1pPr marL="0" indent="0" rtl="0">
              <a:lnSpc>
                <a:spcPct val="100000"/>
              </a:lnSpc>
              <a:buNone/>
              <a:defRPr sz="2400">
                <a:solidFill>
                  <a:schemeClr val="accent6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dirty="0"/>
              <a:t>Alaotsikko 24 pt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</a:t>
            </a:r>
          </a:p>
        </p:txBody>
      </p:sp>
      <p:grpSp>
        <p:nvGrpSpPr>
          <p:cNvPr id="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accent6"/>
          </a:solidFill>
        </p:grpSpPr>
        <p:sp>
          <p:nvSpPr>
            <p:cNvPr id="8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7" name="Group 19"/>
          <p:cNvGrpSpPr>
            <a:grpSpLocks noChangeAspect="1"/>
          </p:cNvGrpSpPr>
          <p:nvPr userDrawn="1"/>
        </p:nvGrpSpPr>
        <p:grpSpPr bwMode="auto">
          <a:xfrm>
            <a:off x="7961613" y="2278380"/>
            <a:ext cx="4230387" cy="4579620"/>
            <a:chOff x="2768" y="1"/>
            <a:chExt cx="5984" cy="6478"/>
          </a:xfrm>
          <a:solidFill>
            <a:schemeClr val="accent6"/>
          </a:solidFill>
        </p:grpSpPr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2768" y="3004"/>
              <a:ext cx="1995" cy="2489"/>
            </a:xfrm>
            <a:custGeom>
              <a:avLst/>
              <a:gdLst>
                <a:gd name="T0" fmla="*/ 0 w 1995"/>
                <a:gd name="T1" fmla="*/ 1503 h 2489"/>
                <a:gd name="T2" fmla="*/ 1246 w 1995"/>
                <a:gd name="T3" fmla="*/ 1497 h 2489"/>
                <a:gd name="T4" fmla="*/ 1994 w 1995"/>
                <a:gd name="T5" fmla="*/ 2489 h 2489"/>
                <a:gd name="T6" fmla="*/ 1995 w 1995"/>
                <a:gd name="T7" fmla="*/ 0 h 2489"/>
                <a:gd name="T8" fmla="*/ 0 w 1995"/>
                <a:gd name="T9" fmla="*/ 1503 h 2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5" h="2489">
                  <a:moveTo>
                    <a:pt x="0" y="1503"/>
                  </a:moveTo>
                  <a:lnTo>
                    <a:pt x="1246" y="1497"/>
                  </a:lnTo>
                  <a:lnTo>
                    <a:pt x="1994" y="2489"/>
                  </a:lnTo>
                  <a:lnTo>
                    <a:pt x="1995" y="0"/>
                  </a:lnTo>
                  <a:lnTo>
                    <a:pt x="0" y="15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4762" y="3992"/>
              <a:ext cx="1993" cy="2487"/>
            </a:xfrm>
            <a:custGeom>
              <a:avLst/>
              <a:gdLst>
                <a:gd name="T0" fmla="*/ 1993 w 1993"/>
                <a:gd name="T1" fmla="*/ 2487 h 2487"/>
                <a:gd name="T2" fmla="*/ 1993 w 1993"/>
                <a:gd name="T3" fmla="*/ 0 h 2487"/>
                <a:gd name="T4" fmla="*/ 0 w 1993"/>
                <a:gd name="T5" fmla="*/ 1501 h 2487"/>
                <a:gd name="T6" fmla="*/ 1246 w 1993"/>
                <a:gd name="T7" fmla="*/ 1495 h 2487"/>
                <a:gd name="T8" fmla="*/ 1993 w 1993"/>
                <a:gd name="T9" fmla="*/ 2487 h 2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3" h="2487">
                  <a:moveTo>
                    <a:pt x="1993" y="2487"/>
                  </a:moveTo>
                  <a:lnTo>
                    <a:pt x="1993" y="0"/>
                  </a:lnTo>
                  <a:lnTo>
                    <a:pt x="0" y="1501"/>
                  </a:lnTo>
                  <a:lnTo>
                    <a:pt x="1246" y="1495"/>
                  </a:lnTo>
                  <a:lnTo>
                    <a:pt x="1993" y="24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4762" y="1503"/>
              <a:ext cx="1993" cy="2488"/>
            </a:xfrm>
            <a:custGeom>
              <a:avLst/>
              <a:gdLst>
                <a:gd name="T0" fmla="*/ 1993 w 1993"/>
                <a:gd name="T1" fmla="*/ 2488 h 2488"/>
                <a:gd name="T2" fmla="*/ 1993 w 1993"/>
                <a:gd name="T3" fmla="*/ 0 h 2488"/>
                <a:gd name="T4" fmla="*/ 0 w 1993"/>
                <a:gd name="T5" fmla="*/ 1501 h 2488"/>
                <a:gd name="T6" fmla="*/ 1246 w 1993"/>
                <a:gd name="T7" fmla="*/ 1496 h 2488"/>
                <a:gd name="T8" fmla="*/ 1993 w 1993"/>
                <a:gd name="T9" fmla="*/ 2488 h 2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3" h="2488">
                  <a:moveTo>
                    <a:pt x="1993" y="2488"/>
                  </a:moveTo>
                  <a:lnTo>
                    <a:pt x="1993" y="0"/>
                  </a:lnTo>
                  <a:lnTo>
                    <a:pt x="0" y="1501"/>
                  </a:lnTo>
                  <a:lnTo>
                    <a:pt x="1246" y="1496"/>
                  </a:lnTo>
                  <a:lnTo>
                    <a:pt x="1993" y="24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6755" y="2489"/>
              <a:ext cx="1993" cy="2489"/>
            </a:xfrm>
            <a:custGeom>
              <a:avLst/>
              <a:gdLst>
                <a:gd name="T0" fmla="*/ 0 w 1993"/>
                <a:gd name="T1" fmla="*/ 1503 h 2489"/>
                <a:gd name="T2" fmla="*/ 1246 w 1993"/>
                <a:gd name="T3" fmla="*/ 1497 h 2489"/>
                <a:gd name="T4" fmla="*/ 1993 w 1993"/>
                <a:gd name="T5" fmla="*/ 2489 h 2489"/>
                <a:gd name="T6" fmla="*/ 1993 w 1993"/>
                <a:gd name="T7" fmla="*/ 0 h 2489"/>
                <a:gd name="T8" fmla="*/ 0 w 1993"/>
                <a:gd name="T9" fmla="*/ 1503 h 2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3" h="2489">
                  <a:moveTo>
                    <a:pt x="0" y="1503"/>
                  </a:moveTo>
                  <a:lnTo>
                    <a:pt x="1246" y="1497"/>
                  </a:lnTo>
                  <a:lnTo>
                    <a:pt x="1993" y="2489"/>
                  </a:lnTo>
                  <a:lnTo>
                    <a:pt x="1993" y="0"/>
                  </a:lnTo>
                  <a:lnTo>
                    <a:pt x="0" y="15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6755" y="1"/>
              <a:ext cx="1993" cy="2487"/>
            </a:xfrm>
            <a:custGeom>
              <a:avLst/>
              <a:gdLst>
                <a:gd name="T0" fmla="*/ 1993 w 1993"/>
                <a:gd name="T1" fmla="*/ 0 h 2487"/>
                <a:gd name="T2" fmla="*/ 0 w 1993"/>
                <a:gd name="T3" fmla="*/ 1501 h 2487"/>
                <a:gd name="T4" fmla="*/ 1246 w 1993"/>
                <a:gd name="T5" fmla="*/ 1496 h 2487"/>
                <a:gd name="T6" fmla="*/ 1993 w 1993"/>
                <a:gd name="T7" fmla="*/ 2487 h 2487"/>
                <a:gd name="T8" fmla="*/ 1993 w 1993"/>
                <a:gd name="T9" fmla="*/ 0 h 2487"/>
                <a:gd name="T10" fmla="*/ 1993 w 1993"/>
                <a:gd name="T11" fmla="*/ 0 h 2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3" h="2487">
                  <a:moveTo>
                    <a:pt x="1993" y="0"/>
                  </a:moveTo>
                  <a:lnTo>
                    <a:pt x="0" y="1501"/>
                  </a:lnTo>
                  <a:lnTo>
                    <a:pt x="1246" y="1496"/>
                  </a:lnTo>
                  <a:lnTo>
                    <a:pt x="1993" y="2487"/>
                  </a:lnTo>
                  <a:lnTo>
                    <a:pt x="1993" y="0"/>
                  </a:lnTo>
                  <a:lnTo>
                    <a:pt x="19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6763" y="4978"/>
              <a:ext cx="1989" cy="1497"/>
            </a:xfrm>
            <a:custGeom>
              <a:avLst/>
              <a:gdLst>
                <a:gd name="T0" fmla="*/ 1989 w 1989"/>
                <a:gd name="T1" fmla="*/ 1497 h 1497"/>
                <a:gd name="T2" fmla="*/ 1989 w 1989"/>
                <a:gd name="T3" fmla="*/ 0 h 1497"/>
                <a:gd name="T4" fmla="*/ 0 w 1989"/>
                <a:gd name="T5" fmla="*/ 1497 h 1497"/>
                <a:gd name="T6" fmla="*/ 1989 w 1989"/>
                <a:gd name="T7" fmla="*/ 1497 h 1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9" h="1497">
                  <a:moveTo>
                    <a:pt x="1989" y="1497"/>
                  </a:moveTo>
                  <a:lnTo>
                    <a:pt x="1989" y="0"/>
                  </a:lnTo>
                  <a:lnTo>
                    <a:pt x="0" y="1497"/>
                  </a:lnTo>
                  <a:lnTo>
                    <a:pt x="1989" y="14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279634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Otsikko_ja_teksti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2" y="409576"/>
            <a:ext cx="9052833" cy="895350"/>
          </a:xfrm>
        </p:spPr>
        <p:txBody>
          <a:bodyPr rtlCol="0" anchor="t"/>
          <a:lstStyle>
            <a:lvl1pPr rtl="0">
              <a:lnSpc>
                <a:spcPct val="100000"/>
              </a:lnSpc>
              <a:defRPr sz="3200" b="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dirty="0"/>
              <a:t>1 Tekstidian otsikko 32 pt </a:t>
            </a:r>
            <a:r>
              <a:rPr lang="fi-FI" dirty="0" err="1"/>
              <a:t>Curabitur</a:t>
            </a:r>
            <a:r>
              <a:rPr lang="fi-FI" dirty="0"/>
              <a:t> </a:t>
            </a:r>
            <a:r>
              <a:rPr lang="fi-FI" dirty="0" err="1"/>
              <a:t>aliquam</a:t>
            </a:r>
            <a:r>
              <a:rPr lang="fi-FI" dirty="0"/>
              <a:t> </a:t>
            </a:r>
            <a:r>
              <a:rPr lang="fi-FI" dirty="0" err="1"/>
              <a:t>bibendum</a:t>
            </a:r>
            <a:r>
              <a:rPr lang="fi-FI" dirty="0"/>
              <a:t> </a:t>
            </a:r>
            <a:r>
              <a:rPr lang="fi-FI" dirty="0" err="1"/>
              <a:t>orci</a:t>
            </a:r>
            <a:r>
              <a:rPr lang="fi-FI" dirty="0"/>
              <a:t>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feugiat</a:t>
            </a:r>
            <a:r>
              <a:rPr lang="fi-FI" dirty="0"/>
              <a:t> elit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3425" y="2085976"/>
            <a:ext cx="8629650" cy="3371850"/>
          </a:xfrm>
        </p:spPr>
        <p:txBody>
          <a:bodyPr rtlCol="0">
            <a:norm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55245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dirty="0"/>
              <a:t>18 pt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finibus</a:t>
            </a:r>
            <a:r>
              <a:rPr lang="fi-FI" dirty="0"/>
              <a:t> </a:t>
            </a:r>
            <a:r>
              <a:rPr lang="fi-FI" dirty="0" err="1"/>
              <a:t>risus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,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rutrum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 </a:t>
            </a:r>
            <a:r>
              <a:rPr lang="fi-FI" dirty="0" err="1"/>
              <a:t>porttitor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mauris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ullamcorper</a:t>
            </a:r>
            <a:r>
              <a:rPr lang="fi-FI" dirty="0"/>
              <a:t>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condimentum</a:t>
            </a:r>
            <a:r>
              <a:rPr lang="fi-FI" dirty="0"/>
              <a:t> </a:t>
            </a:r>
            <a:r>
              <a:rPr lang="fi-FI" dirty="0" err="1"/>
              <a:t>facilisis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.</a:t>
            </a:r>
          </a:p>
          <a:p>
            <a:pPr lvl="1" rtl="0"/>
            <a:r>
              <a:rPr lang="fi-FI" dirty="0"/>
              <a:t>16 pt </a:t>
            </a:r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finibus</a:t>
            </a:r>
            <a:r>
              <a:rPr lang="fi-FI" dirty="0"/>
              <a:t> </a:t>
            </a:r>
            <a:r>
              <a:rPr lang="fi-FI" dirty="0" err="1"/>
              <a:t>posuere</a:t>
            </a:r>
            <a:r>
              <a:rPr lang="fi-FI" dirty="0"/>
              <a:t> </a:t>
            </a:r>
            <a:r>
              <a:rPr lang="fi-FI" dirty="0" err="1"/>
              <a:t>metus</a:t>
            </a:r>
            <a:r>
              <a:rPr lang="fi-FI" dirty="0"/>
              <a:t>,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posuere</a:t>
            </a:r>
            <a:r>
              <a:rPr lang="fi-FI" dirty="0"/>
              <a:t> </a:t>
            </a:r>
            <a:r>
              <a:rPr lang="fi-FI" dirty="0" err="1"/>
              <a:t>sem</a:t>
            </a:r>
            <a:r>
              <a:rPr lang="fi-FI" dirty="0"/>
              <a:t> </a:t>
            </a:r>
            <a:r>
              <a:rPr lang="fi-FI" dirty="0" err="1"/>
              <a:t>ultrices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.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vestibulum</a:t>
            </a:r>
            <a:r>
              <a:rPr lang="fi-FI" dirty="0"/>
              <a:t> </a:t>
            </a:r>
            <a:r>
              <a:rPr lang="fi-FI" dirty="0" err="1"/>
              <a:t>nibh</a:t>
            </a:r>
            <a:r>
              <a:rPr lang="fi-FI" dirty="0"/>
              <a:t> a </a:t>
            </a:r>
            <a:r>
              <a:rPr lang="fi-FI" dirty="0" err="1"/>
              <a:t>dui</a:t>
            </a:r>
            <a:r>
              <a:rPr lang="fi-FI" dirty="0"/>
              <a:t> </a:t>
            </a:r>
            <a:r>
              <a:rPr lang="fi-FI" dirty="0" err="1"/>
              <a:t>lobortis</a:t>
            </a:r>
            <a:r>
              <a:rPr lang="fi-FI" dirty="0"/>
              <a:t>, id </a:t>
            </a:r>
            <a:r>
              <a:rPr lang="fi-FI" dirty="0" err="1"/>
              <a:t>venenatis</a:t>
            </a:r>
            <a:r>
              <a:rPr lang="fi-FI" dirty="0"/>
              <a:t> </a:t>
            </a:r>
            <a:r>
              <a:rPr lang="fi-FI" dirty="0" err="1"/>
              <a:t>nunc</a:t>
            </a:r>
            <a:r>
              <a:rPr lang="fi-FI" dirty="0"/>
              <a:t> </a:t>
            </a:r>
            <a:r>
              <a:rPr lang="fi-FI" dirty="0" err="1"/>
              <a:t>rhoncus</a:t>
            </a:r>
            <a:r>
              <a:rPr lang="fi-FI" dirty="0"/>
              <a:t>.</a:t>
            </a:r>
          </a:p>
          <a:p>
            <a:pPr lvl="1" rtl="0"/>
            <a:r>
              <a:rPr lang="fi-FI" dirty="0" err="1"/>
              <a:t>Nullam</a:t>
            </a:r>
            <a:r>
              <a:rPr lang="fi-FI" dirty="0"/>
              <a:t> vitae </a:t>
            </a:r>
            <a:r>
              <a:rPr lang="fi-FI" dirty="0" err="1"/>
              <a:t>turpis</a:t>
            </a:r>
            <a:r>
              <a:rPr lang="fi-FI" dirty="0"/>
              <a:t> </a:t>
            </a:r>
            <a:r>
              <a:rPr lang="fi-FI" dirty="0" err="1"/>
              <a:t>nec</a:t>
            </a:r>
            <a:r>
              <a:rPr lang="fi-FI" dirty="0"/>
              <a:t> elit </a:t>
            </a:r>
            <a:r>
              <a:rPr lang="fi-FI" dirty="0" err="1"/>
              <a:t>hendrerit</a:t>
            </a:r>
            <a:r>
              <a:rPr lang="fi-FI" dirty="0"/>
              <a:t> </a:t>
            </a:r>
            <a:r>
              <a:rPr lang="fi-FI" dirty="0" err="1"/>
              <a:t>finibus</a:t>
            </a:r>
            <a:r>
              <a:rPr lang="fi-FI" dirty="0"/>
              <a:t>. </a:t>
            </a:r>
            <a:r>
              <a:rPr lang="fi-FI" dirty="0" err="1"/>
              <a:t>Proin</a:t>
            </a:r>
            <a:r>
              <a:rPr lang="fi-FI" dirty="0"/>
              <a:t> </a:t>
            </a:r>
            <a:r>
              <a:rPr lang="fi-FI" dirty="0" err="1"/>
              <a:t>nisi</a:t>
            </a:r>
            <a:r>
              <a:rPr lang="fi-FI" dirty="0"/>
              <a:t> </a:t>
            </a:r>
            <a:r>
              <a:rPr lang="fi-FI" dirty="0" err="1"/>
              <a:t>ligula</a:t>
            </a:r>
            <a:r>
              <a:rPr lang="fi-FI" dirty="0"/>
              <a:t>, </a:t>
            </a:r>
            <a:r>
              <a:rPr lang="fi-FI" dirty="0" err="1"/>
              <a:t>facilisis</a:t>
            </a:r>
            <a:r>
              <a:rPr lang="fi-FI" dirty="0"/>
              <a:t> </a:t>
            </a:r>
            <a:r>
              <a:rPr lang="fi-FI" dirty="0" err="1"/>
              <a:t>nec</a:t>
            </a:r>
            <a:r>
              <a:rPr lang="fi-FI" dirty="0"/>
              <a:t> </a:t>
            </a:r>
            <a:r>
              <a:rPr lang="fi-FI" dirty="0" err="1"/>
              <a:t>sapien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pPr lvl="0" rtl="0"/>
            <a:r>
              <a:rPr lang="fi-FI" dirty="0"/>
              <a:t>18 pt </a:t>
            </a:r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posuere</a:t>
            </a:r>
            <a:r>
              <a:rPr lang="fi-FI" dirty="0"/>
              <a:t> </a:t>
            </a:r>
            <a:r>
              <a:rPr lang="fi-FI" dirty="0" err="1"/>
              <a:t>fringilla</a:t>
            </a:r>
            <a:r>
              <a:rPr lang="fi-FI" dirty="0"/>
              <a:t> </a:t>
            </a:r>
            <a:r>
              <a:rPr lang="fi-FI" dirty="0" err="1"/>
              <a:t>fringilla</a:t>
            </a:r>
            <a:r>
              <a:rPr lang="fi-FI" dirty="0"/>
              <a:t>. 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</a:t>
            </a:r>
          </a:p>
          <a:p>
            <a:pPr lvl="0" rtl="0"/>
            <a:r>
              <a:rPr lang="fi-FI" dirty="0" err="1"/>
              <a:t>Morbi</a:t>
            </a:r>
            <a:r>
              <a:rPr lang="fi-FI" dirty="0"/>
              <a:t> </a:t>
            </a:r>
            <a:r>
              <a:rPr lang="fi-FI" dirty="0" err="1"/>
              <a:t>placerat</a:t>
            </a:r>
            <a:r>
              <a:rPr lang="fi-FI" dirty="0"/>
              <a:t>, </a:t>
            </a:r>
            <a:r>
              <a:rPr lang="fi-FI" dirty="0" err="1"/>
              <a:t>mauris</a:t>
            </a:r>
            <a:r>
              <a:rPr lang="fi-FI" dirty="0"/>
              <a:t>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iaculis</a:t>
            </a:r>
            <a:r>
              <a:rPr lang="fi-FI" dirty="0"/>
              <a:t> </a:t>
            </a:r>
            <a:r>
              <a:rPr lang="fi-FI" dirty="0" err="1"/>
              <a:t>tristique</a:t>
            </a:r>
            <a:r>
              <a:rPr lang="fi-FI" dirty="0"/>
              <a:t>, </a:t>
            </a:r>
            <a:r>
              <a:rPr lang="fi-FI" dirty="0" err="1"/>
              <a:t>leo</a:t>
            </a:r>
            <a:r>
              <a:rPr lang="fi-FI" dirty="0"/>
              <a:t> mi </a:t>
            </a:r>
            <a:r>
              <a:rPr lang="fi-FI" dirty="0" err="1"/>
              <a:t>mattis</a:t>
            </a:r>
            <a:r>
              <a:rPr lang="fi-FI" dirty="0"/>
              <a:t> </a:t>
            </a:r>
            <a:r>
              <a:rPr lang="fi-FI" dirty="0" err="1"/>
              <a:t>purus</a:t>
            </a:r>
            <a:r>
              <a:rPr lang="fi-FI" dirty="0"/>
              <a:t>, vitae </a:t>
            </a:r>
            <a:r>
              <a:rPr lang="fi-FI" dirty="0" err="1"/>
              <a:t>ullamcorper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tellus sit </a:t>
            </a:r>
            <a:r>
              <a:rPr lang="fi-FI" dirty="0" err="1"/>
              <a:t>amet</a:t>
            </a:r>
            <a:r>
              <a:rPr lang="fi-FI" dirty="0"/>
              <a:t> </a:t>
            </a:r>
            <a:r>
              <a:rPr lang="fi-FI" dirty="0" err="1"/>
              <a:t>tortor</a:t>
            </a:r>
            <a:r>
              <a:rPr lang="fi-FI" dirty="0"/>
              <a:t>.</a:t>
            </a:r>
          </a:p>
        </p:txBody>
      </p:sp>
      <p:grpSp>
        <p:nvGrpSpPr>
          <p:cNvPr id="2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accent1"/>
          </a:solidFill>
        </p:grpSpPr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780819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Otsikko_ja_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2" y="409576"/>
            <a:ext cx="9052833" cy="895350"/>
          </a:xfrm>
        </p:spPr>
        <p:txBody>
          <a:bodyPr rtlCol="0" anchor="t"/>
          <a:lstStyle>
            <a:lvl1pPr rtl="0">
              <a:lnSpc>
                <a:spcPct val="100000"/>
              </a:lnSpc>
              <a:defRPr sz="32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fi-FI" dirty="0"/>
              <a:t>2 Tekstidian otsikko 32 pt </a:t>
            </a:r>
            <a:r>
              <a:rPr lang="fi-FI" dirty="0" err="1"/>
              <a:t>Curabitur</a:t>
            </a:r>
            <a:r>
              <a:rPr lang="fi-FI" dirty="0"/>
              <a:t> </a:t>
            </a:r>
            <a:r>
              <a:rPr lang="fi-FI" dirty="0" err="1"/>
              <a:t>aliquam</a:t>
            </a:r>
            <a:r>
              <a:rPr lang="fi-FI" dirty="0"/>
              <a:t> </a:t>
            </a:r>
            <a:r>
              <a:rPr lang="fi-FI" dirty="0" err="1"/>
              <a:t>bibendum</a:t>
            </a:r>
            <a:r>
              <a:rPr lang="fi-FI" dirty="0"/>
              <a:t> </a:t>
            </a:r>
            <a:r>
              <a:rPr lang="fi-FI" dirty="0" err="1"/>
              <a:t>orci</a:t>
            </a:r>
            <a:r>
              <a:rPr lang="fi-FI" dirty="0"/>
              <a:t>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feugiat</a:t>
            </a:r>
            <a:r>
              <a:rPr lang="fi-FI" dirty="0"/>
              <a:t> elit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3425" y="2085976"/>
            <a:ext cx="8629650" cy="3371850"/>
          </a:xfrm>
        </p:spPr>
        <p:txBody>
          <a:bodyPr rtlCol="0">
            <a:norm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55245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dirty="0"/>
              <a:t>18 pt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finibus</a:t>
            </a:r>
            <a:r>
              <a:rPr lang="fi-FI" dirty="0"/>
              <a:t> </a:t>
            </a:r>
            <a:r>
              <a:rPr lang="fi-FI" dirty="0" err="1"/>
              <a:t>risus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,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rutrum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 </a:t>
            </a:r>
            <a:r>
              <a:rPr lang="fi-FI" dirty="0" err="1"/>
              <a:t>porttitor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mauris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ullamcorper</a:t>
            </a:r>
            <a:r>
              <a:rPr lang="fi-FI" dirty="0"/>
              <a:t>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condimentum</a:t>
            </a:r>
            <a:r>
              <a:rPr lang="fi-FI" dirty="0"/>
              <a:t> </a:t>
            </a:r>
            <a:r>
              <a:rPr lang="fi-FI" dirty="0" err="1"/>
              <a:t>facilisis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.</a:t>
            </a:r>
          </a:p>
          <a:p>
            <a:pPr lvl="1" rtl="0"/>
            <a:r>
              <a:rPr lang="fi-FI" dirty="0"/>
              <a:t>16 pt </a:t>
            </a:r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finibus</a:t>
            </a:r>
            <a:r>
              <a:rPr lang="fi-FI" dirty="0"/>
              <a:t> </a:t>
            </a:r>
            <a:r>
              <a:rPr lang="fi-FI" dirty="0" err="1"/>
              <a:t>posuere</a:t>
            </a:r>
            <a:r>
              <a:rPr lang="fi-FI" dirty="0"/>
              <a:t> </a:t>
            </a:r>
            <a:r>
              <a:rPr lang="fi-FI" dirty="0" err="1"/>
              <a:t>metus</a:t>
            </a:r>
            <a:r>
              <a:rPr lang="fi-FI" dirty="0"/>
              <a:t>,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posuere</a:t>
            </a:r>
            <a:r>
              <a:rPr lang="fi-FI" dirty="0"/>
              <a:t> </a:t>
            </a:r>
            <a:r>
              <a:rPr lang="fi-FI" dirty="0" err="1"/>
              <a:t>sem</a:t>
            </a:r>
            <a:r>
              <a:rPr lang="fi-FI" dirty="0"/>
              <a:t> </a:t>
            </a:r>
            <a:r>
              <a:rPr lang="fi-FI" dirty="0" err="1"/>
              <a:t>ultrices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.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vestibulum</a:t>
            </a:r>
            <a:r>
              <a:rPr lang="fi-FI" dirty="0"/>
              <a:t> </a:t>
            </a:r>
            <a:r>
              <a:rPr lang="fi-FI" dirty="0" err="1"/>
              <a:t>nibh</a:t>
            </a:r>
            <a:r>
              <a:rPr lang="fi-FI" dirty="0"/>
              <a:t> a </a:t>
            </a:r>
            <a:r>
              <a:rPr lang="fi-FI" dirty="0" err="1"/>
              <a:t>dui</a:t>
            </a:r>
            <a:r>
              <a:rPr lang="fi-FI" dirty="0"/>
              <a:t> </a:t>
            </a:r>
            <a:r>
              <a:rPr lang="fi-FI" dirty="0" err="1"/>
              <a:t>lobortis</a:t>
            </a:r>
            <a:r>
              <a:rPr lang="fi-FI" dirty="0"/>
              <a:t>, id </a:t>
            </a:r>
            <a:r>
              <a:rPr lang="fi-FI" dirty="0" err="1"/>
              <a:t>venenatis</a:t>
            </a:r>
            <a:r>
              <a:rPr lang="fi-FI" dirty="0"/>
              <a:t> </a:t>
            </a:r>
            <a:r>
              <a:rPr lang="fi-FI" dirty="0" err="1"/>
              <a:t>nunc</a:t>
            </a:r>
            <a:r>
              <a:rPr lang="fi-FI" dirty="0"/>
              <a:t> </a:t>
            </a:r>
            <a:r>
              <a:rPr lang="fi-FI" dirty="0" err="1"/>
              <a:t>rhoncus</a:t>
            </a:r>
            <a:r>
              <a:rPr lang="fi-FI" dirty="0"/>
              <a:t>.</a:t>
            </a:r>
          </a:p>
          <a:p>
            <a:pPr lvl="1" rtl="0"/>
            <a:r>
              <a:rPr lang="fi-FI" dirty="0" err="1"/>
              <a:t>Nullam</a:t>
            </a:r>
            <a:r>
              <a:rPr lang="fi-FI" dirty="0"/>
              <a:t> vitae </a:t>
            </a:r>
            <a:r>
              <a:rPr lang="fi-FI" dirty="0" err="1"/>
              <a:t>turpis</a:t>
            </a:r>
            <a:r>
              <a:rPr lang="fi-FI" dirty="0"/>
              <a:t> </a:t>
            </a:r>
            <a:r>
              <a:rPr lang="fi-FI" dirty="0" err="1"/>
              <a:t>nec</a:t>
            </a:r>
            <a:r>
              <a:rPr lang="fi-FI" dirty="0"/>
              <a:t> elit </a:t>
            </a:r>
            <a:r>
              <a:rPr lang="fi-FI" dirty="0" err="1"/>
              <a:t>hendrerit</a:t>
            </a:r>
            <a:r>
              <a:rPr lang="fi-FI" dirty="0"/>
              <a:t> </a:t>
            </a:r>
            <a:r>
              <a:rPr lang="fi-FI" dirty="0" err="1"/>
              <a:t>finibus</a:t>
            </a:r>
            <a:r>
              <a:rPr lang="fi-FI" dirty="0"/>
              <a:t>. </a:t>
            </a:r>
            <a:r>
              <a:rPr lang="fi-FI" dirty="0" err="1"/>
              <a:t>Proin</a:t>
            </a:r>
            <a:r>
              <a:rPr lang="fi-FI" dirty="0"/>
              <a:t> </a:t>
            </a:r>
            <a:r>
              <a:rPr lang="fi-FI" dirty="0" err="1"/>
              <a:t>nisi</a:t>
            </a:r>
            <a:r>
              <a:rPr lang="fi-FI" dirty="0"/>
              <a:t> </a:t>
            </a:r>
            <a:r>
              <a:rPr lang="fi-FI" dirty="0" err="1"/>
              <a:t>ligula</a:t>
            </a:r>
            <a:r>
              <a:rPr lang="fi-FI" dirty="0"/>
              <a:t>, </a:t>
            </a:r>
            <a:r>
              <a:rPr lang="fi-FI" dirty="0" err="1"/>
              <a:t>facilisis</a:t>
            </a:r>
            <a:r>
              <a:rPr lang="fi-FI" dirty="0"/>
              <a:t> </a:t>
            </a:r>
            <a:r>
              <a:rPr lang="fi-FI" dirty="0" err="1"/>
              <a:t>nec</a:t>
            </a:r>
            <a:r>
              <a:rPr lang="fi-FI" dirty="0"/>
              <a:t> </a:t>
            </a:r>
            <a:r>
              <a:rPr lang="fi-FI" dirty="0" err="1"/>
              <a:t>sapien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pPr lvl="0" rtl="0"/>
            <a:r>
              <a:rPr lang="fi-FI" dirty="0"/>
              <a:t>18 pt </a:t>
            </a:r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posuere</a:t>
            </a:r>
            <a:r>
              <a:rPr lang="fi-FI" dirty="0"/>
              <a:t> </a:t>
            </a:r>
            <a:r>
              <a:rPr lang="fi-FI" dirty="0" err="1"/>
              <a:t>fringilla</a:t>
            </a:r>
            <a:r>
              <a:rPr lang="fi-FI" dirty="0"/>
              <a:t> </a:t>
            </a:r>
            <a:r>
              <a:rPr lang="fi-FI" dirty="0" err="1"/>
              <a:t>fringilla</a:t>
            </a:r>
            <a:r>
              <a:rPr lang="fi-FI" dirty="0"/>
              <a:t>. 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</a:t>
            </a:r>
          </a:p>
          <a:p>
            <a:pPr lvl="0" rtl="0"/>
            <a:r>
              <a:rPr lang="fi-FI" dirty="0" err="1"/>
              <a:t>Morbi</a:t>
            </a:r>
            <a:r>
              <a:rPr lang="fi-FI" dirty="0"/>
              <a:t> </a:t>
            </a:r>
            <a:r>
              <a:rPr lang="fi-FI" dirty="0" err="1"/>
              <a:t>placerat</a:t>
            </a:r>
            <a:r>
              <a:rPr lang="fi-FI" dirty="0"/>
              <a:t>, </a:t>
            </a:r>
            <a:r>
              <a:rPr lang="fi-FI" dirty="0" err="1"/>
              <a:t>mauris</a:t>
            </a:r>
            <a:r>
              <a:rPr lang="fi-FI" dirty="0"/>
              <a:t>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iaculis</a:t>
            </a:r>
            <a:r>
              <a:rPr lang="fi-FI" dirty="0"/>
              <a:t> </a:t>
            </a:r>
            <a:r>
              <a:rPr lang="fi-FI" dirty="0" err="1"/>
              <a:t>tristique</a:t>
            </a:r>
            <a:r>
              <a:rPr lang="fi-FI" dirty="0"/>
              <a:t>, </a:t>
            </a:r>
            <a:r>
              <a:rPr lang="fi-FI" dirty="0" err="1"/>
              <a:t>leo</a:t>
            </a:r>
            <a:r>
              <a:rPr lang="fi-FI" dirty="0"/>
              <a:t> mi </a:t>
            </a:r>
            <a:r>
              <a:rPr lang="fi-FI" dirty="0" err="1"/>
              <a:t>mattis</a:t>
            </a:r>
            <a:r>
              <a:rPr lang="fi-FI" dirty="0"/>
              <a:t> </a:t>
            </a:r>
            <a:r>
              <a:rPr lang="fi-FI" dirty="0" err="1"/>
              <a:t>purus</a:t>
            </a:r>
            <a:r>
              <a:rPr lang="fi-FI" dirty="0"/>
              <a:t>, vitae </a:t>
            </a:r>
            <a:r>
              <a:rPr lang="fi-FI" dirty="0" err="1"/>
              <a:t>ullamcorper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tellus sit </a:t>
            </a:r>
            <a:r>
              <a:rPr lang="fi-FI" dirty="0" err="1"/>
              <a:t>amet</a:t>
            </a:r>
            <a:r>
              <a:rPr lang="fi-FI" dirty="0"/>
              <a:t> </a:t>
            </a:r>
            <a:r>
              <a:rPr lang="fi-FI" dirty="0" err="1"/>
              <a:t>tortor</a:t>
            </a:r>
            <a:r>
              <a:rPr lang="fi-FI" dirty="0"/>
              <a:t>.</a:t>
            </a:r>
          </a:p>
        </p:txBody>
      </p:sp>
      <p:grpSp>
        <p:nvGrpSpPr>
          <p:cNvPr id="2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tx2"/>
          </a:solidFill>
        </p:grpSpPr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7854190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eksti+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2" y="409576"/>
            <a:ext cx="5283799" cy="1352038"/>
          </a:xfrm>
        </p:spPr>
        <p:txBody>
          <a:bodyPr rtlCol="0" anchor="t"/>
          <a:lstStyle>
            <a:lvl1pPr rtl="0">
              <a:lnSpc>
                <a:spcPct val="100000"/>
              </a:lnSpc>
              <a:defRPr sz="32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fi-FI" dirty="0"/>
              <a:t>1 </a:t>
            </a:r>
            <a:r>
              <a:rPr lang="fi-FI" dirty="0" err="1"/>
              <a:t>Teksti+kuva</a:t>
            </a:r>
            <a:r>
              <a:rPr lang="fi-FI" dirty="0"/>
              <a:t> 32 pt </a:t>
            </a:r>
            <a:r>
              <a:rPr lang="fi-FI" dirty="0" err="1"/>
              <a:t>Curabitur</a:t>
            </a:r>
            <a:r>
              <a:rPr lang="fi-FI" dirty="0"/>
              <a:t> </a:t>
            </a:r>
            <a:r>
              <a:rPr lang="fi-FI" dirty="0" err="1"/>
              <a:t>aliquam</a:t>
            </a:r>
            <a:r>
              <a:rPr lang="fi-FI" dirty="0"/>
              <a:t> </a:t>
            </a:r>
            <a:r>
              <a:rPr lang="fi-FI" dirty="0" err="1"/>
              <a:t>bibendum</a:t>
            </a:r>
            <a:r>
              <a:rPr lang="fi-FI" dirty="0"/>
              <a:t> </a:t>
            </a:r>
            <a:r>
              <a:rPr lang="fi-FI" dirty="0" err="1"/>
              <a:t>orci</a:t>
            </a:r>
            <a:r>
              <a:rPr lang="fi-FI" dirty="0"/>
              <a:t> </a:t>
            </a:r>
            <a:r>
              <a:rPr lang="fi-FI" dirty="0" err="1"/>
              <a:t>feugiat</a:t>
            </a:r>
            <a:endParaRPr lang="fi-FI" dirty="0"/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3426" y="2266951"/>
            <a:ext cx="4886324" cy="3371850"/>
          </a:xfrm>
        </p:spPr>
        <p:txBody>
          <a:bodyPr rtlCol="0">
            <a:norm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55245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dirty="0"/>
              <a:t>18 pt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finibus</a:t>
            </a:r>
            <a:r>
              <a:rPr lang="fi-FI" dirty="0"/>
              <a:t> </a:t>
            </a:r>
            <a:r>
              <a:rPr lang="fi-FI" dirty="0" err="1"/>
              <a:t>risus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,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rutrum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 </a:t>
            </a:r>
            <a:r>
              <a:rPr lang="fi-FI" dirty="0" err="1"/>
              <a:t>porttitor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mauris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ullamcorper</a:t>
            </a:r>
            <a:r>
              <a:rPr lang="fi-FI" dirty="0"/>
              <a:t>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condimentum</a:t>
            </a:r>
            <a:r>
              <a:rPr lang="fi-FI" dirty="0"/>
              <a:t> </a:t>
            </a:r>
            <a:r>
              <a:rPr lang="fi-FI" dirty="0" err="1"/>
              <a:t>facilisis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.</a:t>
            </a:r>
          </a:p>
          <a:p>
            <a:pPr lvl="1" rtl="0"/>
            <a:r>
              <a:rPr lang="fi-FI" dirty="0"/>
              <a:t>16 pt </a:t>
            </a:r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finibus</a:t>
            </a:r>
            <a:r>
              <a:rPr lang="fi-FI" dirty="0"/>
              <a:t> </a:t>
            </a:r>
            <a:r>
              <a:rPr lang="fi-FI" dirty="0" err="1"/>
              <a:t>posuere</a:t>
            </a:r>
            <a:r>
              <a:rPr lang="fi-FI" dirty="0"/>
              <a:t> </a:t>
            </a:r>
            <a:r>
              <a:rPr lang="fi-FI" dirty="0" err="1"/>
              <a:t>metus</a:t>
            </a:r>
            <a:r>
              <a:rPr lang="fi-FI" dirty="0"/>
              <a:t>,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posuere</a:t>
            </a:r>
            <a:r>
              <a:rPr lang="fi-FI" dirty="0"/>
              <a:t> </a:t>
            </a:r>
            <a:r>
              <a:rPr lang="fi-FI" dirty="0" err="1"/>
              <a:t>sem</a:t>
            </a:r>
            <a:r>
              <a:rPr lang="fi-FI" dirty="0"/>
              <a:t> </a:t>
            </a:r>
            <a:r>
              <a:rPr lang="fi-FI" dirty="0" err="1"/>
              <a:t>ultrices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.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vestibulum</a:t>
            </a:r>
            <a:r>
              <a:rPr lang="fi-FI" dirty="0"/>
              <a:t> </a:t>
            </a:r>
            <a:r>
              <a:rPr lang="fi-FI" dirty="0" err="1"/>
              <a:t>nibh</a:t>
            </a:r>
            <a:r>
              <a:rPr lang="fi-FI" dirty="0"/>
              <a:t> a </a:t>
            </a:r>
            <a:r>
              <a:rPr lang="fi-FI" dirty="0" err="1"/>
              <a:t>dui</a:t>
            </a:r>
            <a:r>
              <a:rPr lang="fi-FI" dirty="0"/>
              <a:t> </a:t>
            </a:r>
            <a:r>
              <a:rPr lang="fi-FI" dirty="0" err="1"/>
              <a:t>lobortis</a:t>
            </a:r>
            <a:r>
              <a:rPr lang="fi-FI" dirty="0"/>
              <a:t>, id </a:t>
            </a:r>
            <a:r>
              <a:rPr lang="fi-FI" dirty="0" err="1"/>
              <a:t>venenatis</a:t>
            </a:r>
            <a:r>
              <a:rPr lang="fi-FI" dirty="0"/>
              <a:t> </a:t>
            </a:r>
            <a:r>
              <a:rPr lang="fi-FI" dirty="0" err="1"/>
              <a:t>nunc</a:t>
            </a:r>
            <a:r>
              <a:rPr lang="fi-FI" dirty="0"/>
              <a:t> </a:t>
            </a:r>
            <a:r>
              <a:rPr lang="fi-FI" dirty="0" err="1"/>
              <a:t>rhoncus</a:t>
            </a:r>
            <a:r>
              <a:rPr lang="fi-FI" dirty="0"/>
              <a:t>.</a:t>
            </a:r>
          </a:p>
          <a:p>
            <a:pPr lvl="1" rtl="0"/>
            <a:r>
              <a:rPr lang="fi-FI" dirty="0" err="1"/>
              <a:t>Nullam</a:t>
            </a:r>
            <a:r>
              <a:rPr lang="fi-FI" dirty="0"/>
              <a:t> vitae </a:t>
            </a:r>
            <a:r>
              <a:rPr lang="fi-FI" dirty="0" err="1"/>
              <a:t>turpis</a:t>
            </a:r>
            <a:r>
              <a:rPr lang="fi-FI" dirty="0"/>
              <a:t> </a:t>
            </a:r>
            <a:r>
              <a:rPr lang="fi-FI" dirty="0" err="1"/>
              <a:t>nec</a:t>
            </a:r>
            <a:r>
              <a:rPr lang="fi-FI" dirty="0"/>
              <a:t> elit </a:t>
            </a:r>
            <a:r>
              <a:rPr lang="fi-FI" dirty="0" err="1"/>
              <a:t>hendrerit</a:t>
            </a:r>
            <a:r>
              <a:rPr lang="fi-FI" dirty="0"/>
              <a:t> </a:t>
            </a:r>
            <a:r>
              <a:rPr lang="fi-FI" dirty="0" err="1"/>
              <a:t>finibus</a:t>
            </a:r>
            <a:r>
              <a:rPr lang="fi-FI" dirty="0"/>
              <a:t>. </a:t>
            </a:r>
            <a:r>
              <a:rPr lang="fi-FI" dirty="0" err="1"/>
              <a:t>Proin</a:t>
            </a:r>
            <a:r>
              <a:rPr lang="fi-FI" dirty="0"/>
              <a:t> </a:t>
            </a:r>
            <a:r>
              <a:rPr lang="fi-FI" dirty="0" err="1"/>
              <a:t>nisi</a:t>
            </a:r>
            <a:r>
              <a:rPr lang="fi-FI" dirty="0"/>
              <a:t> </a:t>
            </a:r>
            <a:r>
              <a:rPr lang="fi-FI" dirty="0" err="1"/>
              <a:t>ligula</a:t>
            </a:r>
            <a:r>
              <a:rPr lang="fi-FI" dirty="0"/>
              <a:t>, </a:t>
            </a:r>
            <a:r>
              <a:rPr lang="fi-FI" dirty="0" err="1"/>
              <a:t>facilisis</a:t>
            </a:r>
            <a:r>
              <a:rPr lang="fi-FI" dirty="0"/>
              <a:t> </a:t>
            </a:r>
            <a:r>
              <a:rPr lang="fi-FI" dirty="0" err="1"/>
              <a:t>nec</a:t>
            </a:r>
            <a:r>
              <a:rPr lang="fi-FI" dirty="0"/>
              <a:t> </a:t>
            </a:r>
            <a:r>
              <a:rPr lang="fi-FI" dirty="0" err="1"/>
              <a:t>sapien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</p:txBody>
      </p:sp>
      <p:grpSp>
        <p:nvGrpSpPr>
          <p:cNvPr id="2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tx2"/>
          </a:solidFill>
        </p:grpSpPr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4" name="Kuvan paikkamerkki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0776" y="0"/>
            <a:ext cx="5991224" cy="6858000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i-FI" dirty="0"/>
              <a:t>Lisää tai vedä ja pudota valokuva</a:t>
            </a:r>
          </a:p>
        </p:txBody>
      </p:sp>
    </p:spTree>
    <p:extLst>
      <p:ext uri="{BB962C8B-B14F-4D97-AF65-F5344CB8AC3E}">
        <p14:creationId xmlns:p14="http://schemas.microsoft.com/office/powerpoint/2010/main" val="3051100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Teksti+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991224" cy="6858000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i-FI" dirty="0"/>
              <a:t>Lisää tai vedä ja pudota valokuva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7692" y="409576"/>
            <a:ext cx="5149901" cy="1352038"/>
          </a:xfrm>
        </p:spPr>
        <p:txBody>
          <a:bodyPr rtlCol="0" anchor="t"/>
          <a:lstStyle>
            <a:lvl1pPr rtl="0">
              <a:lnSpc>
                <a:spcPct val="100000"/>
              </a:lnSpc>
              <a:defRPr sz="32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fi-FI" dirty="0"/>
              <a:t>2 </a:t>
            </a:r>
            <a:r>
              <a:rPr lang="fi-FI" dirty="0" err="1"/>
              <a:t>Teksti+kuva</a:t>
            </a:r>
            <a:r>
              <a:rPr lang="fi-FI" dirty="0"/>
              <a:t> 32 pt </a:t>
            </a:r>
            <a:r>
              <a:rPr lang="fi-FI" dirty="0" err="1"/>
              <a:t>Curabitur</a:t>
            </a:r>
            <a:r>
              <a:rPr lang="fi-FI" dirty="0"/>
              <a:t> </a:t>
            </a:r>
            <a:r>
              <a:rPr lang="fi-FI" dirty="0" err="1"/>
              <a:t>aliquam</a:t>
            </a:r>
            <a:r>
              <a:rPr lang="fi-FI" dirty="0"/>
              <a:t> </a:t>
            </a:r>
            <a:r>
              <a:rPr lang="fi-FI" dirty="0" err="1"/>
              <a:t>bibendum</a:t>
            </a:r>
            <a:r>
              <a:rPr lang="fi-FI" dirty="0"/>
              <a:t> </a:t>
            </a:r>
            <a:r>
              <a:rPr lang="fi-FI" dirty="0" err="1"/>
              <a:t>orci</a:t>
            </a:r>
            <a:r>
              <a:rPr lang="fi-FI" dirty="0"/>
              <a:t> </a:t>
            </a:r>
            <a:r>
              <a:rPr lang="fi-FI" dirty="0" err="1"/>
              <a:t>feugiat</a:t>
            </a:r>
            <a:endParaRPr lang="fi-FI" dirty="0"/>
          </a:p>
        </p:txBody>
      </p:sp>
      <p:sp>
        <p:nvSpPr>
          <p:cNvPr id="15" name="Tekstin paikkamerkki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0876" y="2266951"/>
            <a:ext cx="4726717" cy="3618592"/>
          </a:xfrm>
        </p:spPr>
        <p:txBody>
          <a:bodyPr rtlCol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 rtl="0"/>
            <a:r>
              <a:rPr lang="fi-FI" dirty="0"/>
              <a:t>Muokkaa tekstin perustyyliä</a:t>
            </a:r>
          </a:p>
          <a:p>
            <a:pPr lvl="1" rtl="0"/>
            <a:r>
              <a:rPr lang="fi-FI" dirty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3055109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Teksti+kuv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Kuvan paikkamerkki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0776" y="486534"/>
            <a:ext cx="5991224" cy="6371465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i-FI" dirty="0"/>
              <a:t>Lisää tai vedä ja pudota valokuva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2" y="409576"/>
            <a:ext cx="5283799" cy="1352038"/>
          </a:xfrm>
        </p:spPr>
        <p:txBody>
          <a:bodyPr rtlCol="0" anchor="t"/>
          <a:lstStyle>
            <a:lvl1pPr rtl="0">
              <a:lnSpc>
                <a:spcPct val="100000"/>
              </a:lnSpc>
              <a:defRPr sz="32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dirty="0"/>
              <a:t>3 </a:t>
            </a:r>
            <a:r>
              <a:rPr lang="fi-FI" dirty="0" err="1"/>
              <a:t>Teksti+kuva</a:t>
            </a:r>
            <a:r>
              <a:rPr lang="fi-FI" dirty="0"/>
              <a:t> 32 pt </a:t>
            </a:r>
            <a:r>
              <a:rPr lang="fi-FI" dirty="0" err="1"/>
              <a:t>Curabitur</a:t>
            </a:r>
            <a:r>
              <a:rPr lang="fi-FI" dirty="0"/>
              <a:t> </a:t>
            </a:r>
            <a:r>
              <a:rPr lang="fi-FI" dirty="0" err="1"/>
              <a:t>aliquam</a:t>
            </a:r>
            <a:r>
              <a:rPr lang="fi-FI" dirty="0"/>
              <a:t> </a:t>
            </a:r>
            <a:r>
              <a:rPr lang="fi-FI" dirty="0" err="1"/>
              <a:t>bibendum</a:t>
            </a:r>
            <a:r>
              <a:rPr lang="fi-FI" dirty="0"/>
              <a:t> </a:t>
            </a:r>
            <a:r>
              <a:rPr lang="fi-FI" dirty="0" err="1"/>
              <a:t>orci</a:t>
            </a:r>
            <a:r>
              <a:rPr lang="fi-FI" dirty="0"/>
              <a:t> </a:t>
            </a:r>
            <a:r>
              <a:rPr lang="fi-FI" dirty="0" err="1"/>
              <a:t>feugiat</a:t>
            </a:r>
            <a:endParaRPr lang="fi-FI" dirty="0"/>
          </a:p>
        </p:txBody>
      </p:sp>
      <p:grpSp>
        <p:nvGrpSpPr>
          <p:cNvPr id="2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accent6"/>
          </a:solidFill>
        </p:grpSpPr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4" name="Tekstin paikkamerkki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3427" y="2266951"/>
            <a:ext cx="4860614" cy="3371850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</a:lstStyle>
          <a:p>
            <a:pPr lvl="0" rtl="0"/>
            <a:r>
              <a:rPr lang="fi-FI" dirty="0"/>
              <a:t>Muokkaa tekstin perustyyliä</a:t>
            </a:r>
          </a:p>
          <a:p>
            <a:pPr lvl="1" rtl="0"/>
            <a:r>
              <a:rPr lang="fi-FI" dirty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6613405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eksti+kuv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Kuvan paikkamerkki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0776" y="486534"/>
            <a:ext cx="5991224" cy="6371465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i-FI" dirty="0"/>
              <a:t>Lisää tai vedä ja pudota valokuva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2" y="409576"/>
            <a:ext cx="5283799" cy="1352038"/>
          </a:xfrm>
        </p:spPr>
        <p:txBody>
          <a:bodyPr rtlCol="0" anchor="t"/>
          <a:lstStyle>
            <a:lvl1pPr rtl="0">
              <a:lnSpc>
                <a:spcPct val="100000"/>
              </a:lnSpc>
              <a:defRPr sz="3200" b="0">
                <a:solidFill>
                  <a:schemeClr val="accent6"/>
                </a:solidFill>
              </a:defRPr>
            </a:lvl1pPr>
          </a:lstStyle>
          <a:p>
            <a:pPr rtl="0"/>
            <a:r>
              <a:rPr lang="fi-FI" dirty="0"/>
              <a:t>4 </a:t>
            </a:r>
            <a:r>
              <a:rPr lang="fi-FI" dirty="0" err="1"/>
              <a:t>Teksti+kuva</a:t>
            </a:r>
            <a:r>
              <a:rPr lang="fi-FI" dirty="0"/>
              <a:t> 32 pt </a:t>
            </a:r>
            <a:r>
              <a:rPr lang="fi-FI" dirty="0" err="1"/>
              <a:t>Curabitur</a:t>
            </a:r>
            <a:r>
              <a:rPr lang="fi-FI" dirty="0"/>
              <a:t> </a:t>
            </a:r>
            <a:r>
              <a:rPr lang="fi-FI" dirty="0" err="1"/>
              <a:t>aliquam</a:t>
            </a:r>
            <a:r>
              <a:rPr lang="fi-FI" dirty="0"/>
              <a:t> </a:t>
            </a:r>
            <a:r>
              <a:rPr lang="fi-FI" dirty="0" err="1"/>
              <a:t>bibendum</a:t>
            </a:r>
            <a:r>
              <a:rPr lang="fi-FI" dirty="0"/>
              <a:t> </a:t>
            </a:r>
            <a:r>
              <a:rPr lang="fi-FI" dirty="0" err="1"/>
              <a:t>orci</a:t>
            </a:r>
            <a:r>
              <a:rPr lang="fi-FI" dirty="0"/>
              <a:t> </a:t>
            </a:r>
            <a:r>
              <a:rPr lang="fi-FI" dirty="0" err="1"/>
              <a:t>feugiat</a:t>
            </a:r>
            <a:endParaRPr lang="fi-FI" dirty="0"/>
          </a:p>
        </p:txBody>
      </p:sp>
      <p:grpSp>
        <p:nvGrpSpPr>
          <p:cNvPr id="2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accent6"/>
          </a:solidFill>
        </p:grpSpPr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6" name="Tekstin paikkamerkki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3427" y="2266951"/>
            <a:ext cx="4860614" cy="3371850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</a:lstStyle>
          <a:p>
            <a:pPr lvl="0" rtl="0"/>
            <a:r>
              <a:rPr lang="fi-FI" dirty="0"/>
              <a:t>Muokkaa tekstin perustyyliä</a:t>
            </a:r>
          </a:p>
          <a:p>
            <a:pPr lvl="1" rtl="0"/>
            <a:r>
              <a:rPr lang="fi-FI" dirty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15737915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eksti+kuv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Kuvan paikkamerkki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0776" y="486534"/>
            <a:ext cx="5991224" cy="6371465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i-FI" dirty="0"/>
              <a:t>Lisää tai vedä ja pudota valokuva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2" y="409576"/>
            <a:ext cx="5283799" cy="1352038"/>
          </a:xfrm>
        </p:spPr>
        <p:txBody>
          <a:bodyPr rtlCol="0" anchor="t"/>
          <a:lstStyle>
            <a:lvl1pPr rtl="0">
              <a:lnSpc>
                <a:spcPct val="100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fi-FI" dirty="0"/>
              <a:t>5 </a:t>
            </a:r>
            <a:r>
              <a:rPr lang="fi-FI" dirty="0" err="1"/>
              <a:t>Teksti+kuva</a:t>
            </a:r>
            <a:r>
              <a:rPr lang="fi-FI" dirty="0"/>
              <a:t> 32 pt </a:t>
            </a:r>
            <a:r>
              <a:rPr lang="fi-FI" dirty="0" err="1"/>
              <a:t>Curabitur</a:t>
            </a:r>
            <a:r>
              <a:rPr lang="fi-FI" dirty="0"/>
              <a:t> </a:t>
            </a:r>
            <a:r>
              <a:rPr lang="fi-FI" dirty="0" err="1"/>
              <a:t>aliquam</a:t>
            </a:r>
            <a:r>
              <a:rPr lang="fi-FI" dirty="0"/>
              <a:t> </a:t>
            </a:r>
            <a:r>
              <a:rPr lang="fi-FI" dirty="0" err="1"/>
              <a:t>bibendum</a:t>
            </a:r>
            <a:r>
              <a:rPr lang="fi-FI" dirty="0"/>
              <a:t> </a:t>
            </a:r>
            <a:r>
              <a:rPr lang="fi-FI" dirty="0" err="1"/>
              <a:t>orci</a:t>
            </a:r>
            <a:r>
              <a:rPr lang="fi-FI" dirty="0"/>
              <a:t> </a:t>
            </a:r>
            <a:r>
              <a:rPr lang="fi-FI" dirty="0" err="1"/>
              <a:t>feugiat</a:t>
            </a:r>
            <a:endParaRPr lang="fi-FI" dirty="0"/>
          </a:p>
        </p:txBody>
      </p:sp>
      <p:grpSp>
        <p:nvGrpSpPr>
          <p:cNvPr id="2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bg1"/>
          </a:solidFill>
        </p:grpSpPr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2" name="Tekstin paikkamerkki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3427" y="2266951"/>
            <a:ext cx="4860614" cy="337185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fi-FI" dirty="0"/>
              <a:t>Muokkaa tekstin perustyyliä</a:t>
            </a:r>
          </a:p>
          <a:p>
            <a:pPr lvl="1" rtl="0"/>
            <a:r>
              <a:rPr lang="fi-FI" dirty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4203818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_ja 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Lisää otsikko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accent1"/>
              </a:buClr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800">
                <a:solidFill>
                  <a:schemeClr val="bg2">
                    <a:lumMod val="50000"/>
                  </a:schemeClr>
                </a:solidFill>
              </a:defRPr>
            </a:lvl6pPr>
            <a:lvl7pPr>
              <a:defRPr sz="1800">
                <a:solidFill>
                  <a:schemeClr val="bg2">
                    <a:lumMod val="50000"/>
                  </a:schemeClr>
                </a:solidFill>
              </a:defRPr>
            </a:lvl7pPr>
            <a:lvl8pPr>
              <a:defRPr sz="1800">
                <a:solidFill>
                  <a:schemeClr val="bg2">
                    <a:lumMod val="50000"/>
                  </a:schemeClr>
                </a:solidFill>
              </a:defRPr>
            </a:lvl8pPr>
            <a:lvl9pPr>
              <a:buClr>
                <a:srgbClr val="37116F"/>
              </a:buClr>
              <a:defRPr sz="1400">
                <a:solidFill>
                  <a:schemeClr val="bg2">
                    <a:lumMod val="50000"/>
                  </a:schemeClr>
                </a:solidFill>
              </a:defRPr>
            </a:lvl9pPr>
          </a:lstStyle>
          <a:p>
            <a:pPr lvl="0"/>
            <a:r>
              <a:rPr lang="fi-FI"/>
              <a:t>Lisää sisältöä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kuudes taso</a:t>
            </a:r>
          </a:p>
          <a:p>
            <a:pPr lvl="6"/>
            <a:r>
              <a:rPr lang="fi-FI"/>
              <a:t>seitsemäs taso </a:t>
            </a:r>
          </a:p>
          <a:p>
            <a:pPr lvl="7"/>
            <a:r>
              <a:rPr lang="fi-FI"/>
              <a:t>kahdeksas taso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90269" y="328197"/>
            <a:ext cx="972237" cy="4495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eksti+graaf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 userDrawn="1"/>
        </p:nvSpPr>
        <p:spPr>
          <a:xfrm>
            <a:off x="0" y="0"/>
            <a:ext cx="598067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2" y="409576"/>
            <a:ext cx="5283799" cy="1352038"/>
          </a:xfrm>
        </p:spPr>
        <p:txBody>
          <a:bodyPr rtlCol="0" anchor="t"/>
          <a:lstStyle>
            <a:lvl1pPr rtl="0">
              <a:lnSpc>
                <a:spcPct val="100000"/>
              </a:lnSpc>
              <a:defRPr sz="32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dirty="0"/>
              <a:t>1 </a:t>
            </a:r>
            <a:r>
              <a:rPr lang="fi-FI" dirty="0" err="1"/>
              <a:t>Teksti+graafi</a:t>
            </a:r>
            <a:r>
              <a:rPr lang="fi-FI" dirty="0"/>
              <a:t> 32 pt </a:t>
            </a:r>
            <a:r>
              <a:rPr lang="fi-FI" dirty="0" err="1"/>
              <a:t>Curabitur</a:t>
            </a:r>
            <a:r>
              <a:rPr lang="fi-FI" dirty="0"/>
              <a:t> </a:t>
            </a:r>
            <a:r>
              <a:rPr lang="fi-FI" dirty="0" err="1"/>
              <a:t>aliquam</a:t>
            </a:r>
            <a:r>
              <a:rPr lang="fi-FI" dirty="0"/>
              <a:t> </a:t>
            </a:r>
            <a:r>
              <a:rPr lang="fi-FI" dirty="0" err="1"/>
              <a:t>bibendum</a:t>
            </a:r>
            <a:r>
              <a:rPr lang="fi-FI" dirty="0"/>
              <a:t> </a:t>
            </a:r>
            <a:r>
              <a:rPr lang="fi-FI" dirty="0" err="1"/>
              <a:t>orci</a:t>
            </a:r>
            <a:r>
              <a:rPr lang="fi-FI" dirty="0"/>
              <a:t> </a:t>
            </a:r>
            <a:r>
              <a:rPr lang="fi-FI" dirty="0" err="1"/>
              <a:t>feugiat</a:t>
            </a:r>
            <a:endParaRPr lang="fi-FI" dirty="0"/>
          </a:p>
        </p:txBody>
      </p:sp>
      <p:grpSp>
        <p:nvGrpSpPr>
          <p:cNvPr id="2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accent1"/>
          </a:solidFill>
        </p:grpSpPr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Tekstin paikkamerkki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3427" y="2266951"/>
            <a:ext cx="4860614" cy="3371850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</a:lstStyle>
          <a:p>
            <a:pPr lvl="0" rtl="0"/>
            <a:r>
              <a:rPr lang="fi-FI" dirty="0"/>
              <a:t>Muokkaa tekstin perustyyliä</a:t>
            </a:r>
          </a:p>
          <a:p>
            <a:pPr lvl="1" rtl="0"/>
            <a:r>
              <a:rPr lang="fi-FI" dirty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13986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+taulukk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2" y="409576"/>
            <a:ext cx="11156214" cy="677819"/>
          </a:xfrm>
        </p:spPr>
        <p:txBody>
          <a:bodyPr rtlCol="0" anchor="t"/>
          <a:lstStyle>
            <a:lvl1pPr rtl="0">
              <a:lnSpc>
                <a:spcPct val="100000"/>
              </a:lnSpc>
              <a:defRPr sz="32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dirty="0" err="1"/>
              <a:t>Teksti+Taulukko</a:t>
            </a:r>
            <a:r>
              <a:rPr lang="fi-FI" dirty="0"/>
              <a:t> 32 pt </a:t>
            </a:r>
            <a:r>
              <a:rPr lang="fi-FI" dirty="0" err="1"/>
              <a:t>Curabitur</a:t>
            </a:r>
            <a:r>
              <a:rPr lang="fi-FI" dirty="0"/>
              <a:t> eli Otsikko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3424" y="1087396"/>
            <a:ext cx="10717170" cy="601362"/>
          </a:xfrm>
        </p:spPr>
        <p:txBody>
          <a:bodyPr rtlCol="0">
            <a:norm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55245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dirty="0"/>
              <a:t>18 pt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finibus</a:t>
            </a:r>
            <a:r>
              <a:rPr lang="fi-FI" dirty="0"/>
              <a:t> </a:t>
            </a:r>
            <a:r>
              <a:rPr lang="fi-FI" dirty="0" err="1"/>
              <a:t>risus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,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rutrum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 </a:t>
            </a:r>
            <a:r>
              <a:rPr lang="fi-FI" dirty="0" err="1"/>
              <a:t>porttitor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mauris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ullamcorper</a:t>
            </a:r>
            <a:r>
              <a:rPr lang="fi-FI" dirty="0"/>
              <a:t>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condimentum</a:t>
            </a:r>
            <a:r>
              <a:rPr lang="fi-FI" dirty="0"/>
              <a:t> </a:t>
            </a:r>
            <a:r>
              <a:rPr lang="fi-FI" dirty="0" err="1"/>
              <a:t>facilisis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.</a:t>
            </a:r>
          </a:p>
        </p:txBody>
      </p:sp>
      <p:grpSp>
        <p:nvGrpSpPr>
          <p:cNvPr id="2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accent1"/>
          </a:solidFill>
        </p:grpSpPr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2349682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onos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2" y="409576"/>
            <a:ext cx="9052833" cy="895350"/>
          </a:xfrm>
        </p:spPr>
        <p:txBody>
          <a:bodyPr rtlCol="0" anchor="t"/>
          <a:lstStyle>
            <a:lvl1pPr rtl="0">
              <a:lnSpc>
                <a:spcPct val="100000"/>
              </a:lnSpc>
              <a:defRPr sz="3200" b="0">
                <a:solidFill>
                  <a:schemeClr val="bg2"/>
                </a:solidFill>
              </a:defRPr>
            </a:lvl1pPr>
          </a:lstStyle>
          <a:p>
            <a:pPr rtl="0"/>
            <a:r>
              <a:rPr lang="fi-FI" dirty="0"/>
              <a:t>Numeronosto 32 pt </a:t>
            </a:r>
            <a:r>
              <a:rPr lang="fi-FI" dirty="0" err="1"/>
              <a:t>Curabitur</a:t>
            </a:r>
            <a:r>
              <a:rPr lang="fi-FI" dirty="0"/>
              <a:t> </a:t>
            </a:r>
            <a:r>
              <a:rPr lang="fi-FI" dirty="0" err="1"/>
              <a:t>aliquam</a:t>
            </a:r>
            <a:br>
              <a:rPr lang="fi-FI" dirty="0"/>
            </a:br>
            <a:r>
              <a:rPr lang="fi-FI" dirty="0" err="1"/>
              <a:t>bibendum</a:t>
            </a:r>
            <a:r>
              <a:rPr lang="fi-FI" dirty="0"/>
              <a:t> </a:t>
            </a:r>
            <a:r>
              <a:rPr lang="fi-FI" dirty="0" err="1"/>
              <a:t>orci</a:t>
            </a:r>
            <a:r>
              <a:rPr lang="fi-FI" dirty="0"/>
              <a:t>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feugiat</a:t>
            </a:r>
            <a:r>
              <a:rPr lang="fi-FI" dirty="0"/>
              <a:t> elit</a:t>
            </a:r>
          </a:p>
        </p:txBody>
      </p:sp>
      <p:grpSp>
        <p:nvGrpSpPr>
          <p:cNvPr id="2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bg2"/>
          </a:solidFill>
        </p:grpSpPr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4" name="Tekstin paikkamerkki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7951" y="3502019"/>
            <a:ext cx="2191668" cy="1440000"/>
          </a:xfrm>
        </p:spPr>
        <p:txBody>
          <a:bodyPr rtlCol="0" anchor="t"/>
          <a:lstStyle>
            <a:lvl1pPr marL="0" indent="0" algn="l" rtl="0">
              <a:buNone/>
              <a:defRPr sz="1600">
                <a:solidFill>
                  <a:schemeClr val="bg2"/>
                </a:solidFill>
              </a:defRPr>
            </a:lvl1pPr>
            <a:lvl2pPr marL="266700" indent="0">
              <a:buNone/>
              <a:defRPr sz="1600">
                <a:solidFill>
                  <a:schemeClr val="tx1"/>
                </a:solidFill>
              </a:defRPr>
            </a:lvl2pPr>
            <a:lvl3pPr marL="542925" indent="0">
              <a:buNone/>
              <a:defRPr sz="1600">
                <a:solidFill>
                  <a:schemeClr val="tx1"/>
                </a:solidFill>
              </a:defRPr>
            </a:lvl3pPr>
            <a:lvl4pPr marL="809625" indent="0">
              <a:buNone/>
              <a:defRPr sz="1600">
                <a:solidFill>
                  <a:schemeClr val="tx1"/>
                </a:solidFill>
              </a:defRPr>
            </a:lvl4pPr>
            <a:lvl5pPr marL="10763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</a:t>
            </a:r>
          </a:p>
        </p:txBody>
      </p:sp>
      <p:sp>
        <p:nvSpPr>
          <p:cNvPr id="15" name="Tekstin paikkamerkki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10756" y="2376884"/>
            <a:ext cx="2278634" cy="737020"/>
          </a:xfrm>
        </p:spPr>
        <p:txBody>
          <a:bodyPr rtlCol="0" anchor="t"/>
          <a:lstStyle>
            <a:lvl1pPr marL="0" indent="0" algn="l">
              <a:buNone/>
              <a:defRPr sz="6400" b="1" spc="20" baseline="0">
                <a:solidFill>
                  <a:schemeClr val="bg2"/>
                </a:solidFill>
              </a:defRPr>
            </a:lvl1pPr>
            <a:lvl2pPr marL="266700" indent="0" algn="ctr">
              <a:buNone/>
              <a:defRPr sz="1600">
                <a:solidFill>
                  <a:schemeClr val="tx1"/>
                </a:solidFill>
              </a:defRPr>
            </a:lvl2pPr>
            <a:lvl3pPr marL="542925" indent="0" algn="ctr">
              <a:buNone/>
              <a:defRPr sz="1600">
                <a:solidFill>
                  <a:schemeClr val="tx1"/>
                </a:solidFill>
              </a:defRPr>
            </a:lvl3pPr>
            <a:lvl4pPr marL="809625" indent="0" algn="ctr">
              <a:buNone/>
              <a:defRPr sz="1600">
                <a:solidFill>
                  <a:schemeClr val="tx1"/>
                </a:solidFill>
              </a:defRPr>
            </a:lvl4pPr>
            <a:lvl5pPr marL="1076325" indent="0" algn="ctr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dirty="0"/>
              <a:t>1 234</a:t>
            </a:r>
          </a:p>
        </p:txBody>
      </p:sp>
      <p:sp>
        <p:nvSpPr>
          <p:cNvPr id="16" name="Tekstin paikkamerkki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77048" y="2376884"/>
            <a:ext cx="2245178" cy="737020"/>
          </a:xfrm>
        </p:spPr>
        <p:txBody>
          <a:bodyPr rtlCol="0" anchor="t"/>
          <a:lstStyle>
            <a:lvl1pPr marL="0" indent="0" algn="l">
              <a:buNone/>
              <a:defRPr sz="6400" b="1" spc="20" baseline="0">
                <a:solidFill>
                  <a:schemeClr val="bg2"/>
                </a:solidFill>
              </a:defRPr>
            </a:lvl1pPr>
            <a:lvl2pPr marL="266700" indent="0">
              <a:buNone/>
              <a:defRPr sz="1600">
                <a:solidFill>
                  <a:schemeClr val="tx1"/>
                </a:solidFill>
              </a:defRPr>
            </a:lvl2pPr>
            <a:lvl3pPr marL="542925" indent="0">
              <a:buNone/>
              <a:defRPr sz="1600">
                <a:solidFill>
                  <a:schemeClr val="tx1"/>
                </a:solidFill>
              </a:defRPr>
            </a:lvl3pPr>
            <a:lvl4pPr marL="809625" indent="0">
              <a:buNone/>
              <a:defRPr sz="1600">
                <a:solidFill>
                  <a:schemeClr val="tx1"/>
                </a:solidFill>
              </a:defRPr>
            </a:lvl4pPr>
            <a:lvl5pPr marL="10763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dirty="0"/>
              <a:t>1 234</a:t>
            </a:r>
          </a:p>
        </p:txBody>
      </p:sp>
      <p:sp>
        <p:nvSpPr>
          <p:cNvPr id="17" name="Tekstin paikkamerkki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4199" y="3502019"/>
            <a:ext cx="2245178" cy="1440000"/>
          </a:xfrm>
        </p:spPr>
        <p:txBody>
          <a:bodyPr rtlCol="0" anchor="t"/>
          <a:lstStyle>
            <a:lvl1pPr marL="0" indent="0" algn="l" rtl="0">
              <a:buNone/>
              <a:defRPr sz="1600">
                <a:solidFill>
                  <a:schemeClr val="bg2"/>
                </a:solidFill>
              </a:defRPr>
            </a:lvl1pPr>
            <a:lvl2pPr marL="266700" indent="0">
              <a:buNone/>
              <a:defRPr sz="1600">
                <a:solidFill>
                  <a:schemeClr val="tx1"/>
                </a:solidFill>
              </a:defRPr>
            </a:lvl2pPr>
            <a:lvl3pPr marL="542925" indent="0">
              <a:buNone/>
              <a:defRPr sz="1600">
                <a:solidFill>
                  <a:schemeClr val="tx1"/>
                </a:solidFill>
              </a:defRPr>
            </a:lvl3pPr>
            <a:lvl4pPr marL="809625" indent="0">
              <a:buNone/>
              <a:defRPr sz="1600">
                <a:solidFill>
                  <a:schemeClr val="tx1"/>
                </a:solidFill>
              </a:defRPr>
            </a:lvl4pPr>
            <a:lvl5pPr marL="10763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</a:t>
            </a:r>
          </a:p>
        </p:txBody>
      </p:sp>
      <p:sp>
        <p:nvSpPr>
          <p:cNvPr id="18" name="Tekstin paikkamerkki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47951" y="2376884"/>
            <a:ext cx="2230931" cy="737020"/>
          </a:xfrm>
        </p:spPr>
        <p:txBody>
          <a:bodyPr rtlCol="0" anchor="t"/>
          <a:lstStyle>
            <a:lvl1pPr marL="0" indent="0" algn="l">
              <a:buFont typeface="Arial" panose="020B0604020202020204" pitchFamily="34" charset="0"/>
              <a:buNone/>
              <a:defRPr sz="6400" b="1" spc="20" baseline="0">
                <a:solidFill>
                  <a:schemeClr val="bg2"/>
                </a:solidFill>
              </a:defRPr>
            </a:lvl1pPr>
            <a:lvl2pPr marL="266700" indent="0">
              <a:buNone/>
              <a:defRPr sz="1600">
                <a:solidFill>
                  <a:schemeClr val="tx1"/>
                </a:solidFill>
              </a:defRPr>
            </a:lvl2pPr>
            <a:lvl3pPr marL="542925" indent="0">
              <a:buNone/>
              <a:defRPr sz="1600">
                <a:solidFill>
                  <a:schemeClr val="tx1"/>
                </a:solidFill>
              </a:defRPr>
            </a:lvl3pPr>
            <a:lvl4pPr marL="809625" indent="0">
              <a:buNone/>
              <a:defRPr sz="1600">
                <a:solidFill>
                  <a:schemeClr val="tx1"/>
                </a:solidFill>
              </a:defRPr>
            </a:lvl4pPr>
            <a:lvl5pPr marL="10763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dirty="0"/>
              <a:t>1 234</a:t>
            </a:r>
          </a:p>
        </p:txBody>
      </p:sp>
      <p:sp>
        <p:nvSpPr>
          <p:cNvPr id="19" name="Tekstin paikkamerkki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21264" y="2376884"/>
            <a:ext cx="2223909" cy="737020"/>
          </a:xfrm>
        </p:spPr>
        <p:txBody>
          <a:bodyPr rtlCol="0" anchor="t"/>
          <a:lstStyle>
            <a:lvl1pPr marL="0" indent="0" algn="l">
              <a:buFont typeface="Arial" panose="020B0604020202020204" pitchFamily="34" charset="0"/>
              <a:buNone/>
              <a:defRPr sz="6400" b="1" spc="20" baseline="0">
                <a:solidFill>
                  <a:schemeClr val="bg2"/>
                </a:solidFill>
              </a:defRPr>
            </a:lvl1pPr>
            <a:lvl2pPr marL="266700" indent="0" algn="ctr">
              <a:buNone/>
              <a:defRPr sz="1600">
                <a:solidFill>
                  <a:schemeClr val="tx1"/>
                </a:solidFill>
              </a:defRPr>
            </a:lvl2pPr>
            <a:lvl3pPr marL="542925" indent="0" algn="ctr">
              <a:buNone/>
              <a:defRPr sz="1600">
                <a:solidFill>
                  <a:schemeClr val="tx1"/>
                </a:solidFill>
              </a:defRPr>
            </a:lvl3pPr>
            <a:lvl4pPr marL="809625" indent="0" algn="ctr">
              <a:buNone/>
              <a:defRPr sz="1600">
                <a:solidFill>
                  <a:schemeClr val="tx1"/>
                </a:solidFill>
              </a:defRPr>
            </a:lvl4pPr>
            <a:lvl5pPr marL="1076325" indent="0" algn="ctr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dirty="0"/>
              <a:t>1 234</a:t>
            </a:r>
          </a:p>
        </p:txBody>
      </p:sp>
      <p:sp>
        <p:nvSpPr>
          <p:cNvPr id="21" name="Vertailu, vasen paikkamerkki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77290" y="3502019"/>
            <a:ext cx="2279238" cy="1440000"/>
          </a:xfrm>
        </p:spPr>
        <p:txBody>
          <a:bodyPr rtlCol="0" anchor="t"/>
          <a:lstStyle>
            <a:lvl1pPr marL="0" indent="0" algn="l" rtl="0">
              <a:buFont typeface="Arial" panose="020B0604020202020204" pitchFamily="34" charset="0"/>
              <a:buNone/>
              <a:defRPr lang="fi-FI" sz="16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</a:t>
            </a:r>
          </a:p>
        </p:txBody>
      </p:sp>
      <p:sp>
        <p:nvSpPr>
          <p:cNvPr id="23" name="Tekstin paikkamerkki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7049" y="3502019"/>
            <a:ext cx="2245178" cy="1440000"/>
          </a:xfrm>
        </p:spPr>
        <p:txBody>
          <a:bodyPr rtlCol="0" anchor="t"/>
          <a:lstStyle>
            <a:lvl1pPr marL="0" indent="0" algn="l" rtl="0">
              <a:buNone/>
              <a:defRPr sz="1600">
                <a:solidFill>
                  <a:schemeClr val="bg2"/>
                </a:solidFill>
              </a:defRPr>
            </a:lvl1pPr>
            <a:lvl2pPr marL="266700" indent="0">
              <a:buNone/>
              <a:defRPr sz="1600">
                <a:solidFill>
                  <a:schemeClr val="tx1"/>
                </a:solidFill>
              </a:defRPr>
            </a:lvl2pPr>
            <a:lvl3pPr marL="542925" indent="0">
              <a:buNone/>
              <a:defRPr sz="1600">
                <a:solidFill>
                  <a:schemeClr val="tx1"/>
                </a:solidFill>
              </a:defRPr>
            </a:lvl3pPr>
            <a:lvl4pPr marL="809625" indent="0">
              <a:buNone/>
              <a:defRPr sz="1600">
                <a:solidFill>
                  <a:schemeClr val="tx1"/>
                </a:solidFill>
              </a:defRPr>
            </a:lvl4pPr>
            <a:lvl5pPr marL="10763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</a:t>
            </a:r>
          </a:p>
        </p:txBody>
      </p:sp>
    </p:spTree>
    <p:extLst>
      <p:ext uri="{BB962C8B-B14F-4D97-AF65-F5344CB8AC3E}">
        <p14:creationId xmlns:p14="http://schemas.microsoft.com/office/powerpoint/2010/main" val="3918873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ikk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2" y="409576"/>
            <a:ext cx="9052833" cy="895350"/>
          </a:xfrm>
        </p:spPr>
        <p:txBody>
          <a:bodyPr rtlCol="0" anchor="t"/>
          <a:lstStyle>
            <a:lvl1pPr rtl="0">
              <a:lnSpc>
                <a:spcPct val="100000"/>
              </a:lnSpc>
              <a:defRPr sz="3200" b="0">
                <a:solidFill>
                  <a:schemeClr val="accent5"/>
                </a:solidFill>
              </a:defRPr>
            </a:lvl1pPr>
          </a:lstStyle>
          <a:p>
            <a:pPr rtl="0"/>
            <a:r>
              <a:rPr lang="fi-FI" dirty="0"/>
              <a:t>Numeronosto 32 pt </a:t>
            </a:r>
            <a:r>
              <a:rPr lang="fi-FI" dirty="0" err="1"/>
              <a:t>Curabitur</a:t>
            </a:r>
            <a:r>
              <a:rPr lang="fi-FI" dirty="0"/>
              <a:t> </a:t>
            </a:r>
            <a:r>
              <a:rPr lang="fi-FI" dirty="0" err="1"/>
              <a:t>aliquam</a:t>
            </a:r>
            <a:br>
              <a:rPr lang="fi-FI" dirty="0"/>
            </a:br>
            <a:r>
              <a:rPr lang="fi-FI" dirty="0" err="1"/>
              <a:t>bibendum</a:t>
            </a:r>
            <a:r>
              <a:rPr lang="fi-FI" dirty="0"/>
              <a:t> </a:t>
            </a:r>
            <a:r>
              <a:rPr lang="fi-FI" dirty="0" err="1"/>
              <a:t>orci</a:t>
            </a:r>
            <a:r>
              <a:rPr lang="fi-FI" dirty="0"/>
              <a:t>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feugiat</a:t>
            </a:r>
            <a:r>
              <a:rPr lang="fi-FI" dirty="0"/>
              <a:t> elit</a:t>
            </a:r>
          </a:p>
        </p:txBody>
      </p:sp>
      <p:grpSp>
        <p:nvGrpSpPr>
          <p:cNvPr id="2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accent5"/>
          </a:solidFill>
        </p:grpSpPr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4" name="Tekstin paikkamerkki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7951" y="3502019"/>
            <a:ext cx="1620000" cy="1440000"/>
          </a:xfrm>
        </p:spPr>
        <p:txBody>
          <a:bodyPr rtlCol="0" anchor="t"/>
          <a:lstStyle>
            <a:lvl1pPr marL="0" indent="0" algn="l" rtl="0">
              <a:buNone/>
              <a:defRPr sz="1600">
                <a:solidFill>
                  <a:schemeClr val="accent5"/>
                </a:solidFill>
              </a:defRPr>
            </a:lvl1pPr>
            <a:lvl2pPr marL="266700" indent="0">
              <a:buNone/>
              <a:defRPr sz="1600">
                <a:solidFill>
                  <a:schemeClr val="tx1"/>
                </a:solidFill>
              </a:defRPr>
            </a:lvl2pPr>
            <a:lvl3pPr marL="542925" indent="0">
              <a:buNone/>
              <a:defRPr sz="1600">
                <a:solidFill>
                  <a:schemeClr val="tx1"/>
                </a:solidFill>
              </a:defRPr>
            </a:lvl3pPr>
            <a:lvl4pPr marL="809625" indent="0">
              <a:buNone/>
              <a:defRPr sz="1600">
                <a:solidFill>
                  <a:schemeClr val="tx1"/>
                </a:solidFill>
              </a:defRPr>
            </a:lvl4pPr>
            <a:lvl5pPr marL="10763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</a:t>
            </a:r>
          </a:p>
        </p:txBody>
      </p:sp>
      <p:sp>
        <p:nvSpPr>
          <p:cNvPr id="16" name="Tekstin paikkamerkki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10497" y="3502019"/>
            <a:ext cx="1620000" cy="1449176"/>
          </a:xfrm>
        </p:spPr>
        <p:txBody>
          <a:bodyPr rtlCol="0" anchor="t"/>
          <a:lstStyle>
            <a:lvl1pPr marL="0" indent="0" algn="l" rtl="0">
              <a:buNone/>
              <a:defRPr lang="fi-FI" sz="1600" kern="12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266700" indent="0">
              <a:buNone/>
              <a:defRPr sz="1600">
                <a:solidFill>
                  <a:schemeClr val="tx1"/>
                </a:solidFill>
              </a:defRPr>
            </a:lvl2pPr>
            <a:lvl3pPr marL="542925" indent="0">
              <a:buNone/>
              <a:defRPr sz="1600">
                <a:solidFill>
                  <a:schemeClr val="tx1"/>
                </a:solidFill>
              </a:defRPr>
            </a:lvl3pPr>
            <a:lvl4pPr marL="809625" indent="0">
              <a:buNone/>
              <a:defRPr sz="1600">
                <a:solidFill>
                  <a:schemeClr val="tx1"/>
                </a:solidFill>
              </a:defRPr>
            </a:lvl4pPr>
            <a:lvl5pPr marL="10763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</a:t>
            </a:r>
          </a:p>
        </p:txBody>
      </p:sp>
      <p:sp>
        <p:nvSpPr>
          <p:cNvPr id="17" name="Tekstin paikkamerkki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5014" y="3502019"/>
            <a:ext cx="1620000" cy="1440000"/>
          </a:xfrm>
        </p:spPr>
        <p:txBody>
          <a:bodyPr rtlCol="0" anchor="t"/>
          <a:lstStyle>
            <a:lvl1pPr marL="0" indent="0" algn="l" rtl="0">
              <a:buNone/>
              <a:defRPr sz="1600">
                <a:solidFill>
                  <a:schemeClr val="accent5"/>
                </a:solidFill>
              </a:defRPr>
            </a:lvl1pPr>
            <a:lvl2pPr marL="266700" indent="0">
              <a:buNone/>
              <a:defRPr sz="1600">
                <a:solidFill>
                  <a:schemeClr val="tx1"/>
                </a:solidFill>
              </a:defRPr>
            </a:lvl2pPr>
            <a:lvl3pPr marL="542925" indent="0">
              <a:buNone/>
              <a:defRPr sz="1600">
                <a:solidFill>
                  <a:schemeClr val="tx1"/>
                </a:solidFill>
              </a:defRPr>
            </a:lvl3pPr>
            <a:lvl4pPr marL="809625" indent="0">
              <a:buNone/>
              <a:defRPr sz="1600">
                <a:solidFill>
                  <a:schemeClr val="tx1"/>
                </a:solidFill>
              </a:defRPr>
            </a:lvl4pPr>
            <a:lvl5pPr marL="10763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</a:t>
            </a:r>
          </a:p>
        </p:txBody>
      </p:sp>
      <p:sp>
        <p:nvSpPr>
          <p:cNvPr id="21" name="Vertailu, vasen paikkamerkki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990601" y="3502019"/>
            <a:ext cx="1620000" cy="1440000"/>
          </a:xfrm>
        </p:spPr>
        <p:txBody>
          <a:bodyPr rtlCol="0" anchor="t"/>
          <a:lstStyle>
            <a:lvl1pPr marL="0" indent="0" algn="l" rtl="0">
              <a:buFont typeface="Arial" panose="020B0604020202020204" pitchFamily="34" charset="0"/>
              <a:buNone/>
              <a:defRPr lang="fi-FI" sz="1600" kern="12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</a:t>
            </a:r>
          </a:p>
        </p:txBody>
      </p:sp>
      <p:sp>
        <p:nvSpPr>
          <p:cNvPr id="23" name="Tekstin paikkamerkki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67755" y="3511195"/>
            <a:ext cx="1620000" cy="1440000"/>
          </a:xfrm>
        </p:spPr>
        <p:txBody>
          <a:bodyPr rtlCol="0" anchor="t"/>
          <a:lstStyle>
            <a:lvl1pPr marL="0" indent="0" algn="l" rtl="0">
              <a:buNone/>
              <a:defRPr sz="1600">
                <a:solidFill>
                  <a:schemeClr val="accent5"/>
                </a:solidFill>
              </a:defRPr>
            </a:lvl1pPr>
            <a:lvl2pPr marL="266700" indent="0">
              <a:buNone/>
              <a:defRPr sz="1600">
                <a:solidFill>
                  <a:schemeClr val="tx1"/>
                </a:solidFill>
              </a:defRPr>
            </a:lvl2pPr>
            <a:lvl3pPr marL="542925" indent="0">
              <a:buNone/>
              <a:defRPr sz="1600">
                <a:solidFill>
                  <a:schemeClr val="tx1"/>
                </a:solidFill>
              </a:defRPr>
            </a:lvl3pPr>
            <a:lvl4pPr marL="809625" indent="0">
              <a:buNone/>
              <a:defRPr sz="1600">
                <a:solidFill>
                  <a:schemeClr val="tx1"/>
                </a:solidFill>
              </a:defRPr>
            </a:lvl4pPr>
            <a:lvl5pPr marL="10763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</a:t>
            </a:r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747951" y="2432390"/>
            <a:ext cx="627769" cy="627769"/>
          </a:xfrm>
          <a:custGeom>
            <a:avLst/>
            <a:gdLst>
              <a:gd name="T0" fmla="*/ 196 w 392"/>
              <a:gd name="T1" fmla="*/ 392 h 392"/>
              <a:gd name="T2" fmla="*/ 0 w 392"/>
              <a:gd name="T3" fmla="*/ 196 h 392"/>
              <a:gd name="T4" fmla="*/ 196 w 392"/>
              <a:gd name="T5" fmla="*/ 0 h 392"/>
              <a:gd name="T6" fmla="*/ 392 w 392"/>
              <a:gd name="T7" fmla="*/ 196 h 392"/>
              <a:gd name="T8" fmla="*/ 196 w 392"/>
              <a:gd name="T9" fmla="*/ 392 h 392"/>
              <a:gd name="T10" fmla="*/ 196 w 392"/>
              <a:gd name="T11" fmla="*/ 40 h 392"/>
              <a:gd name="T12" fmla="*/ 40 w 392"/>
              <a:gd name="T13" fmla="*/ 196 h 392"/>
              <a:gd name="T14" fmla="*/ 196 w 392"/>
              <a:gd name="T15" fmla="*/ 352 h 392"/>
              <a:gd name="T16" fmla="*/ 352 w 392"/>
              <a:gd name="T17" fmla="*/ 196 h 392"/>
              <a:gd name="T18" fmla="*/ 196 w 392"/>
              <a:gd name="T19" fmla="*/ 40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2" h="392">
                <a:moveTo>
                  <a:pt x="196" y="392"/>
                </a:moveTo>
                <a:cubicBezTo>
                  <a:pt x="88" y="392"/>
                  <a:pt x="0" y="304"/>
                  <a:pt x="0" y="196"/>
                </a:cubicBezTo>
                <a:cubicBezTo>
                  <a:pt x="0" y="88"/>
                  <a:pt x="88" y="0"/>
                  <a:pt x="196" y="0"/>
                </a:cubicBezTo>
                <a:cubicBezTo>
                  <a:pt x="304" y="0"/>
                  <a:pt x="392" y="88"/>
                  <a:pt x="392" y="196"/>
                </a:cubicBezTo>
                <a:cubicBezTo>
                  <a:pt x="392" y="304"/>
                  <a:pt x="304" y="392"/>
                  <a:pt x="196" y="392"/>
                </a:cubicBezTo>
                <a:close/>
                <a:moveTo>
                  <a:pt x="196" y="40"/>
                </a:moveTo>
                <a:cubicBezTo>
                  <a:pt x="110" y="40"/>
                  <a:pt x="40" y="110"/>
                  <a:pt x="40" y="196"/>
                </a:cubicBezTo>
                <a:cubicBezTo>
                  <a:pt x="40" y="282"/>
                  <a:pt x="110" y="352"/>
                  <a:pt x="196" y="352"/>
                </a:cubicBezTo>
                <a:cubicBezTo>
                  <a:pt x="282" y="352"/>
                  <a:pt x="352" y="282"/>
                  <a:pt x="352" y="196"/>
                </a:cubicBezTo>
                <a:cubicBezTo>
                  <a:pt x="352" y="110"/>
                  <a:pt x="282" y="40"/>
                  <a:pt x="196" y="4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9"/>
          <p:cNvSpPr>
            <a:spLocks noEditPoints="1"/>
          </p:cNvSpPr>
          <p:nvPr userDrawn="1"/>
        </p:nvSpPr>
        <p:spPr bwMode="auto">
          <a:xfrm>
            <a:off x="2990601" y="2432390"/>
            <a:ext cx="627769" cy="628442"/>
          </a:xfrm>
          <a:custGeom>
            <a:avLst/>
            <a:gdLst>
              <a:gd name="T0" fmla="*/ 933 w 933"/>
              <a:gd name="T1" fmla="*/ 934 h 934"/>
              <a:gd name="T2" fmla="*/ 0 w 933"/>
              <a:gd name="T3" fmla="*/ 934 h 934"/>
              <a:gd name="T4" fmla="*/ 0 w 933"/>
              <a:gd name="T5" fmla="*/ 0 h 934"/>
              <a:gd name="T6" fmla="*/ 933 w 933"/>
              <a:gd name="T7" fmla="*/ 0 h 934"/>
              <a:gd name="T8" fmla="*/ 933 w 933"/>
              <a:gd name="T9" fmla="*/ 934 h 934"/>
              <a:gd name="T10" fmla="*/ 95 w 933"/>
              <a:gd name="T11" fmla="*/ 839 h 934"/>
              <a:gd name="T12" fmla="*/ 837 w 933"/>
              <a:gd name="T13" fmla="*/ 839 h 934"/>
              <a:gd name="T14" fmla="*/ 837 w 933"/>
              <a:gd name="T15" fmla="*/ 96 h 934"/>
              <a:gd name="T16" fmla="*/ 95 w 933"/>
              <a:gd name="T17" fmla="*/ 96 h 934"/>
              <a:gd name="T18" fmla="*/ 95 w 933"/>
              <a:gd name="T19" fmla="*/ 839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33" h="934">
                <a:moveTo>
                  <a:pt x="933" y="934"/>
                </a:moveTo>
                <a:lnTo>
                  <a:pt x="0" y="934"/>
                </a:lnTo>
                <a:lnTo>
                  <a:pt x="0" y="0"/>
                </a:lnTo>
                <a:lnTo>
                  <a:pt x="933" y="0"/>
                </a:lnTo>
                <a:lnTo>
                  <a:pt x="933" y="934"/>
                </a:lnTo>
                <a:close/>
                <a:moveTo>
                  <a:pt x="95" y="839"/>
                </a:moveTo>
                <a:lnTo>
                  <a:pt x="837" y="839"/>
                </a:lnTo>
                <a:lnTo>
                  <a:pt x="837" y="96"/>
                </a:lnTo>
                <a:lnTo>
                  <a:pt x="95" y="96"/>
                </a:lnTo>
                <a:lnTo>
                  <a:pt x="95" y="839"/>
                </a:lnTo>
                <a:close/>
              </a:path>
            </a:pathLst>
          </a:custGeom>
          <a:solidFill>
            <a:srgbClr val="FF86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0" name="Freeform 13"/>
          <p:cNvSpPr>
            <a:spLocks noEditPoints="1"/>
          </p:cNvSpPr>
          <p:nvPr userDrawn="1"/>
        </p:nvSpPr>
        <p:spPr bwMode="auto">
          <a:xfrm>
            <a:off x="5225014" y="2432390"/>
            <a:ext cx="736097" cy="628442"/>
          </a:xfrm>
          <a:custGeom>
            <a:avLst/>
            <a:gdLst>
              <a:gd name="T0" fmla="*/ 1094 w 1094"/>
              <a:gd name="T1" fmla="*/ 934 h 934"/>
              <a:gd name="T2" fmla="*/ 0 w 1094"/>
              <a:gd name="T3" fmla="*/ 934 h 934"/>
              <a:gd name="T4" fmla="*/ 547 w 1094"/>
              <a:gd name="T5" fmla="*/ 0 h 934"/>
              <a:gd name="T6" fmla="*/ 1094 w 1094"/>
              <a:gd name="T7" fmla="*/ 934 h 934"/>
              <a:gd name="T8" fmla="*/ 167 w 1094"/>
              <a:gd name="T9" fmla="*/ 839 h 934"/>
              <a:gd name="T10" fmla="*/ 928 w 1094"/>
              <a:gd name="T11" fmla="*/ 839 h 934"/>
              <a:gd name="T12" fmla="*/ 547 w 1094"/>
              <a:gd name="T13" fmla="*/ 189 h 934"/>
              <a:gd name="T14" fmla="*/ 167 w 1094"/>
              <a:gd name="T15" fmla="*/ 839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4" h="934">
                <a:moveTo>
                  <a:pt x="1094" y="934"/>
                </a:moveTo>
                <a:lnTo>
                  <a:pt x="0" y="934"/>
                </a:lnTo>
                <a:lnTo>
                  <a:pt x="547" y="0"/>
                </a:lnTo>
                <a:lnTo>
                  <a:pt x="1094" y="934"/>
                </a:lnTo>
                <a:close/>
                <a:moveTo>
                  <a:pt x="167" y="839"/>
                </a:moveTo>
                <a:lnTo>
                  <a:pt x="928" y="839"/>
                </a:lnTo>
                <a:lnTo>
                  <a:pt x="547" y="189"/>
                </a:lnTo>
                <a:lnTo>
                  <a:pt x="167" y="8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6" name="Freeform 17"/>
          <p:cNvSpPr>
            <a:spLocks noEditPoints="1"/>
          </p:cNvSpPr>
          <p:nvPr userDrawn="1"/>
        </p:nvSpPr>
        <p:spPr bwMode="auto">
          <a:xfrm>
            <a:off x="7567755" y="2432390"/>
            <a:ext cx="736097" cy="628442"/>
          </a:xfrm>
          <a:custGeom>
            <a:avLst/>
            <a:gdLst>
              <a:gd name="T0" fmla="*/ 821 w 1094"/>
              <a:gd name="T1" fmla="*/ 934 h 934"/>
              <a:gd name="T2" fmla="*/ 274 w 1094"/>
              <a:gd name="T3" fmla="*/ 934 h 934"/>
              <a:gd name="T4" fmla="*/ 0 w 1094"/>
              <a:gd name="T5" fmla="*/ 467 h 934"/>
              <a:gd name="T6" fmla="*/ 274 w 1094"/>
              <a:gd name="T7" fmla="*/ 0 h 934"/>
              <a:gd name="T8" fmla="*/ 821 w 1094"/>
              <a:gd name="T9" fmla="*/ 0 h 934"/>
              <a:gd name="T10" fmla="*/ 1094 w 1094"/>
              <a:gd name="T11" fmla="*/ 467 h 934"/>
              <a:gd name="T12" fmla="*/ 821 w 1094"/>
              <a:gd name="T13" fmla="*/ 934 h 934"/>
              <a:gd name="T14" fmla="*/ 328 w 1094"/>
              <a:gd name="T15" fmla="*/ 839 h 934"/>
              <a:gd name="T16" fmla="*/ 766 w 1094"/>
              <a:gd name="T17" fmla="*/ 839 h 934"/>
              <a:gd name="T18" fmla="*/ 985 w 1094"/>
              <a:gd name="T19" fmla="*/ 467 h 934"/>
              <a:gd name="T20" fmla="*/ 766 w 1094"/>
              <a:gd name="T21" fmla="*/ 96 h 934"/>
              <a:gd name="T22" fmla="*/ 328 w 1094"/>
              <a:gd name="T23" fmla="*/ 96 h 934"/>
              <a:gd name="T24" fmla="*/ 109 w 1094"/>
              <a:gd name="T25" fmla="*/ 467 h 934"/>
              <a:gd name="T26" fmla="*/ 328 w 1094"/>
              <a:gd name="T27" fmla="*/ 839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4" h="934">
                <a:moveTo>
                  <a:pt x="821" y="934"/>
                </a:moveTo>
                <a:lnTo>
                  <a:pt x="274" y="934"/>
                </a:lnTo>
                <a:lnTo>
                  <a:pt x="0" y="467"/>
                </a:lnTo>
                <a:lnTo>
                  <a:pt x="274" y="0"/>
                </a:lnTo>
                <a:lnTo>
                  <a:pt x="821" y="0"/>
                </a:lnTo>
                <a:lnTo>
                  <a:pt x="1094" y="467"/>
                </a:lnTo>
                <a:lnTo>
                  <a:pt x="821" y="934"/>
                </a:lnTo>
                <a:close/>
                <a:moveTo>
                  <a:pt x="328" y="839"/>
                </a:moveTo>
                <a:lnTo>
                  <a:pt x="766" y="839"/>
                </a:lnTo>
                <a:lnTo>
                  <a:pt x="985" y="467"/>
                </a:lnTo>
                <a:lnTo>
                  <a:pt x="766" y="96"/>
                </a:lnTo>
                <a:lnTo>
                  <a:pt x="328" y="96"/>
                </a:lnTo>
                <a:lnTo>
                  <a:pt x="109" y="467"/>
                </a:lnTo>
                <a:lnTo>
                  <a:pt x="328" y="8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0" name="Freeform 21"/>
          <p:cNvSpPr>
            <a:spLocks noEditPoints="1"/>
          </p:cNvSpPr>
          <p:nvPr userDrawn="1"/>
        </p:nvSpPr>
        <p:spPr bwMode="auto">
          <a:xfrm>
            <a:off x="9910497" y="2432390"/>
            <a:ext cx="628442" cy="628442"/>
          </a:xfrm>
          <a:custGeom>
            <a:avLst/>
            <a:gdLst>
              <a:gd name="T0" fmla="*/ 791 w 934"/>
              <a:gd name="T1" fmla="*/ 934 h 934"/>
              <a:gd name="T2" fmla="*/ 143 w 934"/>
              <a:gd name="T3" fmla="*/ 934 h 934"/>
              <a:gd name="T4" fmla="*/ 0 w 934"/>
              <a:gd name="T5" fmla="*/ 791 h 934"/>
              <a:gd name="T6" fmla="*/ 0 w 934"/>
              <a:gd name="T7" fmla="*/ 143 h 934"/>
              <a:gd name="T8" fmla="*/ 143 w 934"/>
              <a:gd name="T9" fmla="*/ 0 h 934"/>
              <a:gd name="T10" fmla="*/ 791 w 934"/>
              <a:gd name="T11" fmla="*/ 0 h 934"/>
              <a:gd name="T12" fmla="*/ 934 w 934"/>
              <a:gd name="T13" fmla="*/ 143 h 934"/>
              <a:gd name="T14" fmla="*/ 934 w 934"/>
              <a:gd name="T15" fmla="*/ 791 h 934"/>
              <a:gd name="T16" fmla="*/ 791 w 934"/>
              <a:gd name="T17" fmla="*/ 934 h 934"/>
              <a:gd name="T18" fmla="*/ 181 w 934"/>
              <a:gd name="T19" fmla="*/ 839 h 934"/>
              <a:gd name="T20" fmla="*/ 753 w 934"/>
              <a:gd name="T21" fmla="*/ 839 h 934"/>
              <a:gd name="T22" fmla="*/ 838 w 934"/>
              <a:gd name="T23" fmla="*/ 753 h 934"/>
              <a:gd name="T24" fmla="*/ 838 w 934"/>
              <a:gd name="T25" fmla="*/ 181 h 934"/>
              <a:gd name="T26" fmla="*/ 753 w 934"/>
              <a:gd name="T27" fmla="*/ 96 h 934"/>
              <a:gd name="T28" fmla="*/ 181 w 934"/>
              <a:gd name="T29" fmla="*/ 96 h 934"/>
              <a:gd name="T30" fmla="*/ 95 w 934"/>
              <a:gd name="T31" fmla="*/ 181 h 934"/>
              <a:gd name="T32" fmla="*/ 95 w 934"/>
              <a:gd name="T33" fmla="*/ 753 h 934"/>
              <a:gd name="T34" fmla="*/ 181 w 934"/>
              <a:gd name="T35" fmla="*/ 839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34" h="934">
                <a:moveTo>
                  <a:pt x="791" y="934"/>
                </a:moveTo>
                <a:lnTo>
                  <a:pt x="143" y="934"/>
                </a:lnTo>
                <a:lnTo>
                  <a:pt x="0" y="791"/>
                </a:lnTo>
                <a:lnTo>
                  <a:pt x="0" y="143"/>
                </a:lnTo>
                <a:lnTo>
                  <a:pt x="143" y="0"/>
                </a:lnTo>
                <a:lnTo>
                  <a:pt x="791" y="0"/>
                </a:lnTo>
                <a:lnTo>
                  <a:pt x="934" y="143"/>
                </a:lnTo>
                <a:lnTo>
                  <a:pt x="934" y="791"/>
                </a:lnTo>
                <a:lnTo>
                  <a:pt x="791" y="934"/>
                </a:lnTo>
                <a:close/>
                <a:moveTo>
                  <a:pt x="181" y="839"/>
                </a:moveTo>
                <a:lnTo>
                  <a:pt x="753" y="839"/>
                </a:lnTo>
                <a:lnTo>
                  <a:pt x="838" y="753"/>
                </a:lnTo>
                <a:lnTo>
                  <a:pt x="838" y="181"/>
                </a:lnTo>
                <a:lnTo>
                  <a:pt x="753" y="96"/>
                </a:lnTo>
                <a:lnTo>
                  <a:pt x="181" y="96"/>
                </a:lnTo>
                <a:lnTo>
                  <a:pt x="95" y="181"/>
                </a:lnTo>
                <a:lnTo>
                  <a:pt x="95" y="753"/>
                </a:lnTo>
                <a:lnTo>
                  <a:pt x="181" y="8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1035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2" y="409576"/>
            <a:ext cx="11185072" cy="1093070"/>
          </a:xfrm>
        </p:spPr>
        <p:txBody>
          <a:bodyPr rtlCol="0" anchor="t"/>
          <a:lstStyle>
            <a:lvl1pPr rtl="0">
              <a:lnSpc>
                <a:spcPct val="100000"/>
              </a:lnSpc>
              <a:defRPr sz="32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fi-FI" dirty="0"/>
              <a:t>Aikajana 32 pt </a:t>
            </a:r>
            <a:r>
              <a:rPr lang="fi-FI" dirty="0" err="1"/>
              <a:t>aliquam</a:t>
            </a:r>
            <a:r>
              <a:rPr lang="fi-FI" dirty="0"/>
              <a:t> </a:t>
            </a:r>
            <a:r>
              <a:rPr lang="fi-FI" dirty="0" err="1"/>
              <a:t>bibendum</a:t>
            </a:r>
            <a:r>
              <a:rPr lang="fi-FI" dirty="0"/>
              <a:t> </a:t>
            </a:r>
            <a:r>
              <a:rPr lang="fi-FI" dirty="0" err="1"/>
              <a:t>orci</a:t>
            </a:r>
            <a:r>
              <a:rPr lang="fi-FI" dirty="0"/>
              <a:t> </a:t>
            </a:r>
            <a:r>
              <a:rPr lang="fi-FI" dirty="0" err="1"/>
              <a:t>feugiat</a:t>
            </a:r>
            <a:r>
              <a:rPr lang="fi-FI" dirty="0"/>
              <a:t> elit</a:t>
            </a:r>
          </a:p>
        </p:txBody>
      </p:sp>
      <p:grpSp>
        <p:nvGrpSpPr>
          <p:cNvPr id="2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tx1"/>
          </a:solidFill>
        </p:grpSpPr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4" name="Sisällön paikkamerkki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829241" y="4616231"/>
            <a:ext cx="2202434" cy="1147390"/>
          </a:xfrm>
        </p:spPr>
        <p:txBody>
          <a:bodyPr rtlCol="0"/>
          <a:lstStyle>
            <a:lvl1pPr marL="0" indent="0" rtl="0">
              <a:buNone/>
              <a:defRPr sz="1100" b="1">
                <a:solidFill>
                  <a:schemeClr val="tx1"/>
                </a:solidFill>
              </a:defRPr>
            </a:lvl1pPr>
            <a:lvl2pPr marL="182563" indent="-182563" rtl="0"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2pPr>
            <a:lvl3pPr marL="542925" indent="0">
              <a:buNone/>
              <a:defRPr sz="1600">
                <a:solidFill>
                  <a:schemeClr val="tx1"/>
                </a:solidFill>
              </a:defRPr>
            </a:lvl3pPr>
            <a:lvl4pPr marL="809625" indent="0">
              <a:buNone/>
              <a:defRPr sz="1600">
                <a:solidFill>
                  <a:schemeClr val="tx1"/>
                </a:solidFill>
              </a:defRPr>
            </a:lvl4pPr>
            <a:lvl5pPr marL="10763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</a:t>
            </a:r>
          </a:p>
          <a:p>
            <a:pPr lvl="1" rtl="0"/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vestibulum</a:t>
            </a:r>
            <a:r>
              <a:rPr lang="fi-FI" dirty="0"/>
              <a:t>, </a:t>
            </a:r>
            <a:r>
              <a:rPr lang="fi-FI" dirty="0" err="1"/>
              <a:t>erat</a:t>
            </a:r>
            <a:r>
              <a:rPr lang="fi-FI" dirty="0"/>
              <a:t> in </a:t>
            </a:r>
            <a:r>
              <a:rPr lang="fi-FI" dirty="0" err="1"/>
              <a:t>vehicula</a:t>
            </a:r>
            <a:r>
              <a:rPr lang="fi-FI" dirty="0"/>
              <a:t> </a:t>
            </a:r>
            <a:r>
              <a:rPr lang="fi-FI" dirty="0" err="1"/>
              <a:t>rhoncus</a:t>
            </a:r>
            <a:r>
              <a:rPr lang="fi-FI" dirty="0"/>
              <a:t>, </a:t>
            </a:r>
            <a:r>
              <a:rPr lang="fi-FI" dirty="0" err="1"/>
              <a:t>nisi</a:t>
            </a:r>
            <a:r>
              <a:rPr lang="fi-FI" dirty="0"/>
              <a:t> </a:t>
            </a:r>
            <a:r>
              <a:rPr lang="fi-FI" dirty="0" err="1"/>
              <a:t>enim</a:t>
            </a:r>
            <a:r>
              <a:rPr lang="fi-FI" dirty="0"/>
              <a:t> </a:t>
            </a:r>
            <a:r>
              <a:rPr lang="fi-FI" dirty="0" err="1"/>
              <a:t>convallis</a:t>
            </a:r>
            <a:r>
              <a:rPr lang="fi-FI" dirty="0"/>
              <a:t> </a:t>
            </a:r>
            <a:r>
              <a:rPr lang="fi-FI" dirty="0" err="1"/>
              <a:t>purus</a:t>
            </a:r>
            <a:r>
              <a:rPr lang="fi-FI" dirty="0"/>
              <a:t>, </a:t>
            </a:r>
            <a:r>
              <a:rPr lang="fi-FI" dirty="0" err="1"/>
              <a:t>vel</a:t>
            </a:r>
            <a:r>
              <a:rPr lang="fi-FI" dirty="0"/>
              <a:t> </a:t>
            </a:r>
            <a:r>
              <a:rPr lang="fi-FI" dirty="0" err="1"/>
              <a:t>eleifend</a:t>
            </a:r>
            <a:r>
              <a:rPr lang="fi-FI" dirty="0"/>
              <a:t> libero </a:t>
            </a:r>
            <a:r>
              <a:rPr lang="fi-FI" dirty="0" err="1"/>
              <a:t>ligula</a:t>
            </a:r>
            <a:r>
              <a:rPr lang="fi-FI" dirty="0"/>
              <a:t> at </a:t>
            </a:r>
            <a:r>
              <a:rPr lang="fi-FI" dirty="0" err="1"/>
              <a:t>tortor</a:t>
            </a:r>
            <a:r>
              <a:rPr lang="fi-FI" dirty="0"/>
              <a:t>. 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42" hasCustomPrompt="1"/>
          </p:nvPr>
        </p:nvSpPr>
        <p:spPr>
          <a:xfrm>
            <a:off x="4922079" y="4616231"/>
            <a:ext cx="2202434" cy="1147390"/>
          </a:xfrm>
        </p:spPr>
        <p:txBody>
          <a:bodyPr rtlCol="0"/>
          <a:lstStyle>
            <a:lvl1pPr marL="0" indent="0" rtl="0">
              <a:buNone/>
              <a:defRPr sz="1100" b="1">
                <a:solidFill>
                  <a:schemeClr val="tx1"/>
                </a:solidFill>
              </a:defRPr>
            </a:lvl1pPr>
            <a:lvl2pPr marL="182563" indent="-182563" rtl="0"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2pPr>
            <a:lvl3pPr marL="542925" indent="0">
              <a:buNone/>
              <a:defRPr sz="1600">
                <a:solidFill>
                  <a:schemeClr val="tx1"/>
                </a:solidFill>
              </a:defRPr>
            </a:lvl3pPr>
            <a:lvl4pPr marL="809625" indent="0">
              <a:buNone/>
              <a:defRPr sz="1600">
                <a:solidFill>
                  <a:schemeClr val="tx1"/>
                </a:solidFill>
              </a:defRPr>
            </a:lvl4pPr>
            <a:lvl5pPr marL="10763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</a:t>
            </a:r>
          </a:p>
          <a:p>
            <a:pPr lvl="1" rtl="0"/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vestibulum</a:t>
            </a:r>
            <a:r>
              <a:rPr lang="fi-FI" dirty="0"/>
              <a:t>, </a:t>
            </a:r>
            <a:r>
              <a:rPr lang="fi-FI" dirty="0" err="1"/>
              <a:t>erat</a:t>
            </a:r>
            <a:r>
              <a:rPr lang="fi-FI" dirty="0"/>
              <a:t> in </a:t>
            </a:r>
            <a:r>
              <a:rPr lang="fi-FI" dirty="0" err="1"/>
              <a:t>vehicula</a:t>
            </a:r>
            <a:r>
              <a:rPr lang="fi-FI" dirty="0"/>
              <a:t> </a:t>
            </a:r>
            <a:r>
              <a:rPr lang="fi-FI" dirty="0" err="1"/>
              <a:t>rhoncus</a:t>
            </a:r>
            <a:r>
              <a:rPr lang="fi-FI" dirty="0"/>
              <a:t>, </a:t>
            </a:r>
            <a:r>
              <a:rPr lang="fi-FI" dirty="0" err="1"/>
              <a:t>nisi</a:t>
            </a:r>
            <a:r>
              <a:rPr lang="fi-FI" dirty="0"/>
              <a:t> </a:t>
            </a:r>
            <a:r>
              <a:rPr lang="fi-FI" dirty="0" err="1"/>
              <a:t>enim</a:t>
            </a:r>
            <a:r>
              <a:rPr lang="fi-FI" dirty="0"/>
              <a:t> </a:t>
            </a:r>
            <a:r>
              <a:rPr lang="fi-FI" dirty="0" err="1"/>
              <a:t>convallis</a:t>
            </a:r>
            <a:r>
              <a:rPr lang="fi-FI" dirty="0"/>
              <a:t> </a:t>
            </a:r>
            <a:r>
              <a:rPr lang="fi-FI" dirty="0" err="1"/>
              <a:t>purus</a:t>
            </a:r>
            <a:r>
              <a:rPr lang="fi-FI" dirty="0"/>
              <a:t>, </a:t>
            </a:r>
            <a:r>
              <a:rPr lang="fi-FI" dirty="0" err="1"/>
              <a:t>vel</a:t>
            </a:r>
            <a:r>
              <a:rPr lang="fi-FI" dirty="0"/>
              <a:t> </a:t>
            </a:r>
            <a:r>
              <a:rPr lang="fi-FI" dirty="0" err="1"/>
              <a:t>eleifend</a:t>
            </a:r>
            <a:r>
              <a:rPr lang="fi-FI" dirty="0"/>
              <a:t> libero </a:t>
            </a:r>
            <a:r>
              <a:rPr lang="fi-FI" dirty="0" err="1"/>
              <a:t>ligula</a:t>
            </a:r>
            <a:r>
              <a:rPr lang="fi-FI" dirty="0"/>
              <a:t> at </a:t>
            </a:r>
            <a:r>
              <a:rPr lang="fi-FI" dirty="0" err="1"/>
              <a:t>tortor</a:t>
            </a:r>
            <a:r>
              <a:rPr lang="fi-FI" dirty="0"/>
              <a:t>. </a:t>
            </a:r>
          </a:p>
        </p:txBody>
      </p:sp>
      <p:sp>
        <p:nvSpPr>
          <p:cNvPr id="43" name="Sisällön paikkamerkki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43" hasCustomPrompt="1"/>
          </p:nvPr>
        </p:nvSpPr>
        <p:spPr>
          <a:xfrm>
            <a:off x="8014918" y="4616231"/>
            <a:ext cx="2202434" cy="1147390"/>
          </a:xfrm>
        </p:spPr>
        <p:txBody>
          <a:bodyPr rtlCol="0"/>
          <a:lstStyle>
            <a:lvl1pPr marL="0" indent="0" rtl="0">
              <a:buNone/>
              <a:defRPr sz="1100" b="1">
                <a:solidFill>
                  <a:schemeClr val="tx1"/>
                </a:solidFill>
              </a:defRPr>
            </a:lvl1pPr>
            <a:lvl2pPr marL="182563" indent="-182563" rtl="0"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2pPr>
            <a:lvl3pPr marL="542925" indent="0">
              <a:buNone/>
              <a:defRPr sz="1600">
                <a:solidFill>
                  <a:schemeClr val="tx1"/>
                </a:solidFill>
              </a:defRPr>
            </a:lvl3pPr>
            <a:lvl4pPr marL="809625" indent="0">
              <a:buNone/>
              <a:defRPr sz="1600">
                <a:solidFill>
                  <a:schemeClr val="tx1"/>
                </a:solidFill>
              </a:defRPr>
            </a:lvl4pPr>
            <a:lvl5pPr marL="10763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</a:t>
            </a:r>
          </a:p>
          <a:p>
            <a:pPr lvl="1" rtl="0"/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vestibulum</a:t>
            </a:r>
            <a:r>
              <a:rPr lang="fi-FI" dirty="0"/>
              <a:t>, </a:t>
            </a:r>
            <a:r>
              <a:rPr lang="fi-FI" dirty="0" err="1"/>
              <a:t>erat</a:t>
            </a:r>
            <a:r>
              <a:rPr lang="fi-FI" dirty="0"/>
              <a:t> in </a:t>
            </a:r>
            <a:r>
              <a:rPr lang="fi-FI" dirty="0" err="1"/>
              <a:t>vehicula</a:t>
            </a:r>
            <a:r>
              <a:rPr lang="fi-FI" dirty="0"/>
              <a:t> </a:t>
            </a:r>
            <a:r>
              <a:rPr lang="fi-FI" dirty="0" err="1"/>
              <a:t>rhoncus</a:t>
            </a:r>
            <a:r>
              <a:rPr lang="fi-FI" dirty="0"/>
              <a:t>, </a:t>
            </a:r>
            <a:r>
              <a:rPr lang="fi-FI" dirty="0" err="1"/>
              <a:t>nisi</a:t>
            </a:r>
            <a:r>
              <a:rPr lang="fi-FI" dirty="0"/>
              <a:t> </a:t>
            </a:r>
            <a:r>
              <a:rPr lang="fi-FI" dirty="0" err="1"/>
              <a:t>enim</a:t>
            </a:r>
            <a:r>
              <a:rPr lang="fi-FI" dirty="0"/>
              <a:t> </a:t>
            </a:r>
            <a:r>
              <a:rPr lang="fi-FI" dirty="0" err="1"/>
              <a:t>convallis</a:t>
            </a:r>
            <a:r>
              <a:rPr lang="fi-FI" dirty="0"/>
              <a:t> </a:t>
            </a:r>
            <a:r>
              <a:rPr lang="fi-FI" dirty="0" err="1"/>
              <a:t>purus</a:t>
            </a:r>
            <a:r>
              <a:rPr lang="fi-FI" dirty="0"/>
              <a:t>, </a:t>
            </a:r>
            <a:r>
              <a:rPr lang="fi-FI" dirty="0" err="1"/>
              <a:t>vel</a:t>
            </a:r>
            <a:r>
              <a:rPr lang="fi-FI" dirty="0"/>
              <a:t> </a:t>
            </a:r>
            <a:r>
              <a:rPr lang="fi-FI" dirty="0" err="1"/>
              <a:t>eleifend</a:t>
            </a:r>
            <a:r>
              <a:rPr lang="fi-FI" dirty="0"/>
              <a:t> libero </a:t>
            </a:r>
            <a:r>
              <a:rPr lang="fi-FI" dirty="0" err="1"/>
              <a:t>ligula</a:t>
            </a:r>
            <a:r>
              <a:rPr lang="fi-FI" dirty="0"/>
              <a:t> at </a:t>
            </a:r>
            <a:r>
              <a:rPr lang="fi-FI" dirty="0" err="1"/>
              <a:t>tortor</a:t>
            </a:r>
            <a:r>
              <a:rPr lang="fi-FI" dirty="0"/>
              <a:t>. </a:t>
            </a:r>
          </a:p>
        </p:txBody>
      </p:sp>
      <p:sp>
        <p:nvSpPr>
          <p:cNvPr id="44" name="Sisällön paikkamerkki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44" hasCustomPrompt="1"/>
          </p:nvPr>
        </p:nvSpPr>
        <p:spPr>
          <a:xfrm>
            <a:off x="385114" y="1920274"/>
            <a:ext cx="2202434" cy="1147390"/>
          </a:xfrm>
        </p:spPr>
        <p:txBody>
          <a:bodyPr rtlCol="0"/>
          <a:lstStyle>
            <a:lvl1pPr marL="0" indent="0" rtl="0">
              <a:buNone/>
              <a:defRPr sz="1100" b="1">
                <a:solidFill>
                  <a:schemeClr val="tx1"/>
                </a:solidFill>
              </a:defRPr>
            </a:lvl1pPr>
            <a:lvl2pPr marL="182563" indent="-182563" rtl="0"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2pPr>
            <a:lvl3pPr marL="542925" indent="0">
              <a:buNone/>
              <a:defRPr sz="1600">
                <a:solidFill>
                  <a:schemeClr val="tx1"/>
                </a:solidFill>
              </a:defRPr>
            </a:lvl3pPr>
            <a:lvl4pPr marL="809625" indent="0">
              <a:buNone/>
              <a:defRPr sz="1600">
                <a:solidFill>
                  <a:schemeClr val="tx1"/>
                </a:solidFill>
              </a:defRPr>
            </a:lvl4pPr>
            <a:lvl5pPr marL="10763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</a:t>
            </a:r>
          </a:p>
          <a:p>
            <a:pPr lvl="1" rtl="0"/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vestibulum</a:t>
            </a:r>
            <a:r>
              <a:rPr lang="fi-FI" dirty="0"/>
              <a:t>, </a:t>
            </a:r>
            <a:r>
              <a:rPr lang="fi-FI" dirty="0" err="1"/>
              <a:t>erat</a:t>
            </a:r>
            <a:r>
              <a:rPr lang="fi-FI" dirty="0"/>
              <a:t> in </a:t>
            </a:r>
            <a:r>
              <a:rPr lang="fi-FI" dirty="0" err="1"/>
              <a:t>vehicula</a:t>
            </a:r>
            <a:r>
              <a:rPr lang="fi-FI" dirty="0"/>
              <a:t> </a:t>
            </a:r>
            <a:r>
              <a:rPr lang="fi-FI" dirty="0" err="1"/>
              <a:t>rhoncus</a:t>
            </a:r>
            <a:r>
              <a:rPr lang="fi-FI" dirty="0"/>
              <a:t>, </a:t>
            </a:r>
            <a:r>
              <a:rPr lang="fi-FI" dirty="0" err="1"/>
              <a:t>nisi</a:t>
            </a:r>
            <a:r>
              <a:rPr lang="fi-FI" dirty="0"/>
              <a:t> </a:t>
            </a:r>
            <a:r>
              <a:rPr lang="fi-FI" dirty="0" err="1"/>
              <a:t>enim</a:t>
            </a:r>
            <a:r>
              <a:rPr lang="fi-FI" dirty="0"/>
              <a:t> </a:t>
            </a:r>
            <a:r>
              <a:rPr lang="fi-FI" dirty="0" err="1"/>
              <a:t>convallis</a:t>
            </a:r>
            <a:r>
              <a:rPr lang="fi-FI" dirty="0"/>
              <a:t> </a:t>
            </a:r>
            <a:r>
              <a:rPr lang="fi-FI" dirty="0" err="1"/>
              <a:t>purus</a:t>
            </a:r>
            <a:r>
              <a:rPr lang="fi-FI" dirty="0"/>
              <a:t>, </a:t>
            </a:r>
            <a:r>
              <a:rPr lang="fi-FI" dirty="0" err="1"/>
              <a:t>vel</a:t>
            </a:r>
            <a:r>
              <a:rPr lang="fi-FI" dirty="0"/>
              <a:t> </a:t>
            </a:r>
            <a:r>
              <a:rPr lang="fi-FI" dirty="0" err="1"/>
              <a:t>eleifend</a:t>
            </a:r>
            <a:r>
              <a:rPr lang="fi-FI" dirty="0"/>
              <a:t> libero </a:t>
            </a:r>
            <a:r>
              <a:rPr lang="fi-FI" dirty="0" err="1"/>
              <a:t>ligula</a:t>
            </a:r>
            <a:r>
              <a:rPr lang="fi-FI" dirty="0"/>
              <a:t> at </a:t>
            </a:r>
            <a:r>
              <a:rPr lang="fi-FI" dirty="0" err="1"/>
              <a:t>tortor</a:t>
            </a:r>
            <a:r>
              <a:rPr lang="fi-FI" dirty="0"/>
              <a:t>. 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45" hasCustomPrompt="1"/>
          </p:nvPr>
        </p:nvSpPr>
        <p:spPr>
          <a:xfrm>
            <a:off x="3354369" y="1920274"/>
            <a:ext cx="2202434" cy="1147390"/>
          </a:xfrm>
        </p:spPr>
        <p:txBody>
          <a:bodyPr rtlCol="0"/>
          <a:lstStyle>
            <a:lvl1pPr marL="0" indent="0" rtl="0">
              <a:buNone/>
              <a:defRPr sz="1100" b="1">
                <a:solidFill>
                  <a:schemeClr val="tx1"/>
                </a:solidFill>
              </a:defRPr>
            </a:lvl1pPr>
            <a:lvl2pPr marL="182563" indent="-182563" rtl="0"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2pPr>
            <a:lvl3pPr marL="542925" indent="0">
              <a:buNone/>
              <a:defRPr sz="1600">
                <a:solidFill>
                  <a:schemeClr val="tx1"/>
                </a:solidFill>
              </a:defRPr>
            </a:lvl3pPr>
            <a:lvl4pPr marL="809625" indent="0">
              <a:buNone/>
              <a:defRPr sz="1600">
                <a:solidFill>
                  <a:schemeClr val="tx1"/>
                </a:solidFill>
              </a:defRPr>
            </a:lvl4pPr>
            <a:lvl5pPr marL="10763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</a:t>
            </a:r>
          </a:p>
          <a:p>
            <a:pPr lvl="1" rtl="0"/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vestibulum</a:t>
            </a:r>
            <a:r>
              <a:rPr lang="fi-FI" dirty="0"/>
              <a:t>, </a:t>
            </a:r>
            <a:r>
              <a:rPr lang="fi-FI" dirty="0" err="1"/>
              <a:t>erat</a:t>
            </a:r>
            <a:r>
              <a:rPr lang="fi-FI" dirty="0"/>
              <a:t> in </a:t>
            </a:r>
            <a:r>
              <a:rPr lang="fi-FI" dirty="0" err="1"/>
              <a:t>vehicula</a:t>
            </a:r>
            <a:r>
              <a:rPr lang="fi-FI" dirty="0"/>
              <a:t> </a:t>
            </a:r>
            <a:r>
              <a:rPr lang="fi-FI" dirty="0" err="1"/>
              <a:t>rhoncus</a:t>
            </a:r>
            <a:r>
              <a:rPr lang="fi-FI" dirty="0"/>
              <a:t>, </a:t>
            </a:r>
            <a:r>
              <a:rPr lang="fi-FI" dirty="0" err="1"/>
              <a:t>nisi</a:t>
            </a:r>
            <a:r>
              <a:rPr lang="fi-FI" dirty="0"/>
              <a:t> </a:t>
            </a:r>
            <a:r>
              <a:rPr lang="fi-FI" dirty="0" err="1"/>
              <a:t>enim</a:t>
            </a:r>
            <a:r>
              <a:rPr lang="fi-FI" dirty="0"/>
              <a:t> </a:t>
            </a:r>
            <a:r>
              <a:rPr lang="fi-FI" dirty="0" err="1"/>
              <a:t>convallis</a:t>
            </a:r>
            <a:r>
              <a:rPr lang="fi-FI" dirty="0"/>
              <a:t> </a:t>
            </a:r>
            <a:r>
              <a:rPr lang="fi-FI" dirty="0" err="1"/>
              <a:t>purus</a:t>
            </a:r>
            <a:r>
              <a:rPr lang="fi-FI" dirty="0"/>
              <a:t>, </a:t>
            </a:r>
            <a:r>
              <a:rPr lang="fi-FI" dirty="0" err="1"/>
              <a:t>vel</a:t>
            </a:r>
            <a:r>
              <a:rPr lang="fi-FI" dirty="0"/>
              <a:t> </a:t>
            </a:r>
            <a:r>
              <a:rPr lang="fi-FI" dirty="0" err="1"/>
              <a:t>eleifend</a:t>
            </a:r>
            <a:r>
              <a:rPr lang="fi-FI" dirty="0"/>
              <a:t> libero </a:t>
            </a:r>
            <a:r>
              <a:rPr lang="fi-FI" dirty="0" err="1"/>
              <a:t>ligula</a:t>
            </a:r>
            <a:r>
              <a:rPr lang="fi-FI" dirty="0"/>
              <a:t> at </a:t>
            </a:r>
            <a:r>
              <a:rPr lang="fi-FI" dirty="0" err="1"/>
              <a:t>tortor</a:t>
            </a:r>
            <a:r>
              <a:rPr lang="fi-FI" dirty="0"/>
              <a:t>. 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46" hasCustomPrompt="1"/>
          </p:nvPr>
        </p:nvSpPr>
        <p:spPr>
          <a:xfrm>
            <a:off x="6323624" y="1920274"/>
            <a:ext cx="2202434" cy="1147390"/>
          </a:xfrm>
        </p:spPr>
        <p:txBody>
          <a:bodyPr rtlCol="0"/>
          <a:lstStyle>
            <a:lvl1pPr marL="0" indent="0" rtl="0">
              <a:buNone/>
              <a:defRPr sz="1100" b="1">
                <a:solidFill>
                  <a:schemeClr val="tx1"/>
                </a:solidFill>
              </a:defRPr>
            </a:lvl1pPr>
            <a:lvl2pPr marL="182563" indent="-182563" rtl="0"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2pPr>
            <a:lvl3pPr marL="542925" indent="0">
              <a:buNone/>
              <a:defRPr sz="1600">
                <a:solidFill>
                  <a:schemeClr val="tx1"/>
                </a:solidFill>
              </a:defRPr>
            </a:lvl3pPr>
            <a:lvl4pPr marL="809625" indent="0">
              <a:buNone/>
              <a:defRPr sz="1600">
                <a:solidFill>
                  <a:schemeClr val="tx1"/>
                </a:solidFill>
              </a:defRPr>
            </a:lvl4pPr>
            <a:lvl5pPr marL="10763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</a:t>
            </a:r>
          </a:p>
          <a:p>
            <a:pPr lvl="1" rtl="0"/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vestibulum</a:t>
            </a:r>
            <a:r>
              <a:rPr lang="fi-FI" dirty="0"/>
              <a:t>, </a:t>
            </a:r>
            <a:r>
              <a:rPr lang="fi-FI" dirty="0" err="1"/>
              <a:t>erat</a:t>
            </a:r>
            <a:r>
              <a:rPr lang="fi-FI" dirty="0"/>
              <a:t> in </a:t>
            </a:r>
            <a:r>
              <a:rPr lang="fi-FI" dirty="0" err="1"/>
              <a:t>vehicula</a:t>
            </a:r>
            <a:r>
              <a:rPr lang="fi-FI" dirty="0"/>
              <a:t> </a:t>
            </a:r>
            <a:r>
              <a:rPr lang="fi-FI" dirty="0" err="1"/>
              <a:t>rhoncus</a:t>
            </a:r>
            <a:r>
              <a:rPr lang="fi-FI" dirty="0"/>
              <a:t>, </a:t>
            </a:r>
            <a:r>
              <a:rPr lang="fi-FI" dirty="0" err="1"/>
              <a:t>nisi</a:t>
            </a:r>
            <a:r>
              <a:rPr lang="fi-FI" dirty="0"/>
              <a:t> </a:t>
            </a:r>
            <a:r>
              <a:rPr lang="fi-FI" dirty="0" err="1"/>
              <a:t>enim</a:t>
            </a:r>
            <a:r>
              <a:rPr lang="fi-FI" dirty="0"/>
              <a:t> </a:t>
            </a:r>
            <a:r>
              <a:rPr lang="fi-FI" dirty="0" err="1"/>
              <a:t>convallis</a:t>
            </a:r>
            <a:r>
              <a:rPr lang="fi-FI" dirty="0"/>
              <a:t> </a:t>
            </a:r>
            <a:r>
              <a:rPr lang="fi-FI" dirty="0" err="1"/>
              <a:t>purus</a:t>
            </a:r>
            <a:r>
              <a:rPr lang="fi-FI" dirty="0"/>
              <a:t>, </a:t>
            </a:r>
            <a:r>
              <a:rPr lang="fi-FI" dirty="0" err="1"/>
              <a:t>vel</a:t>
            </a:r>
            <a:r>
              <a:rPr lang="fi-FI" dirty="0"/>
              <a:t> </a:t>
            </a:r>
            <a:r>
              <a:rPr lang="fi-FI" dirty="0" err="1"/>
              <a:t>eleifend</a:t>
            </a:r>
            <a:r>
              <a:rPr lang="fi-FI" dirty="0"/>
              <a:t> libero </a:t>
            </a:r>
            <a:r>
              <a:rPr lang="fi-FI" dirty="0" err="1"/>
              <a:t>ligula</a:t>
            </a:r>
            <a:r>
              <a:rPr lang="fi-FI" dirty="0"/>
              <a:t> at </a:t>
            </a:r>
            <a:r>
              <a:rPr lang="fi-FI" dirty="0" err="1"/>
              <a:t>tortor</a:t>
            </a:r>
            <a:r>
              <a:rPr lang="fi-FI" dirty="0"/>
              <a:t>. </a:t>
            </a:r>
          </a:p>
        </p:txBody>
      </p:sp>
      <p:sp>
        <p:nvSpPr>
          <p:cNvPr id="47" name="Vertailu, vasen paikkamerkki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19722" y="3328284"/>
            <a:ext cx="1421472" cy="339483"/>
          </a:xfrm>
        </p:spPr>
        <p:txBody>
          <a:bodyPr rtlCol="0" anchor="b"/>
          <a:lstStyle>
            <a:lvl1pPr marL="0" indent="0" algn="ctr" rtl="0">
              <a:buFont typeface="Arial" panose="020B0604020202020204" pitchFamily="34" charset="0"/>
              <a:buNone/>
              <a:defRPr lang="fi-FI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fi-FI" dirty="0"/>
              <a:t>27.3.2023</a:t>
            </a:r>
          </a:p>
        </p:txBody>
      </p:sp>
      <p:sp>
        <p:nvSpPr>
          <p:cNvPr id="48" name="Vertailu, vasen paikkamerkki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75595" y="3984454"/>
            <a:ext cx="1421472" cy="339483"/>
          </a:xfrm>
        </p:spPr>
        <p:txBody>
          <a:bodyPr rtlCol="0" anchor="t"/>
          <a:lstStyle>
            <a:lvl1pPr marL="0" indent="0" algn="ctr" rtl="0">
              <a:buFont typeface="Arial" panose="020B0604020202020204" pitchFamily="34" charset="0"/>
              <a:buNone/>
              <a:defRPr lang="fi-FI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fi-FI" dirty="0"/>
              <a:t>13.2.2023</a:t>
            </a:r>
          </a:p>
        </p:txBody>
      </p:sp>
      <p:sp>
        <p:nvSpPr>
          <p:cNvPr id="50" name="Vertailu, vasen paikkamerkki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744850" y="3984454"/>
            <a:ext cx="1421472" cy="339483"/>
          </a:xfrm>
        </p:spPr>
        <p:txBody>
          <a:bodyPr rtlCol="0" anchor="t"/>
          <a:lstStyle>
            <a:lvl1pPr marL="0" indent="0" algn="ctr" rtl="0">
              <a:buFont typeface="Arial" panose="020B0604020202020204" pitchFamily="34" charset="0"/>
              <a:buNone/>
              <a:defRPr lang="fi-FI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fi-FI" dirty="0"/>
              <a:t>18.5.2023</a:t>
            </a:r>
          </a:p>
        </p:txBody>
      </p:sp>
      <p:sp>
        <p:nvSpPr>
          <p:cNvPr id="51" name="Vertailu, vasen paikkamerkki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312560" y="3328284"/>
            <a:ext cx="1421472" cy="339483"/>
          </a:xfrm>
        </p:spPr>
        <p:txBody>
          <a:bodyPr rtlCol="0" anchor="b"/>
          <a:lstStyle>
            <a:lvl1pPr marL="0" indent="0" algn="ctr" rtl="0">
              <a:buFont typeface="Arial" panose="020B0604020202020204" pitchFamily="34" charset="0"/>
              <a:buNone/>
              <a:defRPr lang="fi-FI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fi-FI" dirty="0"/>
              <a:t>10.7.2023</a:t>
            </a:r>
          </a:p>
        </p:txBody>
      </p:sp>
      <p:sp>
        <p:nvSpPr>
          <p:cNvPr id="52" name="Vertailu, vasen paikkamerkki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714105" y="3984454"/>
            <a:ext cx="1421472" cy="339483"/>
          </a:xfrm>
        </p:spPr>
        <p:txBody>
          <a:bodyPr rtlCol="0" anchor="t"/>
          <a:lstStyle>
            <a:lvl1pPr marL="0" indent="0" algn="ctr" rtl="0">
              <a:buFont typeface="Arial" panose="020B0604020202020204" pitchFamily="34" charset="0"/>
              <a:buNone/>
              <a:defRPr lang="fi-FI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fi-FI" dirty="0"/>
              <a:t>5.9.2023</a:t>
            </a:r>
          </a:p>
        </p:txBody>
      </p:sp>
      <p:sp>
        <p:nvSpPr>
          <p:cNvPr id="53" name="Vertailu, vasen paikkamerkki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405399" y="3328284"/>
            <a:ext cx="1421472" cy="339483"/>
          </a:xfrm>
        </p:spPr>
        <p:txBody>
          <a:bodyPr rtlCol="0" anchor="b"/>
          <a:lstStyle>
            <a:lvl1pPr marL="0" indent="0" algn="ctr" rtl="0">
              <a:buFont typeface="Arial" panose="020B0604020202020204" pitchFamily="34" charset="0"/>
              <a:buNone/>
              <a:defRPr lang="fi-FI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fi-FI" dirty="0"/>
              <a:t>7.10.2023</a:t>
            </a:r>
          </a:p>
        </p:txBody>
      </p:sp>
      <p:sp>
        <p:nvSpPr>
          <p:cNvPr id="54" name="Vertailu, vasen paikkamerkki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683361" y="3984454"/>
            <a:ext cx="1421472" cy="339483"/>
          </a:xfrm>
        </p:spPr>
        <p:txBody>
          <a:bodyPr rtlCol="0" anchor="t"/>
          <a:lstStyle>
            <a:lvl1pPr marL="0" indent="0" algn="ctr" rtl="0">
              <a:buFont typeface="Arial" panose="020B0604020202020204" pitchFamily="34" charset="0"/>
              <a:buNone/>
              <a:defRPr lang="fi-FI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fi-FI" dirty="0"/>
              <a:t>12.12.2023</a:t>
            </a:r>
          </a:p>
        </p:txBody>
      </p:sp>
      <p:sp>
        <p:nvSpPr>
          <p:cNvPr id="62" name="Sisällön paikkamerkki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53" hasCustomPrompt="1"/>
          </p:nvPr>
        </p:nvSpPr>
        <p:spPr>
          <a:xfrm>
            <a:off x="9292880" y="1920274"/>
            <a:ext cx="2202434" cy="1147390"/>
          </a:xfrm>
        </p:spPr>
        <p:txBody>
          <a:bodyPr rtlCol="0"/>
          <a:lstStyle>
            <a:lvl1pPr marL="0" indent="0" rtl="0">
              <a:buNone/>
              <a:defRPr sz="1100" b="1">
                <a:solidFill>
                  <a:schemeClr val="tx1"/>
                </a:solidFill>
              </a:defRPr>
            </a:lvl1pPr>
            <a:lvl2pPr marL="182563" indent="-182563" rtl="0"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2pPr>
            <a:lvl3pPr marL="542925" indent="0">
              <a:buNone/>
              <a:defRPr sz="1600">
                <a:solidFill>
                  <a:schemeClr val="tx1"/>
                </a:solidFill>
              </a:defRPr>
            </a:lvl3pPr>
            <a:lvl4pPr marL="809625" indent="0">
              <a:buNone/>
              <a:defRPr sz="1600">
                <a:solidFill>
                  <a:schemeClr val="tx1"/>
                </a:solidFill>
              </a:defRPr>
            </a:lvl4pPr>
            <a:lvl5pPr marL="10763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</a:t>
            </a:r>
          </a:p>
          <a:p>
            <a:pPr lvl="1" rtl="0"/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vestibulum</a:t>
            </a:r>
            <a:r>
              <a:rPr lang="fi-FI" dirty="0"/>
              <a:t>, </a:t>
            </a:r>
            <a:r>
              <a:rPr lang="fi-FI" dirty="0" err="1"/>
              <a:t>erat</a:t>
            </a:r>
            <a:r>
              <a:rPr lang="fi-FI" dirty="0"/>
              <a:t> in </a:t>
            </a:r>
            <a:r>
              <a:rPr lang="fi-FI" dirty="0" err="1"/>
              <a:t>vehicula</a:t>
            </a:r>
            <a:r>
              <a:rPr lang="fi-FI" dirty="0"/>
              <a:t> </a:t>
            </a:r>
            <a:r>
              <a:rPr lang="fi-FI" dirty="0" err="1"/>
              <a:t>rhoncus</a:t>
            </a:r>
            <a:r>
              <a:rPr lang="fi-FI" dirty="0"/>
              <a:t>, </a:t>
            </a:r>
            <a:r>
              <a:rPr lang="fi-FI" dirty="0" err="1"/>
              <a:t>nisi</a:t>
            </a:r>
            <a:r>
              <a:rPr lang="fi-FI" dirty="0"/>
              <a:t> </a:t>
            </a:r>
            <a:r>
              <a:rPr lang="fi-FI" dirty="0" err="1"/>
              <a:t>enim</a:t>
            </a:r>
            <a:r>
              <a:rPr lang="fi-FI" dirty="0"/>
              <a:t> </a:t>
            </a:r>
            <a:r>
              <a:rPr lang="fi-FI" dirty="0" err="1"/>
              <a:t>convallis</a:t>
            </a:r>
            <a:r>
              <a:rPr lang="fi-FI" dirty="0"/>
              <a:t> </a:t>
            </a:r>
            <a:r>
              <a:rPr lang="fi-FI" dirty="0" err="1"/>
              <a:t>purus</a:t>
            </a:r>
            <a:r>
              <a:rPr lang="fi-FI" dirty="0"/>
              <a:t>, </a:t>
            </a:r>
            <a:r>
              <a:rPr lang="fi-FI" dirty="0" err="1"/>
              <a:t>vel</a:t>
            </a:r>
            <a:r>
              <a:rPr lang="fi-FI" dirty="0"/>
              <a:t> </a:t>
            </a:r>
            <a:r>
              <a:rPr lang="fi-FI" dirty="0" err="1"/>
              <a:t>eleifend</a:t>
            </a:r>
            <a:r>
              <a:rPr lang="fi-FI" dirty="0"/>
              <a:t> libero </a:t>
            </a:r>
            <a:r>
              <a:rPr lang="fi-FI" dirty="0" err="1"/>
              <a:t>ligula</a:t>
            </a:r>
            <a:r>
              <a:rPr lang="fi-FI" dirty="0"/>
              <a:t> at </a:t>
            </a:r>
            <a:r>
              <a:rPr lang="fi-FI" dirty="0" err="1"/>
              <a:t>tortor</a:t>
            </a:r>
            <a:r>
              <a:rPr lang="fi-FI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261010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Väli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0432" y="2674979"/>
            <a:ext cx="8000509" cy="2770232"/>
          </a:xfrm>
        </p:spPr>
        <p:txBody>
          <a:bodyPr rtlCol="0" anchor="t"/>
          <a:lstStyle>
            <a:lvl1pPr rtl="0">
              <a:lnSpc>
                <a:spcPct val="95000"/>
              </a:lnSpc>
              <a:defRPr sz="4000" b="0" baseline="0">
                <a:solidFill>
                  <a:schemeClr val="accent5"/>
                </a:solidFill>
              </a:defRPr>
            </a:lvl1pPr>
          </a:lstStyle>
          <a:p>
            <a:pPr rtl="0"/>
            <a:r>
              <a:rPr lang="fi-FI" dirty="0"/>
              <a:t>40 pt </a:t>
            </a:r>
            <a:r>
              <a:rPr lang="fi-FI" dirty="0" err="1"/>
              <a:t>Väliotikkodia</a:t>
            </a:r>
            <a:r>
              <a:rPr lang="fi-FI" dirty="0"/>
              <a:t> 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0989" y="88324"/>
            <a:ext cx="2388686" cy="1518052"/>
          </a:xfrm>
        </p:spPr>
        <p:txBody>
          <a:bodyPr rtlCol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2000">
                <a:solidFill>
                  <a:schemeClr val="accent5"/>
                </a:solidFill>
              </a:defRPr>
            </a:lvl1pPr>
            <a:lvl2pPr marL="55245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dirty="0"/>
              <a:t>1</a:t>
            </a:r>
          </a:p>
        </p:txBody>
      </p:sp>
      <p:grpSp>
        <p:nvGrpSpPr>
          <p:cNvPr id="2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accent5"/>
          </a:solidFill>
        </p:grpSpPr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5" name="Group 4"/>
          <p:cNvGrpSpPr>
            <a:grpSpLocks noChangeAspect="1"/>
          </p:cNvGrpSpPr>
          <p:nvPr userDrawn="1"/>
        </p:nvGrpSpPr>
        <p:grpSpPr bwMode="auto">
          <a:xfrm>
            <a:off x="8760941" y="3426941"/>
            <a:ext cx="3431059" cy="3431059"/>
            <a:chOff x="1678" y="2"/>
            <a:chExt cx="4320" cy="4320"/>
          </a:xfrm>
          <a:solidFill>
            <a:schemeClr val="accent5"/>
          </a:solidFill>
        </p:grpSpPr>
        <p:sp>
          <p:nvSpPr>
            <p:cNvPr id="16" name="Rectangle 5"/>
            <p:cNvSpPr>
              <a:spLocks noChangeArrowheads="1"/>
            </p:cNvSpPr>
            <p:nvPr userDrawn="1"/>
          </p:nvSpPr>
          <p:spPr bwMode="auto">
            <a:xfrm>
              <a:off x="3118" y="1442"/>
              <a:ext cx="1440" cy="14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Rectangle 6"/>
            <p:cNvSpPr>
              <a:spLocks noChangeArrowheads="1"/>
            </p:cNvSpPr>
            <p:nvPr userDrawn="1"/>
          </p:nvSpPr>
          <p:spPr bwMode="auto">
            <a:xfrm>
              <a:off x="4558" y="2"/>
              <a:ext cx="1440" cy="14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Rectangle 7"/>
            <p:cNvSpPr>
              <a:spLocks noChangeArrowheads="1"/>
            </p:cNvSpPr>
            <p:nvPr userDrawn="1"/>
          </p:nvSpPr>
          <p:spPr bwMode="auto">
            <a:xfrm>
              <a:off x="4558" y="2882"/>
              <a:ext cx="1440" cy="14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Rectangle 8"/>
            <p:cNvSpPr>
              <a:spLocks noChangeArrowheads="1"/>
            </p:cNvSpPr>
            <p:nvPr userDrawn="1"/>
          </p:nvSpPr>
          <p:spPr bwMode="auto">
            <a:xfrm>
              <a:off x="1678" y="2882"/>
              <a:ext cx="1440" cy="14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8150098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äliotsikkodi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0432" y="2674979"/>
            <a:ext cx="8000509" cy="2770232"/>
          </a:xfrm>
        </p:spPr>
        <p:txBody>
          <a:bodyPr rtlCol="0" anchor="t"/>
          <a:lstStyle>
            <a:lvl1pPr rtl="0">
              <a:lnSpc>
                <a:spcPct val="95000"/>
              </a:lnSpc>
              <a:defRPr sz="4000" b="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dirty="0"/>
              <a:t>40 pt </a:t>
            </a:r>
            <a:r>
              <a:rPr lang="fi-FI" dirty="0" err="1"/>
              <a:t>Väliotikkodia</a:t>
            </a:r>
            <a:r>
              <a:rPr lang="fi-FI" dirty="0"/>
              <a:t> 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0989" y="88324"/>
            <a:ext cx="2388686" cy="1518052"/>
          </a:xfrm>
        </p:spPr>
        <p:txBody>
          <a:bodyPr rtlCol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2000">
                <a:solidFill>
                  <a:schemeClr val="accent1"/>
                </a:solidFill>
              </a:defRPr>
            </a:lvl1pPr>
            <a:lvl2pPr marL="55245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dirty="0"/>
              <a:t>2</a:t>
            </a:r>
          </a:p>
        </p:txBody>
      </p:sp>
      <p:grpSp>
        <p:nvGrpSpPr>
          <p:cNvPr id="2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accent1"/>
          </a:solidFill>
        </p:grpSpPr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5" name="Group 4"/>
          <p:cNvGrpSpPr>
            <a:grpSpLocks noChangeAspect="1"/>
          </p:cNvGrpSpPr>
          <p:nvPr userDrawn="1"/>
        </p:nvGrpSpPr>
        <p:grpSpPr bwMode="auto">
          <a:xfrm>
            <a:off x="8760941" y="3426941"/>
            <a:ext cx="3431059" cy="3431059"/>
            <a:chOff x="1678" y="2"/>
            <a:chExt cx="4320" cy="4320"/>
          </a:xfrm>
          <a:solidFill>
            <a:schemeClr val="accent1"/>
          </a:solidFill>
        </p:grpSpPr>
        <p:sp>
          <p:nvSpPr>
            <p:cNvPr id="16" name="Rectangle 5"/>
            <p:cNvSpPr>
              <a:spLocks noChangeArrowheads="1"/>
            </p:cNvSpPr>
            <p:nvPr userDrawn="1"/>
          </p:nvSpPr>
          <p:spPr bwMode="auto">
            <a:xfrm>
              <a:off x="3118" y="1442"/>
              <a:ext cx="1440" cy="14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Rectangle 6"/>
            <p:cNvSpPr>
              <a:spLocks noChangeArrowheads="1"/>
            </p:cNvSpPr>
            <p:nvPr userDrawn="1"/>
          </p:nvSpPr>
          <p:spPr bwMode="auto">
            <a:xfrm>
              <a:off x="4558" y="2"/>
              <a:ext cx="1440" cy="14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Rectangle 7"/>
            <p:cNvSpPr>
              <a:spLocks noChangeArrowheads="1"/>
            </p:cNvSpPr>
            <p:nvPr userDrawn="1"/>
          </p:nvSpPr>
          <p:spPr bwMode="auto">
            <a:xfrm>
              <a:off x="4558" y="2882"/>
              <a:ext cx="1440" cy="14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Rectangle 8"/>
            <p:cNvSpPr>
              <a:spLocks noChangeArrowheads="1"/>
            </p:cNvSpPr>
            <p:nvPr userDrawn="1"/>
          </p:nvSpPr>
          <p:spPr bwMode="auto">
            <a:xfrm>
              <a:off x="1678" y="2882"/>
              <a:ext cx="1440" cy="14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4990688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Väliotsikko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0432" y="2674979"/>
            <a:ext cx="8000509" cy="2770232"/>
          </a:xfrm>
        </p:spPr>
        <p:txBody>
          <a:bodyPr rtlCol="0" anchor="t"/>
          <a:lstStyle>
            <a:lvl1pPr rtl="0">
              <a:lnSpc>
                <a:spcPct val="95000"/>
              </a:lnSpc>
              <a:defRPr sz="4000" b="0" baseline="0">
                <a:solidFill>
                  <a:schemeClr val="accent6"/>
                </a:solidFill>
              </a:defRPr>
            </a:lvl1pPr>
          </a:lstStyle>
          <a:p>
            <a:pPr rtl="0"/>
            <a:r>
              <a:rPr lang="fi-FI" dirty="0"/>
              <a:t>40 pt </a:t>
            </a:r>
            <a:r>
              <a:rPr lang="fi-FI" dirty="0" err="1"/>
              <a:t>Väliotikkodia</a:t>
            </a:r>
            <a:r>
              <a:rPr lang="fi-FI" dirty="0"/>
              <a:t> 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0989" y="88324"/>
            <a:ext cx="2388686" cy="1518052"/>
          </a:xfrm>
        </p:spPr>
        <p:txBody>
          <a:bodyPr rtlCol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2000">
                <a:solidFill>
                  <a:schemeClr val="accent6"/>
                </a:solidFill>
              </a:defRPr>
            </a:lvl1pPr>
            <a:lvl2pPr marL="55245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dirty="0"/>
              <a:t>3</a:t>
            </a:r>
          </a:p>
        </p:txBody>
      </p:sp>
      <p:grpSp>
        <p:nvGrpSpPr>
          <p:cNvPr id="2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accent6"/>
          </a:solidFill>
        </p:grpSpPr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0" name="Group 19"/>
          <p:cNvGrpSpPr>
            <a:grpSpLocks noChangeAspect="1"/>
          </p:cNvGrpSpPr>
          <p:nvPr userDrawn="1"/>
        </p:nvGrpSpPr>
        <p:grpSpPr bwMode="auto">
          <a:xfrm>
            <a:off x="7968652" y="2286000"/>
            <a:ext cx="4223348" cy="4572000"/>
            <a:chOff x="2768" y="1"/>
            <a:chExt cx="5984" cy="6478"/>
          </a:xfrm>
          <a:solidFill>
            <a:schemeClr val="accent6"/>
          </a:solidFill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768" y="3004"/>
              <a:ext cx="1995" cy="2489"/>
            </a:xfrm>
            <a:custGeom>
              <a:avLst/>
              <a:gdLst>
                <a:gd name="T0" fmla="*/ 0 w 1995"/>
                <a:gd name="T1" fmla="*/ 1503 h 2489"/>
                <a:gd name="T2" fmla="*/ 1246 w 1995"/>
                <a:gd name="T3" fmla="*/ 1497 h 2489"/>
                <a:gd name="T4" fmla="*/ 1994 w 1995"/>
                <a:gd name="T5" fmla="*/ 2489 h 2489"/>
                <a:gd name="T6" fmla="*/ 1995 w 1995"/>
                <a:gd name="T7" fmla="*/ 0 h 2489"/>
                <a:gd name="T8" fmla="*/ 0 w 1995"/>
                <a:gd name="T9" fmla="*/ 1503 h 2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5" h="2489">
                  <a:moveTo>
                    <a:pt x="0" y="1503"/>
                  </a:moveTo>
                  <a:lnTo>
                    <a:pt x="1246" y="1497"/>
                  </a:lnTo>
                  <a:lnTo>
                    <a:pt x="1994" y="2489"/>
                  </a:lnTo>
                  <a:lnTo>
                    <a:pt x="1995" y="0"/>
                  </a:lnTo>
                  <a:lnTo>
                    <a:pt x="0" y="15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762" y="3992"/>
              <a:ext cx="1993" cy="2487"/>
            </a:xfrm>
            <a:custGeom>
              <a:avLst/>
              <a:gdLst>
                <a:gd name="T0" fmla="*/ 1993 w 1993"/>
                <a:gd name="T1" fmla="*/ 2487 h 2487"/>
                <a:gd name="T2" fmla="*/ 1993 w 1993"/>
                <a:gd name="T3" fmla="*/ 0 h 2487"/>
                <a:gd name="T4" fmla="*/ 0 w 1993"/>
                <a:gd name="T5" fmla="*/ 1501 h 2487"/>
                <a:gd name="T6" fmla="*/ 1246 w 1993"/>
                <a:gd name="T7" fmla="*/ 1495 h 2487"/>
                <a:gd name="T8" fmla="*/ 1993 w 1993"/>
                <a:gd name="T9" fmla="*/ 2487 h 2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3" h="2487">
                  <a:moveTo>
                    <a:pt x="1993" y="2487"/>
                  </a:moveTo>
                  <a:lnTo>
                    <a:pt x="1993" y="0"/>
                  </a:lnTo>
                  <a:lnTo>
                    <a:pt x="0" y="1501"/>
                  </a:lnTo>
                  <a:lnTo>
                    <a:pt x="1246" y="1495"/>
                  </a:lnTo>
                  <a:lnTo>
                    <a:pt x="1993" y="24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762" y="1503"/>
              <a:ext cx="1993" cy="2488"/>
            </a:xfrm>
            <a:custGeom>
              <a:avLst/>
              <a:gdLst>
                <a:gd name="T0" fmla="*/ 1993 w 1993"/>
                <a:gd name="T1" fmla="*/ 2488 h 2488"/>
                <a:gd name="T2" fmla="*/ 1993 w 1993"/>
                <a:gd name="T3" fmla="*/ 0 h 2488"/>
                <a:gd name="T4" fmla="*/ 0 w 1993"/>
                <a:gd name="T5" fmla="*/ 1501 h 2488"/>
                <a:gd name="T6" fmla="*/ 1246 w 1993"/>
                <a:gd name="T7" fmla="*/ 1496 h 2488"/>
                <a:gd name="T8" fmla="*/ 1993 w 1993"/>
                <a:gd name="T9" fmla="*/ 2488 h 2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3" h="2488">
                  <a:moveTo>
                    <a:pt x="1993" y="2488"/>
                  </a:moveTo>
                  <a:lnTo>
                    <a:pt x="1993" y="0"/>
                  </a:lnTo>
                  <a:lnTo>
                    <a:pt x="0" y="1501"/>
                  </a:lnTo>
                  <a:lnTo>
                    <a:pt x="1246" y="1496"/>
                  </a:lnTo>
                  <a:lnTo>
                    <a:pt x="1993" y="24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6755" y="2489"/>
              <a:ext cx="1993" cy="2489"/>
            </a:xfrm>
            <a:custGeom>
              <a:avLst/>
              <a:gdLst>
                <a:gd name="T0" fmla="*/ 0 w 1993"/>
                <a:gd name="T1" fmla="*/ 1503 h 2489"/>
                <a:gd name="T2" fmla="*/ 1246 w 1993"/>
                <a:gd name="T3" fmla="*/ 1497 h 2489"/>
                <a:gd name="T4" fmla="*/ 1993 w 1993"/>
                <a:gd name="T5" fmla="*/ 2489 h 2489"/>
                <a:gd name="T6" fmla="*/ 1993 w 1993"/>
                <a:gd name="T7" fmla="*/ 0 h 2489"/>
                <a:gd name="T8" fmla="*/ 0 w 1993"/>
                <a:gd name="T9" fmla="*/ 1503 h 2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3" h="2489">
                  <a:moveTo>
                    <a:pt x="0" y="1503"/>
                  </a:moveTo>
                  <a:lnTo>
                    <a:pt x="1246" y="1497"/>
                  </a:lnTo>
                  <a:lnTo>
                    <a:pt x="1993" y="2489"/>
                  </a:lnTo>
                  <a:lnTo>
                    <a:pt x="1993" y="0"/>
                  </a:lnTo>
                  <a:lnTo>
                    <a:pt x="0" y="15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6755" y="1"/>
              <a:ext cx="1993" cy="2487"/>
            </a:xfrm>
            <a:custGeom>
              <a:avLst/>
              <a:gdLst>
                <a:gd name="T0" fmla="*/ 1993 w 1993"/>
                <a:gd name="T1" fmla="*/ 0 h 2487"/>
                <a:gd name="T2" fmla="*/ 0 w 1993"/>
                <a:gd name="T3" fmla="*/ 1501 h 2487"/>
                <a:gd name="T4" fmla="*/ 1246 w 1993"/>
                <a:gd name="T5" fmla="*/ 1496 h 2487"/>
                <a:gd name="T6" fmla="*/ 1993 w 1993"/>
                <a:gd name="T7" fmla="*/ 2487 h 2487"/>
                <a:gd name="T8" fmla="*/ 1993 w 1993"/>
                <a:gd name="T9" fmla="*/ 0 h 2487"/>
                <a:gd name="T10" fmla="*/ 1993 w 1993"/>
                <a:gd name="T11" fmla="*/ 0 h 2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3" h="2487">
                  <a:moveTo>
                    <a:pt x="1993" y="0"/>
                  </a:moveTo>
                  <a:lnTo>
                    <a:pt x="0" y="1501"/>
                  </a:lnTo>
                  <a:lnTo>
                    <a:pt x="1246" y="1496"/>
                  </a:lnTo>
                  <a:lnTo>
                    <a:pt x="1993" y="2487"/>
                  </a:lnTo>
                  <a:lnTo>
                    <a:pt x="1993" y="0"/>
                  </a:lnTo>
                  <a:lnTo>
                    <a:pt x="19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25"/>
            <p:cNvSpPr>
              <a:spLocks/>
            </p:cNvSpPr>
            <p:nvPr/>
          </p:nvSpPr>
          <p:spPr bwMode="auto">
            <a:xfrm>
              <a:off x="6763" y="4978"/>
              <a:ext cx="1989" cy="1497"/>
            </a:xfrm>
            <a:custGeom>
              <a:avLst/>
              <a:gdLst>
                <a:gd name="T0" fmla="*/ 1989 w 1989"/>
                <a:gd name="T1" fmla="*/ 1497 h 1497"/>
                <a:gd name="T2" fmla="*/ 1989 w 1989"/>
                <a:gd name="T3" fmla="*/ 0 h 1497"/>
                <a:gd name="T4" fmla="*/ 0 w 1989"/>
                <a:gd name="T5" fmla="*/ 1497 h 1497"/>
                <a:gd name="T6" fmla="*/ 1989 w 1989"/>
                <a:gd name="T7" fmla="*/ 1497 h 1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9" h="1497">
                  <a:moveTo>
                    <a:pt x="1989" y="1497"/>
                  </a:moveTo>
                  <a:lnTo>
                    <a:pt x="1989" y="0"/>
                  </a:lnTo>
                  <a:lnTo>
                    <a:pt x="0" y="1497"/>
                  </a:lnTo>
                  <a:lnTo>
                    <a:pt x="1989" y="14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2430314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0432" y="1177096"/>
            <a:ext cx="8000509" cy="2770232"/>
          </a:xfrm>
        </p:spPr>
        <p:txBody>
          <a:bodyPr rtlCol="0" anchor="t"/>
          <a:lstStyle>
            <a:lvl1pPr rtl="0">
              <a:lnSpc>
                <a:spcPct val="95000"/>
              </a:lnSpc>
              <a:defRPr sz="4000" b="0" baseline="0">
                <a:solidFill>
                  <a:schemeClr val="accent4"/>
                </a:solidFill>
              </a:defRPr>
            </a:lvl1pPr>
          </a:lstStyle>
          <a:p>
            <a:pPr rtl="0"/>
            <a:r>
              <a:rPr lang="fi-FI" dirty="0"/>
              <a:t>40 pt Sitaatti/</a:t>
            </a:r>
            <a:r>
              <a:rPr lang="fi-FI" dirty="0" err="1"/>
              <a:t>Oneliner</a:t>
            </a:r>
            <a:r>
              <a:rPr lang="fi-FI" dirty="0"/>
              <a:t> 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 </a:t>
            </a:r>
            <a:r>
              <a:rPr lang="fi-FI" dirty="0" err="1"/>
              <a:t>mauris</a:t>
            </a:r>
            <a:r>
              <a:rPr lang="fi-FI" dirty="0"/>
              <a:t> </a:t>
            </a:r>
            <a:r>
              <a:rPr lang="fi-FI" dirty="0" err="1"/>
              <a:t>mollis</a:t>
            </a:r>
            <a:r>
              <a:rPr lang="fi-FI" dirty="0"/>
              <a:t> </a:t>
            </a:r>
            <a:r>
              <a:rPr lang="fi-FI" dirty="0" err="1"/>
              <a:t>porta</a:t>
            </a:r>
            <a:r>
              <a:rPr lang="fi-FI" dirty="0"/>
              <a:t> </a:t>
            </a:r>
            <a:r>
              <a:rPr lang="fi-FI" dirty="0" err="1"/>
              <a:t>ultrices</a:t>
            </a:r>
            <a:r>
              <a:rPr lang="fi-FI" dirty="0"/>
              <a:t> </a:t>
            </a:r>
            <a:r>
              <a:rPr lang="fi-FI" dirty="0" err="1"/>
              <a:t>proin</a:t>
            </a:r>
            <a:r>
              <a:rPr lang="fi-FI" dirty="0"/>
              <a:t> at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quis</a:t>
            </a:r>
            <a:r>
              <a:rPr lang="fi-FI" dirty="0"/>
              <a:t> </a:t>
            </a:r>
            <a:r>
              <a:rPr lang="fi-FI" dirty="0" err="1"/>
              <a:t>leo</a:t>
            </a:r>
            <a:endParaRPr lang="fi-FI" dirty="0"/>
          </a:p>
        </p:txBody>
      </p:sp>
      <p:grpSp>
        <p:nvGrpSpPr>
          <p:cNvPr id="2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accent4"/>
          </a:solidFill>
        </p:grpSpPr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5" name="Group 4"/>
          <p:cNvGrpSpPr>
            <a:grpSpLocks noChangeAspect="1"/>
          </p:cNvGrpSpPr>
          <p:nvPr userDrawn="1"/>
        </p:nvGrpSpPr>
        <p:grpSpPr bwMode="auto">
          <a:xfrm>
            <a:off x="8760941" y="3426941"/>
            <a:ext cx="3431059" cy="3431059"/>
            <a:chOff x="1678" y="2"/>
            <a:chExt cx="4320" cy="4320"/>
          </a:xfrm>
          <a:solidFill>
            <a:schemeClr val="accent4"/>
          </a:solidFill>
        </p:grpSpPr>
        <p:sp>
          <p:nvSpPr>
            <p:cNvPr id="16" name="Rectangle 5"/>
            <p:cNvSpPr>
              <a:spLocks noChangeArrowheads="1"/>
            </p:cNvSpPr>
            <p:nvPr userDrawn="1"/>
          </p:nvSpPr>
          <p:spPr bwMode="auto">
            <a:xfrm>
              <a:off x="3118" y="1442"/>
              <a:ext cx="1440" cy="14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Rectangle 6"/>
            <p:cNvSpPr>
              <a:spLocks noChangeArrowheads="1"/>
            </p:cNvSpPr>
            <p:nvPr userDrawn="1"/>
          </p:nvSpPr>
          <p:spPr bwMode="auto">
            <a:xfrm>
              <a:off x="4558" y="2"/>
              <a:ext cx="1440" cy="14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Rectangle 7"/>
            <p:cNvSpPr>
              <a:spLocks noChangeArrowheads="1"/>
            </p:cNvSpPr>
            <p:nvPr userDrawn="1"/>
          </p:nvSpPr>
          <p:spPr bwMode="auto">
            <a:xfrm>
              <a:off x="4558" y="2882"/>
              <a:ext cx="1440" cy="14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Rectangle 8"/>
            <p:cNvSpPr>
              <a:spLocks noChangeArrowheads="1"/>
            </p:cNvSpPr>
            <p:nvPr userDrawn="1"/>
          </p:nvSpPr>
          <p:spPr bwMode="auto">
            <a:xfrm>
              <a:off x="1678" y="2882"/>
              <a:ext cx="1440" cy="14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1973389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i-FI" dirty="0"/>
              <a:t>Lisää tai vedä ja pudota valokuva</a:t>
            </a:r>
          </a:p>
        </p:txBody>
      </p:sp>
    </p:spTree>
    <p:extLst>
      <p:ext uri="{BB962C8B-B14F-4D97-AF65-F5344CB8AC3E}">
        <p14:creationId xmlns:p14="http://schemas.microsoft.com/office/powerpoint/2010/main" val="4160986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_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Lisää otsikko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8764" y="1655089"/>
            <a:ext cx="5403272" cy="4464050"/>
          </a:xfrm>
        </p:spPr>
        <p:txBody>
          <a:bodyPr/>
          <a:lstStyle>
            <a:lvl1pPr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800">
                <a:solidFill>
                  <a:schemeClr val="bg2">
                    <a:lumMod val="50000"/>
                  </a:schemeClr>
                </a:solidFill>
              </a:defRPr>
            </a:lvl6pPr>
            <a:lvl7pPr>
              <a:defRPr sz="1800">
                <a:solidFill>
                  <a:schemeClr val="bg2">
                    <a:lumMod val="50000"/>
                  </a:schemeClr>
                </a:solidFill>
              </a:defRPr>
            </a:lvl7pPr>
            <a:lvl8pPr>
              <a:defRPr sz="1800">
                <a:solidFill>
                  <a:schemeClr val="bg2">
                    <a:lumMod val="50000"/>
                  </a:schemeClr>
                </a:solidFill>
              </a:defRPr>
            </a:lvl8pPr>
            <a:lvl9pPr marL="1878012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9pPr>
          </a:lstStyle>
          <a:p>
            <a:pPr lvl="0"/>
            <a:r>
              <a:rPr lang="fi-FI"/>
              <a:t>Lisää sisätöä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44936" y="1634307"/>
            <a:ext cx="5413664" cy="4464050"/>
          </a:xfrm>
        </p:spPr>
        <p:txBody>
          <a:bodyPr/>
          <a:lstStyle>
            <a:lvl1pPr>
              <a:buClr>
                <a:schemeClr val="accent1"/>
              </a:buClr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800">
                <a:solidFill>
                  <a:schemeClr val="bg2">
                    <a:lumMod val="50000"/>
                  </a:schemeClr>
                </a:solidFill>
              </a:defRPr>
            </a:lvl6pPr>
            <a:lvl7pPr>
              <a:defRPr sz="1800">
                <a:solidFill>
                  <a:schemeClr val="bg2">
                    <a:lumMod val="50000"/>
                  </a:schemeClr>
                </a:solidFill>
              </a:defRPr>
            </a:lvl7pPr>
            <a:lvl8pPr>
              <a:defRPr sz="1800">
                <a:solidFill>
                  <a:schemeClr val="bg2">
                    <a:lumMod val="50000"/>
                  </a:schemeClr>
                </a:solidFill>
              </a:defRPr>
            </a:lvl8pPr>
            <a:lvl9pPr>
              <a:defRPr sz="1800">
                <a:solidFill>
                  <a:schemeClr val="bg2">
                    <a:lumMod val="50000"/>
                  </a:schemeClr>
                </a:solidFill>
              </a:defRPr>
            </a:lvl9pPr>
          </a:lstStyle>
          <a:p>
            <a:pPr lvl="0"/>
            <a:r>
              <a:rPr lang="fi-FI"/>
              <a:t>Lisää sisältöä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1917506"/>
            <a:ext cx="2673531" cy="3046379"/>
          </a:xfrm>
          <a:solidFill>
            <a:schemeClr val="bg2"/>
          </a:solidFill>
        </p:spPr>
        <p:txBody>
          <a:bodyPr tIns="1584000" rtlCol="0" anchor="t"/>
          <a:lstStyle>
            <a:lvl1pPr marL="0" indent="0" algn="ctr">
              <a:buNone/>
              <a:defRPr sz="1200" i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i-FI" dirty="0"/>
              <a:t>Lisää tai vedä henkilökuvasi tähän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2669" y="1928284"/>
            <a:ext cx="4778220" cy="658154"/>
          </a:xfrm>
        </p:spPr>
        <p:txBody>
          <a:bodyPr rtlCol="0" anchor="t"/>
          <a:lstStyle>
            <a:lvl1pPr rtl="0">
              <a:lnSpc>
                <a:spcPct val="100000"/>
              </a:lnSpc>
              <a:defRPr sz="5200" b="0">
                <a:solidFill>
                  <a:schemeClr val="bg2"/>
                </a:solidFill>
              </a:defRPr>
            </a:lvl1pPr>
          </a:lstStyle>
          <a:p>
            <a:pPr rtl="0"/>
            <a:r>
              <a:rPr lang="fi-FI" dirty="0"/>
              <a:t>Kiitos!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33960" y="3048994"/>
            <a:ext cx="4786929" cy="596809"/>
          </a:xfrm>
        </p:spPr>
        <p:txBody>
          <a:bodyPr rtlCol="0">
            <a:norm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</a:defRPr>
            </a:lvl1pPr>
            <a:lvl2pPr marL="55245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dirty="0"/>
              <a:t>@</a:t>
            </a:r>
            <a:r>
              <a:rPr lang="fi-FI" dirty="0" err="1"/>
              <a:t>someprofiilit</a:t>
            </a:r>
            <a:r>
              <a:rPr lang="fi-FI" dirty="0"/>
              <a:t> etc.</a:t>
            </a:r>
          </a:p>
          <a:p>
            <a:pPr lvl="0" rtl="0"/>
            <a:r>
              <a:rPr lang="fi-FI" dirty="0"/>
              <a:t>@</a:t>
            </a:r>
            <a:r>
              <a:rPr lang="fi-FI" dirty="0" err="1"/>
              <a:t>someprofiili</a:t>
            </a:r>
            <a:endParaRPr lang="fi-FI" dirty="0"/>
          </a:p>
        </p:txBody>
      </p:sp>
      <p:grpSp>
        <p:nvGrpSpPr>
          <p:cNvPr id="2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bg2"/>
          </a:solidFill>
        </p:grpSpPr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5" name="Group 19"/>
          <p:cNvGrpSpPr>
            <a:grpSpLocks noChangeAspect="1"/>
          </p:cNvGrpSpPr>
          <p:nvPr userDrawn="1"/>
        </p:nvGrpSpPr>
        <p:grpSpPr bwMode="auto">
          <a:xfrm>
            <a:off x="7968652" y="2286000"/>
            <a:ext cx="4223348" cy="4572000"/>
            <a:chOff x="2768" y="1"/>
            <a:chExt cx="5984" cy="6478"/>
          </a:xfrm>
          <a:solidFill>
            <a:schemeClr val="bg2"/>
          </a:solidFill>
        </p:grpSpPr>
        <p:sp>
          <p:nvSpPr>
            <p:cNvPr id="16" name="Freeform 20"/>
            <p:cNvSpPr>
              <a:spLocks/>
            </p:cNvSpPr>
            <p:nvPr/>
          </p:nvSpPr>
          <p:spPr bwMode="auto">
            <a:xfrm>
              <a:off x="2768" y="3004"/>
              <a:ext cx="1995" cy="2489"/>
            </a:xfrm>
            <a:custGeom>
              <a:avLst/>
              <a:gdLst>
                <a:gd name="T0" fmla="*/ 0 w 1995"/>
                <a:gd name="T1" fmla="*/ 1503 h 2489"/>
                <a:gd name="T2" fmla="*/ 1246 w 1995"/>
                <a:gd name="T3" fmla="*/ 1497 h 2489"/>
                <a:gd name="T4" fmla="*/ 1994 w 1995"/>
                <a:gd name="T5" fmla="*/ 2489 h 2489"/>
                <a:gd name="T6" fmla="*/ 1995 w 1995"/>
                <a:gd name="T7" fmla="*/ 0 h 2489"/>
                <a:gd name="T8" fmla="*/ 0 w 1995"/>
                <a:gd name="T9" fmla="*/ 1503 h 2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5" h="2489">
                  <a:moveTo>
                    <a:pt x="0" y="1503"/>
                  </a:moveTo>
                  <a:lnTo>
                    <a:pt x="1246" y="1497"/>
                  </a:lnTo>
                  <a:lnTo>
                    <a:pt x="1994" y="2489"/>
                  </a:lnTo>
                  <a:lnTo>
                    <a:pt x="1995" y="0"/>
                  </a:lnTo>
                  <a:lnTo>
                    <a:pt x="0" y="15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4762" y="3992"/>
              <a:ext cx="1993" cy="2487"/>
            </a:xfrm>
            <a:custGeom>
              <a:avLst/>
              <a:gdLst>
                <a:gd name="T0" fmla="*/ 1993 w 1993"/>
                <a:gd name="T1" fmla="*/ 2487 h 2487"/>
                <a:gd name="T2" fmla="*/ 1993 w 1993"/>
                <a:gd name="T3" fmla="*/ 0 h 2487"/>
                <a:gd name="T4" fmla="*/ 0 w 1993"/>
                <a:gd name="T5" fmla="*/ 1501 h 2487"/>
                <a:gd name="T6" fmla="*/ 1246 w 1993"/>
                <a:gd name="T7" fmla="*/ 1495 h 2487"/>
                <a:gd name="T8" fmla="*/ 1993 w 1993"/>
                <a:gd name="T9" fmla="*/ 2487 h 2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3" h="2487">
                  <a:moveTo>
                    <a:pt x="1993" y="2487"/>
                  </a:moveTo>
                  <a:lnTo>
                    <a:pt x="1993" y="0"/>
                  </a:lnTo>
                  <a:lnTo>
                    <a:pt x="0" y="1501"/>
                  </a:lnTo>
                  <a:lnTo>
                    <a:pt x="1246" y="1495"/>
                  </a:lnTo>
                  <a:lnTo>
                    <a:pt x="1993" y="24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auto">
            <a:xfrm>
              <a:off x="4762" y="1503"/>
              <a:ext cx="1993" cy="2488"/>
            </a:xfrm>
            <a:custGeom>
              <a:avLst/>
              <a:gdLst>
                <a:gd name="T0" fmla="*/ 1993 w 1993"/>
                <a:gd name="T1" fmla="*/ 2488 h 2488"/>
                <a:gd name="T2" fmla="*/ 1993 w 1993"/>
                <a:gd name="T3" fmla="*/ 0 h 2488"/>
                <a:gd name="T4" fmla="*/ 0 w 1993"/>
                <a:gd name="T5" fmla="*/ 1501 h 2488"/>
                <a:gd name="T6" fmla="*/ 1246 w 1993"/>
                <a:gd name="T7" fmla="*/ 1496 h 2488"/>
                <a:gd name="T8" fmla="*/ 1993 w 1993"/>
                <a:gd name="T9" fmla="*/ 2488 h 2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3" h="2488">
                  <a:moveTo>
                    <a:pt x="1993" y="2488"/>
                  </a:moveTo>
                  <a:lnTo>
                    <a:pt x="1993" y="0"/>
                  </a:lnTo>
                  <a:lnTo>
                    <a:pt x="0" y="1501"/>
                  </a:lnTo>
                  <a:lnTo>
                    <a:pt x="1246" y="1496"/>
                  </a:lnTo>
                  <a:lnTo>
                    <a:pt x="1993" y="24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auto">
            <a:xfrm>
              <a:off x="6755" y="2489"/>
              <a:ext cx="1993" cy="2489"/>
            </a:xfrm>
            <a:custGeom>
              <a:avLst/>
              <a:gdLst>
                <a:gd name="T0" fmla="*/ 0 w 1993"/>
                <a:gd name="T1" fmla="*/ 1503 h 2489"/>
                <a:gd name="T2" fmla="*/ 1246 w 1993"/>
                <a:gd name="T3" fmla="*/ 1497 h 2489"/>
                <a:gd name="T4" fmla="*/ 1993 w 1993"/>
                <a:gd name="T5" fmla="*/ 2489 h 2489"/>
                <a:gd name="T6" fmla="*/ 1993 w 1993"/>
                <a:gd name="T7" fmla="*/ 0 h 2489"/>
                <a:gd name="T8" fmla="*/ 0 w 1993"/>
                <a:gd name="T9" fmla="*/ 1503 h 2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3" h="2489">
                  <a:moveTo>
                    <a:pt x="0" y="1503"/>
                  </a:moveTo>
                  <a:lnTo>
                    <a:pt x="1246" y="1497"/>
                  </a:lnTo>
                  <a:lnTo>
                    <a:pt x="1993" y="2489"/>
                  </a:lnTo>
                  <a:lnTo>
                    <a:pt x="1993" y="0"/>
                  </a:lnTo>
                  <a:lnTo>
                    <a:pt x="0" y="15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auto">
            <a:xfrm>
              <a:off x="6755" y="1"/>
              <a:ext cx="1993" cy="2487"/>
            </a:xfrm>
            <a:custGeom>
              <a:avLst/>
              <a:gdLst>
                <a:gd name="T0" fmla="*/ 1993 w 1993"/>
                <a:gd name="T1" fmla="*/ 0 h 2487"/>
                <a:gd name="T2" fmla="*/ 0 w 1993"/>
                <a:gd name="T3" fmla="*/ 1501 h 2487"/>
                <a:gd name="T4" fmla="*/ 1246 w 1993"/>
                <a:gd name="T5" fmla="*/ 1496 h 2487"/>
                <a:gd name="T6" fmla="*/ 1993 w 1993"/>
                <a:gd name="T7" fmla="*/ 2487 h 2487"/>
                <a:gd name="T8" fmla="*/ 1993 w 1993"/>
                <a:gd name="T9" fmla="*/ 0 h 2487"/>
                <a:gd name="T10" fmla="*/ 1993 w 1993"/>
                <a:gd name="T11" fmla="*/ 0 h 2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3" h="2487">
                  <a:moveTo>
                    <a:pt x="1993" y="0"/>
                  </a:moveTo>
                  <a:lnTo>
                    <a:pt x="0" y="1501"/>
                  </a:lnTo>
                  <a:lnTo>
                    <a:pt x="1246" y="1496"/>
                  </a:lnTo>
                  <a:lnTo>
                    <a:pt x="1993" y="2487"/>
                  </a:lnTo>
                  <a:lnTo>
                    <a:pt x="1993" y="0"/>
                  </a:lnTo>
                  <a:lnTo>
                    <a:pt x="19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auto">
            <a:xfrm>
              <a:off x="6763" y="4978"/>
              <a:ext cx="1989" cy="1497"/>
            </a:xfrm>
            <a:custGeom>
              <a:avLst/>
              <a:gdLst>
                <a:gd name="T0" fmla="*/ 1989 w 1989"/>
                <a:gd name="T1" fmla="*/ 1497 h 1497"/>
                <a:gd name="T2" fmla="*/ 1989 w 1989"/>
                <a:gd name="T3" fmla="*/ 0 h 1497"/>
                <a:gd name="T4" fmla="*/ 0 w 1989"/>
                <a:gd name="T5" fmla="*/ 1497 h 1497"/>
                <a:gd name="T6" fmla="*/ 1989 w 1989"/>
                <a:gd name="T7" fmla="*/ 1497 h 1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9" h="1497">
                  <a:moveTo>
                    <a:pt x="1989" y="1497"/>
                  </a:moveTo>
                  <a:lnTo>
                    <a:pt x="1989" y="0"/>
                  </a:lnTo>
                  <a:lnTo>
                    <a:pt x="0" y="1497"/>
                  </a:lnTo>
                  <a:lnTo>
                    <a:pt x="1989" y="14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3" name="Tekstin paikkamerkki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433960" y="3790041"/>
            <a:ext cx="4786929" cy="1051925"/>
          </a:xfrm>
        </p:spPr>
        <p:txBody>
          <a:bodyPr rtlCol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266700" indent="0">
              <a:buNone/>
              <a:defRPr sz="1600">
                <a:solidFill>
                  <a:schemeClr val="tx1"/>
                </a:solidFill>
              </a:defRPr>
            </a:lvl2pPr>
            <a:lvl3pPr marL="542925" indent="0">
              <a:buNone/>
              <a:defRPr sz="1600">
                <a:solidFill>
                  <a:schemeClr val="tx1"/>
                </a:solidFill>
              </a:defRPr>
            </a:lvl3pPr>
            <a:lvl4pPr marL="809625" indent="0">
              <a:buNone/>
              <a:defRPr sz="1600">
                <a:solidFill>
                  <a:schemeClr val="tx1"/>
                </a:solidFill>
              </a:defRPr>
            </a:lvl4pPr>
            <a:lvl5pPr marL="10763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i-FI" dirty="0"/>
              <a:t>Nimi Sukunimi</a:t>
            </a:r>
          </a:p>
          <a:p>
            <a:pPr lvl="0" rtl="0"/>
            <a:r>
              <a:rPr lang="fi-FI" dirty="0"/>
              <a:t>Titteli </a:t>
            </a:r>
          </a:p>
          <a:p>
            <a:pPr lvl="0" rtl="0"/>
            <a:r>
              <a:rPr lang="fi-FI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3133451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ksti+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991224" cy="6858000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i-FI" dirty="0"/>
              <a:t>Lisää tai vedä ja pudota valokuva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7692" y="409576"/>
            <a:ext cx="5149901" cy="1352038"/>
          </a:xfrm>
        </p:spPr>
        <p:txBody>
          <a:bodyPr rtlCol="0" anchor="t"/>
          <a:lstStyle>
            <a:lvl1pPr rtl="0">
              <a:lnSpc>
                <a:spcPct val="100000"/>
              </a:lnSpc>
              <a:defRPr sz="32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fi-FI" dirty="0"/>
              <a:t>2 </a:t>
            </a:r>
            <a:r>
              <a:rPr lang="fi-FI" dirty="0" err="1"/>
              <a:t>Teksti+kuva</a:t>
            </a:r>
            <a:r>
              <a:rPr lang="fi-FI" dirty="0"/>
              <a:t> 32 pt </a:t>
            </a:r>
            <a:r>
              <a:rPr lang="fi-FI" dirty="0" err="1"/>
              <a:t>Curabitur</a:t>
            </a:r>
            <a:r>
              <a:rPr lang="fi-FI" dirty="0"/>
              <a:t> </a:t>
            </a:r>
            <a:r>
              <a:rPr lang="fi-FI" dirty="0" err="1"/>
              <a:t>aliquam</a:t>
            </a:r>
            <a:r>
              <a:rPr lang="fi-FI" dirty="0"/>
              <a:t> </a:t>
            </a:r>
            <a:r>
              <a:rPr lang="fi-FI" dirty="0" err="1"/>
              <a:t>bibendum</a:t>
            </a:r>
            <a:r>
              <a:rPr lang="fi-FI" dirty="0"/>
              <a:t> </a:t>
            </a:r>
            <a:r>
              <a:rPr lang="fi-FI" dirty="0" err="1"/>
              <a:t>orci</a:t>
            </a:r>
            <a:r>
              <a:rPr lang="fi-FI" dirty="0"/>
              <a:t> </a:t>
            </a:r>
            <a:r>
              <a:rPr lang="fi-FI" dirty="0" err="1"/>
              <a:t>feugiat</a:t>
            </a:r>
            <a:endParaRPr lang="fi-FI" dirty="0"/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000876" y="2266951"/>
            <a:ext cx="4762499" cy="3371850"/>
          </a:xfrm>
        </p:spPr>
        <p:txBody>
          <a:bodyPr rtlCol="0">
            <a:norm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55245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dirty="0"/>
              <a:t>18 pt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finibus</a:t>
            </a:r>
            <a:r>
              <a:rPr lang="fi-FI" dirty="0"/>
              <a:t> </a:t>
            </a:r>
            <a:r>
              <a:rPr lang="fi-FI" dirty="0" err="1"/>
              <a:t>risus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,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rutrum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 </a:t>
            </a:r>
            <a:r>
              <a:rPr lang="fi-FI" dirty="0" err="1"/>
              <a:t>porttitor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mauris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ullamcorper</a:t>
            </a:r>
            <a:r>
              <a:rPr lang="fi-FI" dirty="0"/>
              <a:t>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condimentum</a:t>
            </a:r>
            <a:r>
              <a:rPr lang="fi-FI" dirty="0"/>
              <a:t> </a:t>
            </a:r>
            <a:r>
              <a:rPr lang="fi-FI" dirty="0" err="1"/>
              <a:t>facilisis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.</a:t>
            </a:r>
          </a:p>
          <a:p>
            <a:pPr lvl="1" rtl="0"/>
            <a:r>
              <a:rPr lang="fi-FI" dirty="0"/>
              <a:t>16 pt </a:t>
            </a:r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finibus</a:t>
            </a:r>
            <a:r>
              <a:rPr lang="fi-FI" dirty="0"/>
              <a:t> </a:t>
            </a:r>
            <a:r>
              <a:rPr lang="fi-FI" dirty="0" err="1"/>
              <a:t>posuere</a:t>
            </a:r>
            <a:r>
              <a:rPr lang="fi-FI" dirty="0"/>
              <a:t> </a:t>
            </a:r>
            <a:r>
              <a:rPr lang="fi-FI" dirty="0" err="1"/>
              <a:t>metus</a:t>
            </a:r>
            <a:r>
              <a:rPr lang="fi-FI" dirty="0"/>
              <a:t>,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posuere</a:t>
            </a:r>
            <a:r>
              <a:rPr lang="fi-FI" dirty="0"/>
              <a:t> </a:t>
            </a:r>
            <a:r>
              <a:rPr lang="fi-FI" dirty="0" err="1"/>
              <a:t>sem</a:t>
            </a:r>
            <a:r>
              <a:rPr lang="fi-FI" dirty="0"/>
              <a:t> </a:t>
            </a:r>
            <a:r>
              <a:rPr lang="fi-FI" dirty="0" err="1"/>
              <a:t>ultrices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.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vestibulum</a:t>
            </a:r>
            <a:r>
              <a:rPr lang="fi-FI" dirty="0"/>
              <a:t> </a:t>
            </a:r>
            <a:r>
              <a:rPr lang="fi-FI" dirty="0" err="1"/>
              <a:t>nibh</a:t>
            </a:r>
            <a:r>
              <a:rPr lang="fi-FI" dirty="0"/>
              <a:t> a </a:t>
            </a:r>
            <a:r>
              <a:rPr lang="fi-FI" dirty="0" err="1"/>
              <a:t>dui</a:t>
            </a:r>
            <a:r>
              <a:rPr lang="fi-FI" dirty="0"/>
              <a:t> </a:t>
            </a:r>
            <a:r>
              <a:rPr lang="fi-FI" dirty="0" err="1"/>
              <a:t>lobortis</a:t>
            </a:r>
            <a:r>
              <a:rPr lang="fi-FI" dirty="0"/>
              <a:t>, id </a:t>
            </a:r>
            <a:r>
              <a:rPr lang="fi-FI" dirty="0" err="1"/>
              <a:t>venenatis</a:t>
            </a:r>
            <a:r>
              <a:rPr lang="fi-FI" dirty="0"/>
              <a:t> </a:t>
            </a:r>
            <a:r>
              <a:rPr lang="fi-FI" dirty="0" err="1"/>
              <a:t>nunc</a:t>
            </a:r>
            <a:r>
              <a:rPr lang="fi-FI" dirty="0"/>
              <a:t> </a:t>
            </a:r>
            <a:r>
              <a:rPr lang="fi-FI" dirty="0" err="1"/>
              <a:t>rhoncus</a:t>
            </a:r>
            <a:r>
              <a:rPr lang="fi-FI" dirty="0"/>
              <a:t>.</a:t>
            </a:r>
          </a:p>
          <a:p>
            <a:pPr lvl="1" rtl="0"/>
            <a:r>
              <a:rPr lang="fi-FI" dirty="0" err="1"/>
              <a:t>Nullam</a:t>
            </a:r>
            <a:r>
              <a:rPr lang="fi-FI" dirty="0"/>
              <a:t> vitae </a:t>
            </a:r>
            <a:r>
              <a:rPr lang="fi-FI" dirty="0" err="1"/>
              <a:t>turpis</a:t>
            </a:r>
            <a:r>
              <a:rPr lang="fi-FI" dirty="0"/>
              <a:t> </a:t>
            </a:r>
            <a:r>
              <a:rPr lang="fi-FI" dirty="0" err="1"/>
              <a:t>nec</a:t>
            </a:r>
            <a:r>
              <a:rPr lang="fi-FI" dirty="0"/>
              <a:t> elit </a:t>
            </a:r>
            <a:r>
              <a:rPr lang="fi-FI" dirty="0" err="1"/>
              <a:t>hendrerit</a:t>
            </a:r>
            <a:r>
              <a:rPr lang="fi-FI" dirty="0"/>
              <a:t> </a:t>
            </a:r>
            <a:r>
              <a:rPr lang="fi-FI" dirty="0" err="1"/>
              <a:t>finibus</a:t>
            </a:r>
            <a:r>
              <a:rPr lang="fi-FI" dirty="0"/>
              <a:t>. </a:t>
            </a:r>
            <a:r>
              <a:rPr lang="fi-FI" dirty="0" err="1"/>
              <a:t>Proin</a:t>
            </a:r>
            <a:r>
              <a:rPr lang="fi-FI" dirty="0"/>
              <a:t> </a:t>
            </a:r>
            <a:r>
              <a:rPr lang="fi-FI" dirty="0" err="1"/>
              <a:t>nisi</a:t>
            </a:r>
            <a:r>
              <a:rPr lang="fi-FI" dirty="0"/>
              <a:t> </a:t>
            </a:r>
            <a:r>
              <a:rPr lang="fi-FI" dirty="0" err="1"/>
              <a:t>ligula</a:t>
            </a:r>
            <a:r>
              <a:rPr lang="fi-FI" dirty="0"/>
              <a:t>, </a:t>
            </a:r>
            <a:r>
              <a:rPr lang="fi-FI" dirty="0" err="1"/>
              <a:t>facilisis</a:t>
            </a:r>
            <a:r>
              <a:rPr lang="fi-FI" dirty="0"/>
              <a:t> </a:t>
            </a:r>
            <a:r>
              <a:rPr lang="fi-FI" dirty="0" err="1"/>
              <a:t>nec</a:t>
            </a:r>
            <a:r>
              <a:rPr lang="fi-FI" dirty="0"/>
              <a:t> </a:t>
            </a:r>
            <a:r>
              <a:rPr lang="fi-FI" dirty="0" err="1"/>
              <a:t>sapien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</p:txBody>
      </p:sp>
      <p:grpSp>
        <p:nvGrpSpPr>
          <p:cNvPr id="2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tx2"/>
          </a:solidFill>
        </p:grpSpPr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2641773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eksti+kuv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2" y="409576"/>
            <a:ext cx="5283799" cy="1352038"/>
          </a:xfrm>
        </p:spPr>
        <p:txBody>
          <a:bodyPr rtlCol="0" anchor="t"/>
          <a:lstStyle>
            <a:lvl1pPr rtl="0">
              <a:lnSpc>
                <a:spcPct val="100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fi-FI" dirty="0"/>
              <a:t>5 </a:t>
            </a:r>
            <a:r>
              <a:rPr lang="fi-FI" dirty="0" err="1"/>
              <a:t>Teksti+kuva</a:t>
            </a:r>
            <a:r>
              <a:rPr lang="fi-FI" dirty="0"/>
              <a:t> 32 pt </a:t>
            </a:r>
            <a:r>
              <a:rPr lang="fi-FI" dirty="0" err="1"/>
              <a:t>Curabitur</a:t>
            </a:r>
            <a:r>
              <a:rPr lang="fi-FI" dirty="0"/>
              <a:t> </a:t>
            </a:r>
            <a:r>
              <a:rPr lang="fi-FI" dirty="0" err="1"/>
              <a:t>aliquam</a:t>
            </a:r>
            <a:r>
              <a:rPr lang="fi-FI" dirty="0"/>
              <a:t> </a:t>
            </a:r>
            <a:r>
              <a:rPr lang="fi-FI" dirty="0" err="1"/>
              <a:t>bibendum</a:t>
            </a:r>
            <a:r>
              <a:rPr lang="fi-FI" dirty="0"/>
              <a:t> </a:t>
            </a:r>
            <a:r>
              <a:rPr lang="fi-FI" dirty="0" err="1"/>
              <a:t>orci</a:t>
            </a:r>
            <a:r>
              <a:rPr lang="fi-FI" dirty="0"/>
              <a:t> </a:t>
            </a:r>
            <a:r>
              <a:rPr lang="fi-FI" dirty="0" err="1"/>
              <a:t>feugiat</a:t>
            </a:r>
            <a:endParaRPr lang="fi-FI" dirty="0"/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3426" y="2266951"/>
            <a:ext cx="4886324" cy="3371850"/>
          </a:xfrm>
        </p:spPr>
        <p:txBody>
          <a:bodyPr rtlCol="0">
            <a:norm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55245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dirty="0"/>
              <a:t>18 pt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finibus</a:t>
            </a:r>
            <a:r>
              <a:rPr lang="fi-FI" dirty="0"/>
              <a:t> </a:t>
            </a:r>
            <a:r>
              <a:rPr lang="fi-FI" dirty="0" err="1"/>
              <a:t>risus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,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rutrum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 </a:t>
            </a:r>
            <a:r>
              <a:rPr lang="fi-FI" dirty="0" err="1"/>
              <a:t>porttitor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mauris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ullamcorper</a:t>
            </a:r>
            <a:r>
              <a:rPr lang="fi-FI" dirty="0"/>
              <a:t>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condimentum</a:t>
            </a:r>
            <a:r>
              <a:rPr lang="fi-FI" dirty="0"/>
              <a:t> </a:t>
            </a:r>
            <a:r>
              <a:rPr lang="fi-FI" dirty="0" err="1"/>
              <a:t>facilisis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.</a:t>
            </a:r>
          </a:p>
          <a:p>
            <a:pPr lvl="1" rtl="0"/>
            <a:r>
              <a:rPr lang="fi-FI" dirty="0"/>
              <a:t>16 pt </a:t>
            </a:r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finibus</a:t>
            </a:r>
            <a:r>
              <a:rPr lang="fi-FI" dirty="0"/>
              <a:t> </a:t>
            </a:r>
            <a:r>
              <a:rPr lang="fi-FI" dirty="0" err="1"/>
              <a:t>posuere</a:t>
            </a:r>
            <a:r>
              <a:rPr lang="fi-FI" dirty="0"/>
              <a:t> </a:t>
            </a:r>
            <a:r>
              <a:rPr lang="fi-FI" dirty="0" err="1"/>
              <a:t>metus</a:t>
            </a:r>
            <a:r>
              <a:rPr lang="fi-FI" dirty="0"/>
              <a:t>,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posuere</a:t>
            </a:r>
            <a:r>
              <a:rPr lang="fi-FI" dirty="0"/>
              <a:t> </a:t>
            </a:r>
            <a:r>
              <a:rPr lang="fi-FI" dirty="0" err="1"/>
              <a:t>sem</a:t>
            </a:r>
            <a:r>
              <a:rPr lang="fi-FI" dirty="0"/>
              <a:t> </a:t>
            </a:r>
            <a:r>
              <a:rPr lang="fi-FI" dirty="0" err="1"/>
              <a:t>ultrices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.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vestibulum</a:t>
            </a:r>
            <a:r>
              <a:rPr lang="fi-FI" dirty="0"/>
              <a:t> </a:t>
            </a:r>
            <a:r>
              <a:rPr lang="fi-FI" dirty="0" err="1"/>
              <a:t>nibh</a:t>
            </a:r>
            <a:r>
              <a:rPr lang="fi-FI" dirty="0"/>
              <a:t> a </a:t>
            </a:r>
            <a:r>
              <a:rPr lang="fi-FI" dirty="0" err="1"/>
              <a:t>dui</a:t>
            </a:r>
            <a:r>
              <a:rPr lang="fi-FI" dirty="0"/>
              <a:t> </a:t>
            </a:r>
            <a:r>
              <a:rPr lang="fi-FI" dirty="0" err="1"/>
              <a:t>lobortis</a:t>
            </a:r>
            <a:r>
              <a:rPr lang="fi-FI" dirty="0"/>
              <a:t>, id </a:t>
            </a:r>
            <a:r>
              <a:rPr lang="fi-FI" dirty="0" err="1"/>
              <a:t>venenatis</a:t>
            </a:r>
            <a:r>
              <a:rPr lang="fi-FI" dirty="0"/>
              <a:t> </a:t>
            </a:r>
            <a:r>
              <a:rPr lang="fi-FI" dirty="0" err="1"/>
              <a:t>nunc</a:t>
            </a:r>
            <a:r>
              <a:rPr lang="fi-FI" dirty="0"/>
              <a:t> </a:t>
            </a:r>
            <a:r>
              <a:rPr lang="fi-FI" dirty="0" err="1"/>
              <a:t>rhoncus</a:t>
            </a:r>
            <a:r>
              <a:rPr lang="fi-FI" dirty="0"/>
              <a:t>.</a:t>
            </a:r>
          </a:p>
          <a:p>
            <a:pPr lvl="1" rtl="0"/>
            <a:r>
              <a:rPr lang="fi-FI" dirty="0" err="1"/>
              <a:t>Nullam</a:t>
            </a:r>
            <a:r>
              <a:rPr lang="fi-FI" dirty="0"/>
              <a:t> vitae </a:t>
            </a:r>
            <a:r>
              <a:rPr lang="fi-FI" dirty="0" err="1"/>
              <a:t>turpis</a:t>
            </a:r>
            <a:r>
              <a:rPr lang="fi-FI" dirty="0"/>
              <a:t> </a:t>
            </a:r>
            <a:r>
              <a:rPr lang="fi-FI" dirty="0" err="1"/>
              <a:t>nec</a:t>
            </a:r>
            <a:r>
              <a:rPr lang="fi-FI" dirty="0"/>
              <a:t> elit </a:t>
            </a:r>
            <a:r>
              <a:rPr lang="fi-FI" dirty="0" err="1"/>
              <a:t>hendrerit</a:t>
            </a:r>
            <a:r>
              <a:rPr lang="fi-FI" dirty="0"/>
              <a:t> </a:t>
            </a:r>
            <a:r>
              <a:rPr lang="fi-FI" dirty="0" err="1"/>
              <a:t>finibus</a:t>
            </a:r>
            <a:r>
              <a:rPr lang="fi-FI" dirty="0"/>
              <a:t>. </a:t>
            </a:r>
            <a:r>
              <a:rPr lang="fi-FI" dirty="0" err="1"/>
              <a:t>Proin</a:t>
            </a:r>
            <a:r>
              <a:rPr lang="fi-FI" dirty="0"/>
              <a:t> </a:t>
            </a:r>
            <a:r>
              <a:rPr lang="fi-FI" dirty="0" err="1"/>
              <a:t>nisi</a:t>
            </a:r>
            <a:r>
              <a:rPr lang="fi-FI" dirty="0"/>
              <a:t> </a:t>
            </a:r>
            <a:r>
              <a:rPr lang="fi-FI" dirty="0" err="1"/>
              <a:t>ligula</a:t>
            </a:r>
            <a:r>
              <a:rPr lang="fi-FI" dirty="0"/>
              <a:t>, </a:t>
            </a:r>
            <a:r>
              <a:rPr lang="fi-FI" dirty="0" err="1"/>
              <a:t>facilisis</a:t>
            </a:r>
            <a:r>
              <a:rPr lang="fi-FI" dirty="0"/>
              <a:t> </a:t>
            </a:r>
            <a:r>
              <a:rPr lang="fi-FI" dirty="0" err="1"/>
              <a:t>nec</a:t>
            </a:r>
            <a:r>
              <a:rPr lang="fi-FI" dirty="0"/>
              <a:t> </a:t>
            </a:r>
            <a:r>
              <a:rPr lang="fi-FI" dirty="0" err="1"/>
              <a:t>sapien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</p:txBody>
      </p:sp>
      <p:grpSp>
        <p:nvGrpSpPr>
          <p:cNvPr id="2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bg1"/>
          </a:solidFill>
        </p:grpSpPr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2530" y="486535"/>
            <a:ext cx="5979470" cy="6371464"/>
          </a:xfrm>
          <a:prstGeom prst="rect">
            <a:avLst/>
          </a:prstGeom>
        </p:spPr>
      </p:pic>
      <p:grpSp>
        <p:nvGrpSpPr>
          <p:cNvPr id="36" name="Group 19"/>
          <p:cNvGrpSpPr>
            <a:grpSpLocks noChangeAspect="1"/>
          </p:cNvGrpSpPr>
          <p:nvPr userDrawn="1"/>
        </p:nvGrpSpPr>
        <p:grpSpPr bwMode="auto">
          <a:xfrm>
            <a:off x="9136731" y="3550508"/>
            <a:ext cx="3055269" cy="3307492"/>
            <a:chOff x="2768" y="1"/>
            <a:chExt cx="5984" cy="6478"/>
          </a:xfrm>
          <a:solidFill>
            <a:schemeClr val="accent2"/>
          </a:solidFill>
        </p:grpSpPr>
        <p:sp>
          <p:nvSpPr>
            <p:cNvPr id="37" name="Freeform 20"/>
            <p:cNvSpPr>
              <a:spLocks/>
            </p:cNvSpPr>
            <p:nvPr/>
          </p:nvSpPr>
          <p:spPr bwMode="auto">
            <a:xfrm>
              <a:off x="2768" y="3004"/>
              <a:ext cx="1995" cy="2489"/>
            </a:xfrm>
            <a:custGeom>
              <a:avLst/>
              <a:gdLst>
                <a:gd name="T0" fmla="*/ 0 w 1995"/>
                <a:gd name="T1" fmla="*/ 1503 h 2489"/>
                <a:gd name="T2" fmla="*/ 1246 w 1995"/>
                <a:gd name="T3" fmla="*/ 1497 h 2489"/>
                <a:gd name="T4" fmla="*/ 1994 w 1995"/>
                <a:gd name="T5" fmla="*/ 2489 h 2489"/>
                <a:gd name="T6" fmla="*/ 1995 w 1995"/>
                <a:gd name="T7" fmla="*/ 0 h 2489"/>
                <a:gd name="T8" fmla="*/ 0 w 1995"/>
                <a:gd name="T9" fmla="*/ 1503 h 2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5" h="2489">
                  <a:moveTo>
                    <a:pt x="0" y="1503"/>
                  </a:moveTo>
                  <a:lnTo>
                    <a:pt x="1246" y="1497"/>
                  </a:lnTo>
                  <a:lnTo>
                    <a:pt x="1994" y="2489"/>
                  </a:lnTo>
                  <a:lnTo>
                    <a:pt x="1995" y="0"/>
                  </a:lnTo>
                  <a:lnTo>
                    <a:pt x="0" y="15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21"/>
            <p:cNvSpPr>
              <a:spLocks/>
            </p:cNvSpPr>
            <p:nvPr/>
          </p:nvSpPr>
          <p:spPr bwMode="auto">
            <a:xfrm>
              <a:off x="4762" y="3992"/>
              <a:ext cx="1993" cy="2487"/>
            </a:xfrm>
            <a:custGeom>
              <a:avLst/>
              <a:gdLst>
                <a:gd name="T0" fmla="*/ 1993 w 1993"/>
                <a:gd name="T1" fmla="*/ 2487 h 2487"/>
                <a:gd name="T2" fmla="*/ 1993 w 1993"/>
                <a:gd name="T3" fmla="*/ 0 h 2487"/>
                <a:gd name="T4" fmla="*/ 0 w 1993"/>
                <a:gd name="T5" fmla="*/ 1501 h 2487"/>
                <a:gd name="T6" fmla="*/ 1246 w 1993"/>
                <a:gd name="T7" fmla="*/ 1495 h 2487"/>
                <a:gd name="T8" fmla="*/ 1993 w 1993"/>
                <a:gd name="T9" fmla="*/ 2487 h 2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3" h="2487">
                  <a:moveTo>
                    <a:pt x="1993" y="2487"/>
                  </a:moveTo>
                  <a:lnTo>
                    <a:pt x="1993" y="0"/>
                  </a:lnTo>
                  <a:lnTo>
                    <a:pt x="0" y="1501"/>
                  </a:lnTo>
                  <a:lnTo>
                    <a:pt x="1246" y="1495"/>
                  </a:lnTo>
                  <a:lnTo>
                    <a:pt x="1993" y="24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22"/>
            <p:cNvSpPr>
              <a:spLocks/>
            </p:cNvSpPr>
            <p:nvPr/>
          </p:nvSpPr>
          <p:spPr bwMode="auto">
            <a:xfrm>
              <a:off x="4762" y="1503"/>
              <a:ext cx="1993" cy="2488"/>
            </a:xfrm>
            <a:custGeom>
              <a:avLst/>
              <a:gdLst>
                <a:gd name="T0" fmla="*/ 1993 w 1993"/>
                <a:gd name="T1" fmla="*/ 2488 h 2488"/>
                <a:gd name="T2" fmla="*/ 1993 w 1993"/>
                <a:gd name="T3" fmla="*/ 0 h 2488"/>
                <a:gd name="T4" fmla="*/ 0 w 1993"/>
                <a:gd name="T5" fmla="*/ 1501 h 2488"/>
                <a:gd name="T6" fmla="*/ 1246 w 1993"/>
                <a:gd name="T7" fmla="*/ 1496 h 2488"/>
                <a:gd name="T8" fmla="*/ 1993 w 1993"/>
                <a:gd name="T9" fmla="*/ 2488 h 2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3" h="2488">
                  <a:moveTo>
                    <a:pt x="1993" y="2488"/>
                  </a:moveTo>
                  <a:lnTo>
                    <a:pt x="1993" y="0"/>
                  </a:lnTo>
                  <a:lnTo>
                    <a:pt x="0" y="1501"/>
                  </a:lnTo>
                  <a:lnTo>
                    <a:pt x="1246" y="1496"/>
                  </a:lnTo>
                  <a:lnTo>
                    <a:pt x="1993" y="24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23"/>
            <p:cNvSpPr>
              <a:spLocks/>
            </p:cNvSpPr>
            <p:nvPr/>
          </p:nvSpPr>
          <p:spPr bwMode="auto">
            <a:xfrm>
              <a:off x="6755" y="2489"/>
              <a:ext cx="1993" cy="2489"/>
            </a:xfrm>
            <a:custGeom>
              <a:avLst/>
              <a:gdLst>
                <a:gd name="T0" fmla="*/ 0 w 1993"/>
                <a:gd name="T1" fmla="*/ 1503 h 2489"/>
                <a:gd name="T2" fmla="*/ 1246 w 1993"/>
                <a:gd name="T3" fmla="*/ 1497 h 2489"/>
                <a:gd name="T4" fmla="*/ 1993 w 1993"/>
                <a:gd name="T5" fmla="*/ 2489 h 2489"/>
                <a:gd name="T6" fmla="*/ 1993 w 1993"/>
                <a:gd name="T7" fmla="*/ 0 h 2489"/>
                <a:gd name="T8" fmla="*/ 0 w 1993"/>
                <a:gd name="T9" fmla="*/ 1503 h 2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3" h="2489">
                  <a:moveTo>
                    <a:pt x="0" y="1503"/>
                  </a:moveTo>
                  <a:lnTo>
                    <a:pt x="1246" y="1497"/>
                  </a:lnTo>
                  <a:lnTo>
                    <a:pt x="1993" y="2489"/>
                  </a:lnTo>
                  <a:lnTo>
                    <a:pt x="1993" y="0"/>
                  </a:lnTo>
                  <a:lnTo>
                    <a:pt x="0" y="15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24"/>
            <p:cNvSpPr>
              <a:spLocks/>
            </p:cNvSpPr>
            <p:nvPr/>
          </p:nvSpPr>
          <p:spPr bwMode="auto">
            <a:xfrm>
              <a:off x="6755" y="1"/>
              <a:ext cx="1993" cy="2487"/>
            </a:xfrm>
            <a:custGeom>
              <a:avLst/>
              <a:gdLst>
                <a:gd name="T0" fmla="*/ 1993 w 1993"/>
                <a:gd name="T1" fmla="*/ 0 h 2487"/>
                <a:gd name="T2" fmla="*/ 0 w 1993"/>
                <a:gd name="T3" fmla="*/ 1501 h 2487"/>
                <a:gd name="T4" fmla="*/ 1246 w 1993"/>
                <a:gd name="T5" fmla="*/ 1496 h 2487"/>
                <a:gd name="T6" fmla="*/ 1993 w 1993"/>
                <a:gd name="T7" fmla="*/ 2487 h 2487"/>
                <a:gd name="T8" fmla="*/ 1993 w 1993"/>
                <a:gd name="T9" fmla="*/ 0 h 2487"/>
                <a:gd name="T10" fmla="*/ 1993 w 1993"/>
                <a:gd name="T11" fmla="*/ 0 h 2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3" h="2487">
                  <a:moveTo>
                    <a:pt x="1993" y="0"/>
                  </a:moveTo>
                  <a:lnTo>
                    <a:pt x="0" y="1501"/>
                  </a:lnTo>
                  <a:lnTo>
                    <a:pt x="1246" y="1496"/>
                  </a:lnTo>
                  <a:lnTo>
                    <a:pt x="1993" y="2487"/>
                  </a:lnTo>
                  <a:lnTo>
                    <a:pt x="1993" y="0"/>
                  </a:lnTo>
                  <a:lnTo>
                    <a:pt x="19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25"/>
            <p:cNvSpPr>
              <a:spLocks/>
            </p:cNvSpPr>
            <p:nvPr/>
          </p:nvSpPr>
          <p:spPr bwMode="auto">
            <a:xfrm>
              <a:off x="6763" y="4978"/>
              <a:ext cx="1989" cy="1497"/>
            </a:xfrm>
            <a:custGeom>
              <a:avLst/>
              <a:gdLst>
                <a:gd name="T0" fmla="*/ 1989 w 1989"/>
                <a:gd name="T1" fmla="*/ 1497 h 1497"/>
                <a:gd name="T2" fmla="*/ 1989 w 1989"/>
                <a:gd name="T3" fmla="*/ 0 h 1497"/>
                <a:gd name="T4" fmla="*/ 0 w 1989"/>
                <a:gd name="T5" fmla="*/ 1497 h 1497"/>
                <a:gd name="T6" fmla="*/ 1989 w 1989"/>
                <a:gd name="T7" fmla="*/ 1497 h 1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9" h="1497">
                  <a:moveTo>
                    <a:pt x="1989" y="1497"/>
                  </a:moveTo>
                  <a:lnTo>
                    <a:pt x="1989" y="0"/>
                  </a:lnTo>
                  <a:lnTo>
                    <a:pt x="0" y="1497"/>
                  </a:lnTo>
                  <a:lnTo>
                    <a:pt x="1989" y="14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9660556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ksti+graaf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 userDrawn="1"/>
        </p:nvSpPr>
        <p:spPr>
          <a:xfrm>
            <a:off x="0" y="0"/>
            <a:ext cx="598067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2" y="409576"/>
            <a:ext cx="5283799" cy="1352038"/>
          </a:xfrm>
        </p:spPr>
        <p:txBody>
          <a:bodyPr rtlCol="0" anchor="t"/>
          <a:lstStyle>
            <a:lvl1pPr rtl="0">
              <a:lnSpc>
                <a:spcPct val="100000"/>
              </a:lnSpc>
              <a:defRPr sz="32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dirty="0"/>
              <a:t>1 </a:t>
            </a:r>
            <a:r>
              <a:rPr lang="fi-FI" dirty="0" err="1"/>
              <a:t>Teksti+graafi</a:t>
            </a:r>
            <a:r>
              <a:rPr lang="fi-FI" dirty="0"/>
              <a:t> 32 pt </a:t>
            </a:r>
            <a:r>
              <a:rPr lang="fi-FI" dirty="0" err="1"/>
              <a:t>Curabitur</a:t>
            </a:r>
            <a:r>
              <a:rPr lang="fi-FI" dirty="0"/>
              <a:t> </a:t>
            </a:r>
            <a:r>
              <a:rPr lang="fi-FI" dirty="0" err="1"/>
              <a:t>aliquam</a:t>
            </a:r>
            <a:r>
              <a:rPr lang="fi-FI" dirty="0"/>
              <a:t> </a:t>
            </a:r>
            <a:r>
              <a:rPr lang="fi-FI" dirty="0" err="1"/>
              <a:t>bibendum</a:t>
            </a:r>
            <a:r>
              <a:rPr lang="fi-FI" dirty="0"/>
              <a:t> </a:t>
            </a:r>
            <a:r>
              <a:rPr lang="fi-FI" dirty="0" err="1"/>
              <a:t>orci</a:t>
            </a:r>
            <a:r>
              <a:rPr lang="fi-FI" dirty="0"/>
              <a:t> </a:t>
            </a:r>
            <a:r>
              <a:rPr lang="fi-FI" dirty="0" err="1"/>
              <a:t>feugiat</a:t>
            </a:r>
            <a:endParaRPr lang="fi-FI" dirty="0"/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3426" y="2266951"/>
            <a:ext cx="4886324" cy="3371850"/>
          </a:xfrm>
        </p:spPr>
        <p:txBody>
          <a:bodyPr rtlCol="0">
            <a:norm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55245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dirty="0"/>
              <a:t>18 pt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finibus</a:t>
            </a:r>
            <a:r>
              <a:rPr lang="fi-FI" dirty="0"/>
              <a:t> </a:t>
            </a:r>
            <a:r>
              <a:rPr lang="fi-FI" dirty="0" err="1"/>
              <a:t>risus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,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rutrum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 </a:t>
            </a:r>
            <a:r>
              <a:rPr lang="fi-FI" dirty="0" err="1"/>
              <a:t>porttitor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mauris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ullamcorper</a:t>
            </a:r>
            <a:r>
              <a:rPr lang="fi-FI" dirty="0"/>
              <a:t>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condimentum</a:t>
            </a:r>
            <a:r>
              <a:rPr lang="fi-FI" dirty="0"/>
              <a:t> </a:t>
            </a:r>
            <a:r>
              <a:rPr lang="fi-FI" dirty="0" err="1"/>
              <a:t>facilisis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.</a:t>
            </a:r>
          </a:p>
          <a:p>
            <a:pPr lvl="1" rtl="0"/>
            <a:r>
              <a:rPr lang="fi-FI" dirty="0"/>
              <a:t>16 pt </a:t>
            </a:r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finibus</a:t>
            </a:r>
            <a:r>
              <a:rPr lang="fi-FI" dirty="0"/>
              <a:t> </a:t>
            </a:r>
            <a:r>
              <a:rPr lang="fi-FI" dirty="0" err="1"/>
              <a:t>posuere</a:t>
            </a:r>
            <a:r>
              <a:rPr lang="fi-FI" dirty="0"/>
              <a:t> </a:t>
            </a:r>
            <a:r>
              <a:rPr lang="fi-FI" dirty="0" err="1"/>
              <a:t>metus</a:t>
            </a:r>
            <a:r>
              <a:rPr lang="fi-FI" dirty="0"/>
              <a:t>,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posuere</a:t>
            </a:r>
            <a:r>
              <a:rPr lang="fi-FI" dirty="0"/>
              <a:t> </a:t>
            </a:r>
            <a:r>
              <a:rPr lang="fi-FI" dirty="0" err="1"/>
              <a:t>sem</a:t>
            </a:r>
            <a:r>
              <a:rPr lang="fi-FI" dirty="0"/>
              <a:t> </a:t>
            </a:r>
            <a:r>
              <a:rPr lang="fi-FI" dirty="0" err="1"/>
              <a:t>ultrices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.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vestibulum</a:t>
            </a:r>
            <a:r>
              <a:rPr lang="fi-FI" dirty="0"/>
              <a:t> </a:t>
            </a:r>
            <a:r>
              <a:rPr lang="fi-FI" dirty="0" err="1"/>
              <a:t>nibh</a:t>
            </a:r>
            <a:r>
              <a:rPr lang="fi-FI" dirty="0"/>
              <a:t> a </a:t>
            </a:r>
            <a:r>
              <a:rPr lang="fi-FI" dirty="0" err="1"/>
              <a:t>dui</a:t>
            </a:r>
            <a:r>
              <a:rPr lang="fi-FI" dirty="0"/>
              <a:t> </a:t>
            </a:r>
            <a:r>
              <a:rPr lang="fi-FI" dirty="0" err="1"/>
              <a:t>lobortis</a:t>
            </a:r>
            <a:r>
              <a:rPr lang="fi-FI" dirty="0"/>
              <a:t>, id </a:t>
            </a:r>
            <a:r>
              <a:rPr lang="fi-FI" dirty="0" err="1"/>
              <a:t>venenatis</a:t>
            </a:r>
            <a:r>
              <a:rPr lang="fi-FI" dirty="0"/>
              <a:t> </a:t>
            </a:r>
            <a:r>
              <a:rPr lang="fi-FI" dirty="0" err="1"/>
              <a:t>nunc</a:t>
            </a:r>
            <a:r>
              <a:rPr lang="fi-FI" dirty="0"/>
              <a:t> </a:t>
            </a:r>
            <a:r>
              <a:rPr lang="fi-FI" dirty="0" err="1"/>
              <a:t>rhoncus</a:t>
            </a:r>
            <a:r>
              <a:rPr lang="fi-FI" dirty="0"/>
              <a:t>.</a:t>
            </a:r>
          </a:p>
          <a:p>
            <a:pPr lvl="1" rtl="0"/>
            <a:r>
              <a:rPr lang="fi-FI" dirty="0" err="1"/>
              <a:t>Nullam</a:t>
            </a:r>
            <a:r>
              <a:rPr lang="fi-FI" dirty="0"/>
              <a:t> vitae </a:t>
            </a:r>
            <a:r>
              <a:rPr lang="fi-FI" dirty="0" err="1"/>
              <a:t>turpis</a:t>
            </a:r>
            <a:r>
              <a:rPr lang="fi-FI" dirty="0"/>
              <a:t> </a:t>
            </a:r>
            <a:r>
              <a:rPr lang="fi-FI" dirty="0" err="1"/>
              <a:t>nec</a:t>
            </a:r>
            <a:r>
              <a:rPr lang="fi-FI" dirty="0"/>
              <a:t> elit </a:t>
            </a:r>
            <a:r>
              <a:rPr lang="fi-FI" dirty="0" err="1"/>
              <a:t>hendrerit</a:t>
            </a:r>
            <a:r>
              <a:rPr lang="fi-FI" dirty="0"/>
              <a:t> </a:t>
            </a:r>
            <a:r>
              <a:rPr lang="fi-FI" dirty="0" err="1"/>
              <a:t>finibus</a:t>
            </a:r>
            <a:r>
              <a:rPr lang="fi-FI" dirty="0"/>
              <a:t>. </a:t>
            </a:r>
            <a:r>
              <a:rPr lang="fi-FI" dirty="0" err="1"/>
              <a:t>Proin</a:t>
            </a:r>
            <a:r>
              <a:rPr lang="fi-FI" dirty="0"/>
              <a:t> </a:t>
            </a:r>
            <a:r>
              <a:rPr lang="fi-FI" dirty="0" err="1"/>
              <a:t>nisi</a:t>
            </a:r>
            <a:r>
              <a:rPr lang="fi-FI" dirty="0"/>
              <a:t> </a:t>
            </a:r>
            <a:r>
              <a:rPr lang="fi-FI" dirty="0" err="1"/>
              <a:t>ligula</a:t>
            </a:r>
            <a:r>
              <a:rPr lang="fi-FI" dirty="0"/>
              <a:t>, </a:t>
            </a:r>
            <a:r>
              <a:rPr lang="fi-FI" dirty="0" err="1"/>
              <a:t>facilisis</a:t>
            </a:r>
            <a:r>
              <a:rPr lang="fi-FI" dirty="0"/>
              <a:t> </a:t>
            </a:r>
            <a:r>
              <a:rPr lang="fi-FI" dirty="0" err="1"/>
              <a:t>nec</a:t>
            </a:r>
            <a:r>
              <a:rPr lang="fi-FI" dirty="0"/>
              <a:t> </a:t>
            </a:r>
            <a:r>
              <a:rPr lang="fi-FI" dirty="0" err="1"/>
              <a:t>sapien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</p:txBody>
      </p:sp>
      <p:grpSp>
        <p:nvGrpSpPr>
          <p:cNvPr id="2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accent1"/>
          </a:solidFill>
        </p:grpSpPr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61396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_ja_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F38EBE-329F-AD48-BDB0-35C13D3170B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96888" y="1633538"/>
            <a:ext cx="7127875" cy="4464050"/>
          </a:xfrm>
        </p:spPr>
        <p:txBody>
          <a:bodyPr/>
          <a:lstStyle/>
          <a:p>
            <a:pPr lvl="0"/>
            <a:r>
              <a:rPr lang="en-US"/>
              <a:t>Lisää sisältöä klikkaamalla ikonia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Lisää otsikko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913340" y="1634307"/>
            <a:ext cx="3776433" cy="4464050"/>
          </a:xfrm>
        </p:spPr>
        <p:txBody>
          <a:bodyPr/>
          <a:lstStyle/>
          <a:p>
            <a:pPr lvl="0"/>
            <a:r>
              <a:rPr lang="fi-FI"/>
              <a:t>Lisää sisältöä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_palstaa_ja_apuots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8374" y="1634307"/>
            <a:ext cx="5320290" cy="359494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37116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Lisää apuotsikko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374" y="2065807"/>
            <a:ext cx="5320290" cy="403254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83338" y="1634307"/>
            <a:ext cx="5285654" cy="359494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37116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Lisää apuotsikko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3338" y="2065807"/>
            <a:ext cx="5285653" cy="403254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7116F"/>
                </a:solidFill>
              </a:defRPr>
            </a:lvl1pPr>
          </a:lstStyle>
          <a:p>
            <a:r>
              <a:rPr lang="fi-FI"/>
              <a:t>Lisää otsikko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_palstaa_ja_apuots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8374" y="1634307"/>
            <a:ext cx="3731200" cy="359494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37116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Lisää apuotsikko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373" y="2065807"/>
            <a:ext cx="3731201" cy="403254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7116F"/>
                </a:solidFill>
              </a:defRPr>
            </a:lvl1pPr>
          </a:lstStyle>
          <a:p>
            <a:r>
              <a:rPr lang="fi-FI"/>
              <a:t>Lisää otsikko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2E8D385-EFE4-472C-A4C2-270A4143DEB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371974" y="1639839"/>
            <a:ext cx="3731200" cy="359494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37116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Lisää apuotsikko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3C806C4-CAC2-4E69-BE23-093DBC4EF200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371974" y="2065807"/>
            <a:ext cx="3731201" cy="403254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FC9295F-66FC-4AAD-8031-A486CAAAD0D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255575" y="1639839"/>
            <a:ext cx="3731200" cy="359494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37116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Lisää apuotsikko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86E9234-CA59-4744-ACB8-91E2DB35ACA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55574" y="2071339"/>
            <a:ext cx="3731201" cy="403254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1091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_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title" hasCustomPrompt="1"/>
          </p:nvPr>
        </p:nvSpPr>
        <p:spPr>
          <a:xfrm>
            <a:off x="539508" y="311729"/>
            <a:ext cx="9695538" cy="1132608"/>
          </a:xfrm>
        </p:spPr>
        <p:txBody>
          <a:bodyPr anchor="b"/>
          <a:lstStyle>
            <a:lvl1pPr>
              <a:defRPr>
                <a:solidFill>
                  <a:srgbClr val="37116F"/>
                </a:solidFill>
              </a:defRPr>
            </a:lvl1pPr>
          </a:lstStyle>
          <a:p>
            <a:r>
              <a:rPr lang="fi-FI"/>
              <a:t>Lisää otsikko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_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7943" y="358412"/>
            <a:ext cx="11217442" cy="1108923"/>
          </a:xfrm>
          <a:prstGeom prst="rect">
            <a:avLst/>
          </a:prstGeom>
        </p:spPr>
        <p:txBody>
          <a:bodyPr vert="horz" lIns="0" tIns="36000" rIns="0" bIns="0" rtlCol="0" anchor="ctr" anchorCtr="0">
            <a:noAutofit/>
          </a:bodyPr>
          <a:lstStyle/>
          <a:p>
            <a:r>
              <a:rPr lang="fi-FI"/>
              <a:t>Lisää otsikko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943" y="1615613"/>
            <a:ext cx="11219135" cy="44645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Lisää sisältöä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  <a:p>
            <a:pPr lvl="5"/>
            <a:r>
              <a:rPr lang="fi-FI" noProof="0"/>
              <a:t>kuudes taso</a:t>
            </a:r>
          </a:p>
          <a:p>
            <a:pPr lvl="6"/>
            <a:r>
              <a:rPr lang="fi-FI" noProof="0"/>
              <a:t>seitsemäs taso </a:t>
            </a:r>
          </a:p>
          <a:p>
            <a:pPr lvl="7"/>
            <a:r>
              <a:rPr lang="fi-FI" noProof="0"/>
              <a:t>kahdeksas taso</a:t>
            </a:r>
          </a:p>
          <a:p>
            <a:pPr lvl="7"/>
            <a:endParaRPr lang="fi-FI" noProof="0"/>
          </a:p>
        </p:txBody>
      </p:sp>
      <p:sp>
        <p:nvSpPr>
          <p:cNvPr id="19" name="(c)" hidden="1"/>
          <p:cNvSpPr txBox="1"/>
          <p:nvPr/>
        </p:nvSpPr>
        <p:spPr>
          <a:xfrm>
            <a:off x="11991132" y="6885384"/>
            <a:ext cx="200376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</a:rPr>
              <a:t>  fingrid</a:t>
            </a:r>
            <a:endParaRPr lang="en-GB" sz="200" dirty="0" err="1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DE1883-6FBE-2846-806D-CEB0E26D8F0C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90269" y="328197"/>
            <a:ext cx="972237" cy="44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5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5" r:id="rId2"/>
    <p:sldLayoutId id="2147483699" r:id="rId3"/>
    <p:sldLayoutId id="2147483700" r:id="rId4"/>
    <p:sldLayoutId id="2147483701" r:id="rId5"/>
    <p:sldLayoutId id="2147483702" r:id="rId6"/>
    <p:sldLayoutId id="2147483729" r:id="rId7"/>
    <p:sldLayoutId id="2147483703" r:id="rId8"/>
    <p:sldLayoutId id="2147483706" r:id="rId9"/>
    <p:sldLayoutId id="2147483705" r:id="rId10"/>
    <p:sldLayoutId id="2147483721" r:id="rId11"/>
    <p:sldLayoutId id="2147483727" r:id="rId12"/>
    <p:sldLayoutId id="2147483726" r:id="rId13"/>
    <p:sldLayoutId id="2147483728" r:id="rId14"/>
    <p:sldLayoutId id="2147483722" r:id="rId15"/>
    <p:sldLayoutId id="2147483723" r:id="rId16"/>
    <p:sldLayoutId id="2147483724" r:id="rId17"/>
    <p:sldLayoutId id="2147483725" r:id="rId18"/>
    <p:sldLayoutId id="2147483731" r:id="rId19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500" b="1" kern="1200">
          <a:solidFill>
            <a:srgbClr val="37116F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539750" indent="-27305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80645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107156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346200" indent="-274638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6pPr>
      <a:lvl7pPr marL="1612900" indent="-2667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7pPr>
      <a:lvl8pPr marL="1898650" indent="-28575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841575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fi-FI" noProof="0" dirty="0"/>
              <a:t>Muokkaa sivun otsikkoa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45485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55654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  <p:sldLayoutId id="2147483755" r:id="rId23"/>
    <p:sldLayoutId id="2147483756" r:id="rId2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12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6wJikhP7PDQ?feature=oemb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C274354-3A7B-4224-88C1-277339067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80" y="2564580"/>
            <a:ext cx="9052833" cy="895350"/>
          </a:xfrm>
        </p:spPr>
        <p:txBody>
          <a:bodyPr/>
          <a:lstStyle/>
          <a:p>
            <a:r>
              <a:rPr lang="fi-FI" b="1" dirty="0"/>
              <a:t>Sijoittajakoulu #9</a:t>
            </a:r>
            <a:br>
              <a:rPr lang="fi-FI" b="1" dirty="0"/>
            </a:br>
            <a:br>
              <a:rPr lang="fi-FI" b="1" dirty="0"/>
            </a:br>
            <a:br>
              <a:rPr lang="fi-FI" b="1" dirty="0"/>
            </a:br>
            <a:r>
              <a:rPr lang="fi-FI" b="1" dirty="0"/>
              <a:t>Osakepoiminta 1/2</a:t>
            </a:r>
          </a:p>
        </p:txBody>
      </p:sp>
    </p:spTree>
    <p:extLst>
      <p:ext uri="{BB962C8B-B14F-4D97-AF65-F5344CB8AC3E}">
        <p14:creationId xmlns:p14="http://schemas.microsoft.com/office/powerpoint/2010/main" val="2485587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65170D-5DFA-8B4A-B1C7-9803B513F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Osakepoiminta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F70F5D-4747-2F46-9D02-24C7AB8DFB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33424" y="1554480"/>
            <a:ext cx="9587866" cy="3903346"/>
          </a:xfrm>
        </p:spPr>
        <p:txBody>
          <a:bodyPr>
            <a:noAutofit/>
          </a:bodyPr>
          <a:lstStyle/>
          <a:p>
            <a:pPr lvl="1"/>
            <a:r>
              <a:rPr lang="fi-FI" sz="2200" b="1" dirty="0">
                <a:solidFill>
                  <a:schemeClr val="accent1"/>
                </a:solidFill>
              </a:rPr>
              <a:t>Osakepoimija</a:t>
            </a:r>
            <a:r>
              <a:rPr lang="fi-FI" sz="2200" dirty="0">
                <a:solidFill>
                  <a:schemeClr val="tx1"/>
                </a:solidFill>
              </a:rPr>
              <a:t> tavoittelee itselleen indeksiä suurempaa tuottoa sijoittamalla yrityksiin, jotka on hinnoiteltu edullisesti suhteessa niiden ”todelliseen” arvoon (eli kykyyn tehdä voittoa). </a:t>
            </a:r>
          </a:p>
          <a:p>
            <a:pPr lvl="1"/>
            <a:r>
              <a:rPr lang="fi-FI" sz="2200" dirty="0">
                <a:solidFill>
                  <a:schemeClr val="tx1"/>
                </a:solidFill>
              </a:rPr>
              <a:t>Edullisia yrityksiä etsitään hyödyntämällä erilaisia tunnuslukuja, jotka kertovat yrityksen liiketoiminnasta ja varallisuudesta. Tunnusluvut perustuvat yleensä yrityksen</a:t>
            </a:r>
            <a:r>
              <a:rPr lang="fi-FI" sz="2200" dirty="0">
                <a:solidFill>
                  <a:schemeClr val="accent1"/>
                </a:solidFill>
              </a:rPr>
              <a:t> </a:t>
            </a:r>
            <a:r>
              <a:rPr lang="fi-FI" sz="2200" b="1" dirty="0">
                <a:solidFill>
                  <a:schemeClr val="accent1"/>
                </a:solidFill>
              </a:rPr>
              <a:t>osakkeen hintaan</a:t>
            </a:r>
            <a:r>
              <a:rPr lang="fi-FI" sz="2200" dirty="0">
                <a:solidFill>
                  <a:schemeClr val="accent1"/>
                </a:solidFill>
              </a:rPr>
              <a:t>, </a:t>
            </a:r>
            <a:r>
              <a:rPr lang="fi-FI" sz="2200" b="1" dirty="0">
                <a:solidFill>
                  <a:schemeClr val="accent1"/>
                </a:solidFill>
              </a:rPr>
              <a:t>tuloslaskelmaan</a:t>
            </a:r>
            <a:r>
              <a:rPr lang="fi-FI" sz="2200" dirty="0">
                <a:solidFill>
                  <a:schemeClr val="accent1"/>
                </a:solidFill>
              </a:rPr>
              <a:t> ja </a:t>
            </a:r>
            <a:r>
              <a:rPr lang="fi-FI" sz="2200" b="1" dirty="0">
                <a:solidFill>
                  <a:schemeClr val="accent1"/>
                </a:solidFill>
              </a:rPr>
              <a:t>taseeseen.</a:t>
            </a:r>
          </a:p>
          <a:p>
            <a:pPr lvl="1"/>
            <a:r>
              <a:rPr lang="fi-FI" sz="2200" dirty="0">
                <a:solidFill>
                  <a:schemeClr val="tx1"/>
                </a:solidFill>
              </a:rPr>
              <a:t>Se, millaisia yrityksiä salkkuun lopulta valikoituu, riippuu sijoittajan strategiasta. Mahdollisia strategioita ovat esim. arvo-, laatu- ja kasvusijoittaminen. </a:t>
            </a:r>
          </a:p>
        </p:txBody>
      </p:sp>
    </p:spTree>
    <p:extLst>
      <p:ext uri="{BB962C8B-B14F-4D97-AF65-F5344CB8AC3E}">
        <p14:creationId xmlns:p14="http://schemas.microsoft.com/office/powerpoint/2010/main" val="157902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16F965-ADFA-BB44-BD19-B7C44434D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Tehtävä: </a:t>
            </a:r>
            <a:r>
              <a:rPr lang="fi-FI" b="1" dirty="0">
                <a:solidFill>
                  <a:schemeClr val="tx2"/>
                </a:solidFill>
              </a:rPr>
              <a:t>Sijoitusstrategiat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E6D3433-BCAB-1A44-8903-A86189F536D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33424" y="2085976"/>
            <a:ext cx="10033635" cy="3371850"/>
          </a:xfrm>
        </p:spPr>
        <p:txBody>
          <a:bodyPr>
            <a:normAutofit/>
          </a:bodyPr>
          <a:lstStyle/>
          <a:p>
            <a:r>
              <a:rPr lang="fi-FI" sz="2200" dirty="0">
                <a:solidFill>
                  <a:schemeClr val="tx1"/>
                </a:solidFill>
              </a:rPr>
              <a:t>Suurimmalla osalla sijoittajia on jokin </a:t>
            </a:r>
            <a:r>
              <a:rPr lang="fi-FI" sz="2200" b="1" dirty="0">
                <a:solidFill>
                  <a:schemeClr val="accent1"/>
                </a:solidFill>
              </a:rPr>
              <a:t>sijoitusstrategia</a:t>
            </a:r>
            <a:r>
              <a:rPr lang="fi-FI" sz="2200" dirty="0">
                <a:solidFill>
                  <a:schemeClr val="tx1"/>
                </a:solidFill>
              </a:rPr>
              <a:t>, jonka mukaan he etsivät itselleen sijoituskohteita. </a:t>
            </a:r>
          </a:p>
          <a:p>
            <a:r>
              <a:rPr lang="fi-FI" sz="2200" dirty="0">
                <a:solidFill>
                  <a:schemeClr val="tx1"/>
                </a:solidFill>
              </a:rPr>
              <a:t>Katso oheinen OP:n Sijoittajakoulun video ”Millainen on hyvä sijoitusstrategia?” ja vastaa monisteen kysymyksiin. </a:t>
            </a:r>
          </a:p>
          <a:p>
            <a:endParaRPr lang="fi-FI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268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-media 1" descr="Millainen on hyvä sijoitusstrategia?">
            <a:hlinkClick r:id="" action="ppaction://media"/>
            <a:extLst>
              <a:ext uri="{FF2B5EF4-FFF2-40B4-BE49-F238E27FC236}">
                <a16:creationId xmlns:a16="http://schemas.microsoft.com/office/drawing/2014/main" id="{BC19E3AD-F303-524F-971B-92691807696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73" y="0"/>
            <a:ext cx="12138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7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AB7B0D73-03D5-C94F-AE31-47A45AA4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chemeClr val="tx2"/>
                </a:solidFill>
              </a:rPr>
              <a:t>Kysymyksiä videosta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BB149B0D-6C57-6849-BEE7-D9FF3A721EB9}"/>
              </a:ext>
            </a:extLst>
          </p:cNvPr>
          <p:cNvSpPr txBox="1"/>
          <p:nvPr/>
        </p:nvSpPr>
        <p:spPr>
          <a:xfrm>
            <a:off x="497943" y="1372582"/>
            <a:ext cx="11333018" cy="5118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indent="-446088">
              <a:lnSpc>
                <a:spcPct val="150000"/>
              </a:lnSpc>
              <a:buAutoNum type="arabicPeriod"/>
            </a:pPr>
            <a:r>
              <a:rPr lang="fi-FI" sz="2000" dirty="0"/>
              <a:t>Miten kasvu- ja arvosijoittaminen eroavat toisistaan? </a:t>
            </a:r>
          </a:p>
          <a:p>
            <a:pPr marL="446088" indent="-446088">
              <a:lnSpc>
                <a:spcPct val="150000"/>
              </a:lnSpc>
              <a:buAutoNum type="arabicPeriod"/>
            </a:pPr>
            <a:r>
              <a:rPr lang="fi-FI" sz="2000" dirty="0"/>
              <a:t>Mitä etuja analyytikko </a:t>
            </a:r>
            <a:r>
              <a:rPr lang="fi-FI" sz="2000" b="1" dirty="0">
                <a:solidFill>
                  <a:schemeClr val="accent1"/>
                </a:solidFill>
              </a:rPr>
              <a:t>Antti Saaren </a:t>
            </a:r>
            <a:r>
              <a:rPr lang="fi-FI" sz="2000" dirty="0"/>
              <a:t>mukaan on osinkoa maksaviin yrityksiin sijoittamisessa?</a:t>
            </a:r>
          </a:p>
          <a:p>
            <a:pPr marL="446088" indent="-446088">
              <a:lnSpc>
                <a:spcPct val="150000"/>
              </a:lnSpc>
              <a:buAutoNum type="arabicPeriod"/>
            </a:pPr>
            <a:r>
              <a:rPr lang="fi-FI" sz="2000" dirty="0"/>
              <a:t>Miten amerikkalaisten ja suomalaisten yritysten osingonmaksupolitiikka eroaa toisistaan? </a:t>
            </a:r>
          </a:p>
          <a:p>
            <a:pPr marL="446088" indent="-446088">
              <a:lnSpc>
                <a:spcPct val="150000"/>
              </a:lnSpc>
              <a:buAutoNum type="arabicPeriod"/>
            </a:pPr>
            <a:r>
              <a:rPr lang="fi-FI" sz="2000" dirty="0"/>
              <a:t>Mikä tekee osinkoaristokraateista houkuttelevia sijoituskohteita?</a:t>
            </a:r>
          </a:p>
          <a:p>
            <a:pPr marL="446088" indent="-446088">
              <a:lnSpc>
                <a:spcPct val="150000"/>
              </a:lnSpc>
              <a:buAutoNum type="arabicPeriod"/>
            </a:pPr>
            <a:r>
              <a:rPr lang="fi-FI" sz="2000" dirty="0"/>
              <a:t>Onko ”</a:t>
            </a:r>
            <a:r>
              <a:rPr lang="fi-FI" sz="2000" dirty="0" err="1"/>
              <a:t>buy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dip</a:t>
            </a:r>
            <a:r>
              <a:rPr lang="fi-FI" sz="2000" dirty="0"/>
              <a:t>” hyvä sijoitusstrategia? Milloin Antti Saaren mukaan on paras hetki ostaa osakkeita? </a:t>
            </a:r>
          </a:p>
          <a:p>
            <a:pPr marL="446088" indent="-446088">
              <a:lnSpc>
                <a:spcPct val="150000"/>
              </a:lnSpc>
              <a:buAutoNum type="arabicPeriod"/>
            </a:pPr>
            <a:r>
              <a:rPr lang="fi-FI" sz="2000" dirty="0"/>
              <a:t>Millainen on Antin sijoitusstrategia?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fi-FI" sz="2000" dirty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63569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C18591-FE68-7A4B-87E3-1C9ADAC42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Erilaisia sijoitusstrategioita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C2D43276-C6A4-154F-93E7-F5B5609A79C1}"/>
              </a:ext>
            </a:extLst>
          </p:cNvPr>
          <p:cNvSpPr txBox="1"/>
          <p:nvPr/>
        </p:nvSpPr>
        <p:spPr>
          <a:xfrm>
            <a:off x="586918" y="1876136"/>
            <a:ext cx="9848672" cy="3082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i-FI" sz="2200" dirty="0"/>
              <a:t>Tutustu monisteeseen erilaisista sijoitusstrategioista. </a:t>
            </a:r>
          </a:p>
          <a:p>
            <a:pPr>
              <a:lnSpc>
                <a:spcPct val="150000"/>
              </a:lnSpc>
            </a:pPr>
            <a:r>
              <a:rPr lang="fi-FI" sz="2200" dirty="0"/>
              <a:t>Pohdi vierustoverisi kanssa,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200" dirty="0"/>
              <a:t>mikä sijoitusstrategioista olisi paras tavalliselle piensijoittajalle?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200" dirty="0"/>
              <a:t>millaisia riskejä eri sijoitusstrategioihin sisältyy?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200" dirty="0"/>
              <a:t>mikä sijoitusstrategia vetoaa sinuun? 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3434273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ulukko 2">
            <a:extLst>
              <a:ext uri="{FF2B5EF4-FFF2-40B4-BE49-F238E27FC236}">
                <a16:creationId xmlns:a16="http://schemas.microsoft.com/office/drawing/2014/main" id="{C4C0944E-402C-E940-99BA-28C03202F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24453"/>
              </p:ext>
            </p:extLst>
          </p:nvPr>
        </p:nvGraphicFramePr>
        <p:xfrm>
          <a:off x="850232" y="2331986"/>
          <a:ext cx="10491536" cy="2623808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1311442">
                  <a:extLst>
                    <a:ext uri="{9D8B030D-6E8A-4147-A177-3AD203B41FA5}">
                      <a16:colId xmlns:a16="http://schemas.microsoft.com/office/drawing/2014/main" val="3253829317"/>
                    </a:ext>
                  </a:extLst>
                </a:gridCol>
                <a:gridCol w="1311442">
                  <a:extLst>
                    <a:ext uri="{9D8B030D-6E8A-4147-A177-3AD203B41FA5}">
                      <a16:colId xmlns:a16="http://schemas.microsoft.com/office/drawing/2014/main" val="565774535"/>
                    </a:ext>
                  </a:extLst>
                </a:gridCol>
                <a:gridCol w="1311442">
                  <a:extLst>
                    <a:ext uri="{9D8B030D-6E8A-4147-A177-3AD203B41FA5}">
                      <a16:colId xmlns:a16="http://schemas.microsoft.com/office/drawing/2014/main" val="4115386530"/>
                    </a:ext>
                  </a:extLst>
                </a:gridCol>
                <a:gridCol w="1311442">
                  <a:extLst>
                    <a:ext uri="{9D8B030D-6E8A-4147-A177-3AD203B41FA5}">
                      <a16:colId xmlns:a16="http://schemas.microsoft.com/office/drawing/2014/main" val="3517799449"/>
                    </a:ext>
                  </a:extLst>
                </a:gridCol>
                <a:gridCol w="1311442">
                  <a:extLst>
                    <a:ext uri="{9D8B030D-6E8A-4147-A177-3AD203B41FA5}">
                      <a16:colId xmlns:a16="http://schemas.microsoft.com/office/drawing/2014/main" val="2612880528"/>
                    </a:ext>
                  </a:extLst>
                </a:gridCol>
                <a:gridCol w="1311442">
                  <a:extLst>
                    <a:ext uri="{9D8B030D-6E8A-4147-A177-3AD203B41FA5}">
                      <a16:colId xmlns:a16="http://schemas.microsoft.com/office/drawing/2014/main" val="838320840"/>
                    </a:ext>
                  </a:extLst>
                </a:gridCol>
                <a:gridCol w="1311442">
                  <a:extLst>
                    <a:ext uri="{9D8B030D-6E8A-4147-A177-3AD203B41FA5}">
                      <a16:colId xmlns:a16="http://schemas.microsoft.com/office/drawing/2014/main" val="2173972349"/>
                    </a:ext>
                  </a:extLst>
                </a:gridCol>
                <a:gridCol w="1311442">
                  <a:extLst>
                    <a:ext uri="{9D8B030D-6E8A-4147-A177-3AD203B41FA5}">
                      <a16:colId xmlns:a16="http://schemas.microsoft.com/office/drawing/2014/main" val="3746371904"/>
                    </a:ext>
                  </a:extLst>
                </a:gridCol>
              </a:tblGrid>
              <a:tr h="469767"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</a:rPr>
                        <a:t>Osinkojen </a:t>
                      </a: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</a:rPr>
                        <a:t>kasvu (%)</a:t>
                      </a:r>
                      <a:endParaRPr lang="fi-FI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</a:rPr>
                        <a:t>Nykyinen </a:t>
                      </a: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</a:rPr>
                        <a:t>osinko</a:t>
                      </a:r>
                      <a:endParaRPr lang="fi-FI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</a:rPr>
                        <a:t>Osinko </a:t>
                      </a: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</a:rPr>
                        <a:t>5 vuoden päästä </a:t>
                      </a:r>
                      <a:endParaRPr lang="fi-FI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</a:rPr>
                        <a:t>Osinko </a:t>
                      </a: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</a:rPr>
                        <a:t>10 vuoden päästä</a:t>
                      </a:r>
                      <a:endParaRPr lang="fi-FI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</a:rPr>
                        <a:t>Osinko </a:t>
                      </a: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</a:rPr>
                        <a:t>25 vuoden päästä</a:t>
                      </a:r>
                      <a:endParaRPr lang="fi-FI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</a:rPr>
                        <a:t>5 vuoden osinkovirta</a:t>
                      </a:r>
                      <a:endParaRPr lang="fi-FI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</a:rPr>
                        <a:t>10 vuoden osinkovirta</a:t>
                      </a:r>
                      <a:endParaRPr lang="fi-FI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</a:rPr>
                        <a:t>25 vuoden osinkovirta</a:t>
                      </a:r>
                      <a:endParaRPr lang="fi-FI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805181"/>
                  </a:ext>
                </a:extLst>
              </a:tr>
              <a:tr h="473072"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0 %</a:t>
                      </a:r>
                      <a:endParaRPr lang="fi-F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1,00 €</a:t>
                      </a:r>
                      <a:endParaRPr lang="fi-F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1,00 €</a:t>
                      </a:r>
                      <a:endParaRPr lang="fi-F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1,00 €</a:t>
                      </a:r>
                      <a:endParaRPr lang="fi-F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1,00 €</a:t>
                      </a:r>
                      <a:endParaRPr lang="fi-F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5,00 €</a:t>
                      </a:r>
                      <a:endParaRPr lang="fi-F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10,00 €</a:t>
                      </a:r>
                      <a:endParaRPr lang="fi-F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25,00 €</a:t>
                      </a:r>
                      <a:endParaRPr lang="fi-F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030757"/>
                  </a:ext>
                </a:extLst>
              </a:tr>
              <a:tr h="473072"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5 %</a:t>
                      </a:r>
                      <a:endParaRPr lang="fi-F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1,00 €</a:t>
                      </a:r>
                      <a:endParaRPr lang="fi-F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1,28 €</a:t>
                      </a:r>
                      <a:endParaRPr lang="fi-F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1,63 €</a:t>
                      </a:r>
                      <a:endParaRPr lang="fi-F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3,39 €</a:t>
                      </a:r>
                      <a:endParaRPr lang="fi-F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5,53 €</a:t>
                      </a:r>
                      <a:endParaRPr lang="fi-F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12,58 €</a:t>
                      </a:r>
                      <a:endParaRPr lang="fi-F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47,73 €</a:t>
                      </a:r>
                      <a:endParaRPr lang="fi-F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318968"/>
                  </a:ext>
                </a:extLst>
              </a:tr>
              <a:tr h="473072"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15 %</a:t>
                      </a:r>
                      <a:endParaRPr lang="fi-F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1,00 €</a:t>
                      </a:r>
                      <a:endParaRPr lang="fi-F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2,01 €</a:t>
                      </a:r>
                      <a:endParaRPr lang="fi-F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4,05 €</a:t>
                      </a:r>
                      <a:endParaRPr lang="fi-F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32,92 €</a:t>
                      </a:r>
                      <a:endParaRPr lang="fi-F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6,74 €</a:t>
                      </a:r>
                      <a:endParaRPr lang="fi-F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20,30 €</a:t>
                      </a:r>
                      <a:endParaRPr lang="fi-F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212,79 €</a:t>
                      </a:r>
                      <a:endParaRPr lang="fi-F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93814"/>
                  </a:ext>
                </a:extLst>
              </a:tr>
              <a:tr h="473072"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25 %</a:t>
                      </a:r>
                      <a:endParaRPr lang="fi-F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1,00 €</a:t>
                      </a:r>
                      <a:endParaRPr lang="fi-F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3,05 €</a:t>
                      </a:r>
                      <a:endParaRPr lang="fi-F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9,31 €</a:t>
                      </a:r>
                      <a:endParaRPr lang="fi-F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264,70 €</a:t>
                      </a:r>
                      <a:endParaRPr lang="fi-F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8,21 €</a:t>
                      </a:r>
                      <a:endParaRPr lang="fi-F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33,25 €</a:t>
                      </a:r>
                      <a:endParaRPr lang="fi-F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1054,79 €</a:t>
                      </a:r>
                      <a:endParaRPr lang="fi-F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626475"/>
                  </a:ext>
                </a:extLst>
              </a:tr>
            </a:tbl>
          </a:graphicData>
        </a:graphic>
      </p:graphicFrame>
      <p:sp>
        <p:nvSpPr>
          <p:cNvPr id="2" name="Tekstiruutu 1">
            <a:extLst>
              <a:ext uri="{FF2B5EF4-FFF2-40B4-BE49-F238E27FC236}">
                <a16:creationId xmlns:a16="http://schemas.microsoft.com/office/drawing/2014/main" id="{B130758E-9E89-7349-A734-34A39600F067}"/>
              </a:ext>
            </a:extLst>
          </p:cNvPr>
          <p:cNvSpPr txBox="1"/>
          <p:nvPr/>
        </p:nvSpPr>
        <p:spPr>
          <a:xfrm>
            <a:off x="850232" y="1207685"/>
            <a:ext cx="10360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600" b="1" dirty="0">
                <a:solidFill>
                  <a:schemeClr val="accent1"/>
                </a:solidFill>
              </a:rPr>
              <a:t>Miten kasvava osinko vaikuttaa sijoitusten tuottoihin?</a:t>
            </a:r>
          </a:p>
        </p:txBody>
      </p:sp>
    </p:spTree>
    <p:extLst>
      <p:ext uri="{BB962C8B-B14F-4D97-AF65-F5344CB8AC3E}">
        <p14:creationId xmlns:p14="http://schemas.microsoft.com/office/powerpoint/2010/main" val="899490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B80D53-4351-C14F-B22A-B1707769C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91" y="626746"/>
            <a:ext cx="11156214" cy="677819"/>
          </a:xfrm>
        </p:spPr>
        <p:txBody>
          <a:bodyPr/>
          <a:lstStyle/>
          <a:p>
            <a:r>
              <a:rPr lang="fi-FI" b="1" dirty="0"/>
              <a:t>Mikä näistä yrityksistä on mielestäsi paras sijoituskohde? </a:t>
            </a: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DC770016-4F5E-7C48-87A1-63FA98C5E2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452449"/>
              </p:ext>
            </p:extLst>
          </p:nvPr>
        </p:nvGraphicFramePr>
        <p:xfrm>
          <a:off x="497943" y="2504199"/>
          <a:ext cx="10664039" cy="214386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386719">
                  <a:extLst>
                    <a:ext uri="{9D8B030D-6E8A-4147-A177-3AD203B41FA5}">
                      <a16:colId xmlns:a16="http://schemas.microsoft.com/office/drawing/2014/main" val="1427861229"/>
                    </a:ext>
                  </a:extLst>
                </a:gridCol>
                <a:gridCol w="927732">
                  <a:extLst>
                    <a:ext uri="{9D8B030D-6E8A-4147-A177-3AD203B41FA5}">
                      <a16:colId xmlns:a16="http://schemas.microsoft.com/office/drawing/2014/main" val="8048296"/>
                    </a:ext>
                  </a:extLst>
                </a:gridCol>
                <a:gridCol w="927732">
                  <a:extLst>
                    <a:ext uri="{9D8B030D-6E8A-4147-A177-3AD203B41FA5}">
                      <a16:colId xmlns:a16="http://schemas.microsoft.com/office/drawing/2014/main" val="2336561230"/>
                    </a:ext>
                  </a:extLst>
                </a:gridCol>
                <a:gridCol w="927732">
                  <a:extLst>
                    <a:ext uri="{9D8B030D-6E8A-4147-A177-3AD203B41FA5}">
                      <a16:colId xmlns:a16="http://schemas.microsoft.com/office/drawing/2014/main" val="1214331444"/>
                    </a:ext>
                  </a:extLst>
                </a:gridCol>
                <a:gridCol w="927732">
                  <a:extLst>
                    <a:ext uri="{9D8B030D-6E8A-4147-A177-3AD203B41FA5}">
                      <a16:colId xmlns:a16="http://schemas.microsoft.com/office/drawing/2014/main" val="1513996944"/>
                    </a:ext>
                  </a:extLst>
                </a:gridCol>
                <a:gridCol w="927732">
                  <a:extLst>
                    <a:ext uri="{9D8B030D-6E8A-4147-A177-3AD203B41FA5}">
                      <a16:colId xmlns:a16="http://schemas.microsoft.com/office/drawing/2014/main" val="474744592"/>
                    </a:ext>
                  </a:extLst>
                </a:gridCol>
                <a:gridCol w="927732">
                  <a:extLst>
                    <a:ext uri="{9D8B030D-6E8A-4147-A177-3AD203B41FA5}">
                      <a16:colId xmlns:a16="http://schemas.microsoft.com/office/drawing/2014/main" val="4211745174"/>
                    </a:ext>
                  </a:extLst>
                </a:gridCol>
                <a:gridCol w="927732">
                  <a:extLst>
                    <a:ext uri="{9D8B030D-6E8A-4147-A177-3AD203B41FA5}">
                      <a16:colId xmlns:a16="http://schemas.microsoft.com/office/drawing/2014/main" val="3888038788"/>
                    </a:ext>
                  </a:extLst>
                </a:gridCol>
                <a:gridCol w="927732">
                  <a:extLst>
                    <a:ext uri="{9D8B030D-6E8A-4147-A177-3AD203B41FA5}">
                      <a16:colId xmlns:a16="http://schemas.microsoft.com/office/drawing/2014/main" val="2968229406"/>
                    </a:ext>
                  </a:extLst>
                </a:gridCol>
                <a:gridCol w="927732">
                  <a:extLst>
                    <a:ext uri="{9D8B030D-6E8A-4147-A177-3AD203B41FA5}">
                      <a16:colId xmlns:a16="http://schemas.microsoft.com/office/drawing/2014/main" val="3319275036"/>
                    </a:ext>
                  </a:extLst>
                </a:gridCol>
                <a:gridCol w="927732">
                  <a:extLst>
                    <a:ext uri="{9D8B030D-6E8A-4147-A177-3AD203B41FA5}">
                      <a16:colId xmlns:a16="http://schemas.microsoft.com/office/drawing/2014/main" val="1539350774"/>
                    </a:ext>
                  </a:extLst>
                </a:gridCol>
              </a:tblGrid>
              <a:tr h="535966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2015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2016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2017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2018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2019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2020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2021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2022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2023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fi-FI" dirty="0"/>
                        <a:t>2024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20855"/>
                  </a:ext>
                </a:extLst>
              </a:tr>
              <a:tr h="535966">
                <a:tc>
                  <a:txBody>
                    <a:bodyPr/>
                    <a:lstStyle/>
                    <a:p>
                      <a:r>
                        <a:rPr lang="fi-FI" dirty="0"/>
                        <a:t>YRITYS A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5,00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0,50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1,00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1,50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2,00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2,00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2,50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2,50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3,00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5,00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959321"/>
                  </a:ext>
                </a:extLst>
              </a:tr>
              <a:tr h="535966">
                <a:tc>
                  <a:txBody>
                    <a:bodyPr/>
                    <a:lstStyle/>
                    <a:p>
                      <a:r>
                        <a:rPr lang="fi-FI" dirty="0"/>
                        <a:t>YRITYS B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5,00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3,50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4,00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4,20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4,50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4,70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4,80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4,90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5,00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5,00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385556"/>
                  </a:ext>
                </a:extLst>
              </a:tr>
              <a:tr h="535966">
                <a:tc>
                  <a:txBody>
                    <a:bodyPr/>
                    <a:lstStyle/>
                    <a:p>
                      <a:r>
                        <a:rPr lang="fi-FI" dirty="0"/>
                        <a:t>YRITYS C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8,00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7,50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7,50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7,00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6,50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6,00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6,00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5,50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5,00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5,00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553477"/>
                  </a:ext>
                </a:extLst>
              </a:tr>
            </a:tbl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E2FAF0A0-0EBA-5F49-B499-D5D2DD850A5F}"/>
              </a:ext>
            </a:extLst>
          </p:cNvPr>
          <p:cNvSpPr txBox="1"/>
          <p:nvPr/>
        </p:nvSpPr>
        <p:spPr>
          <a:xfrm>
            <a:off x="0" y="496005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Jokaisen yrityksen (A, B ja C) osakkeiden hinta on tällä hetkellä 50 € /kpl ja p/e-luku 10. 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4E8BC785-3FC4-6245-8211-B40BC1E72AD2}"/>
              </a:ext>
            </a:extLst>
          </p:cNvPr>
          <p:cNvSpPr txBox="1"/>
          <p:nvPr/>
        </p:nvSpPr>
        <p:spPr>
          <a:xfrm>
            <a:off x="581891" y="2059941"/>
            <a:ext cx="10664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OSAKEKOHTAINEN VOITTO EUROISSA 2015–2024</a:t>
            </a:r>
          </a:p>
        </p:txBody>
      </p:sp>
    </p:spTree>
    <p:extLst>
      <p:ext uri="{BB962C8B-B14F-4D97-AF65-F5344CB8AC3E}">
        <p14:creationId xmlns:p14="http://schemas.microsoft.com/office/powerpoint/2010/main" val="663595566"/>
      </p:ext>
    </p:extLst>
  </p:cSld>
  <p:clrMapOvr>
    <a:masterClrMapping/>
  </p:clrMapOvr>
</p:sld>
</file>

<file path=ppt/theme/theme1.xml><?xml version="1.0" encoding="utf-8"?>
<a:theme xmlns:a="http://schemas.openxmlformats.org/drawingml/2006/main" name="TAT 2019">
  <a:themeElements>
    <a:clrScheme name="TAT 2019">
      <a:dk1>
        <a:srgbClr val="282828"/>
      </a:dk1>
      <a:lt1>
        <a:srgbClr val="FFFFFF"/>
      </a:lt1>
      <a:dk2>
        <a:srgbClr val="BABABA"/>
      </a:dk2>
      <a:lt2>
        <a:srgbClr val="EFEFEF"/>
      </a:lt2>
      <a:accent1>
        <a:srgbClr val="300F5E"/>
      </a:accent1>
      <a:accent2>
        <a:srgbClr val="00D8CC"/>
      </a:accent2>
      <a:accent3>
        <a:srgbClr val="EC008C"/>
      </a:accent3>
      <a:accent4>
        <a:srgbClr val="FF8C00"/>
      </a:accent4>
      <a:accent5>
        <a:srgbClr val="00BCF2"/>
      </a:accent5>
      <a:accent6>
        <a:srgbClr val="EFEFEF"/>
      </a:accent6>
      <a:hlink>
        <a:srgbClr val="EC008C"/>
      </a:hlink>
      <a:folHlink>
        <a:srgbClr val="6666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err="1" smtClean="0">
            <a:solidFill>
              <a:schemeClr val="bg2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AT PPT 2020" id="{52419699-3153-43A0-BA6A-86B4D6E20826}" vid="{03BDEC7E-9447-46EE-B87C-841692C1739E}"/>
    </a:ext>
  </a:extLst>
</a:theme>
</file>

<file path=ppt/theme/theme2.xml><?xml version="1.0" encoding="utf-8"?>
<a:theme xmlns:a="http://schemas.openxmlformats.org/drawingml/2006/main" name="NYT-Office-teema">
  <a:themeElements>
    <a:clrScheme name="NYT_värit_2023">
      <a:dk1>
        <a:sysClr val="windowText" lastClr="000000"/>
      </a:dk1>
      <a:lt1>
        <a:sysClr val="window" lastClr="FFFFFF"/>
      </a:lt1>
      <a:dk2>
        <a:srgbClr val="285F74"/>
      </a:dk2>
      <a:lt2>
        <a:srgbClr val="FFEA7B"/>
      </a:lt2>
      <a:accent1>
        <a:srgbClr val="2C244C"/>
      </a:accent1>
      <a:accent2>
        <a:srgbClr val="00C0CA"/>
      </a:accent2>
      <a:accent3>
        <a:srgbClr val="C3BEE4"/>
      </a:accent3>
      <a:accent4>
        <a:srgbClr val="E3E24F"/>
      </a:accent4>
      <a:accent5>
        <a:srgbClr val="E2CB9D"/>
      </a:accent5>
      <a:accent6>
        <a:srgbClr val="22404D"/>
      </a:accent6>
      <a:hlink>
        <a:srgbClr val="285F74"/>
      </a:hlink>
      <a:folHlink>
        <a:srgbClr val="285F74"/>
      </a:folHlink>
    </a:clrScheme>
    <a:fontScheme name="NYT_Montserra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uori_Yrittajyys_perusdiapohja_2022.pptx" id="{5EA8AB90-1BFA-4EF7-8343-3D81FAA589FB}" vid="{41544CEA-4606-499D-B960-4837D3C7333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0B6B78A6941408A90372B3F68DBDA" ma:contentTypeVersion="12" ma:contentTypeDescription="Create a new document." ma:contentTypeScope="" ma:versionID="26a6e27be12bcf7dee2dd9802ef7f8b0">
  <xsd:schema xmlns:xsd="http://www.w3.org/2001/XMLSchema" xmlns:xs="http://www.w3.org/2001/XMLSchema" xmlns:p="http://schemas.microsoft.com/office/2006/metadata/properties" xmlns:ns2="0e3cafc4-93ba-489e-88e0-5310d8e166b9" xmlns:ns3="2b104ebc-4fe4-4568-ac24-b34eb1a23887" targetNamespace="http://schemas.microsoft.com/office/2006/metadata/properties" ma:root="true" ma:fieldsID="ce20f2ad472a15c7515c716865a9dcee" ns2:_="" ns3:_="">
    <xsd:import namespace="0e3cafc4-93ba-489e-88e0-5310d8e166b9"/>
    <xsd:import namespace="2b104ebc-4fe4-4568-ac24-b34eb1a238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3cafc4-93ba-489e-88e0-5310d8e166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104ebc-4fe4-4568-ac24-b34eb1a2388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9C352E-6CC4-47DD-B2B8-1CAA64AFBF93}">
  <ds:schemaRefs>
    <ds:schemaRef ds:uri="http://purl.org/dc/terms/"/>
    <ds:schemaRef ds:uri="0e3cafc4-93ba-489e-88e0-5310d8e166b9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b104ebc-4fe4-4568-ac24-b34eb1a2388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09C5D57-9B46-42C4-A61D-854755EEF6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3cafc4-93ba-489e-88e0-5310d8e166b9"/>
    <ds:schemaRef ds:uri="2b104ebc-4fe4-4568-ac24-b34eb1a238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90569F-8888-45C4-BCBA-B8246A4404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TAT PPT 2020</Template>
  <TotalTime>27</TotalTime>
  <Words>403</Words>
  <Application>Microsoft Office PowerPoint</Application>
  <PresentationFormat>Laajakuva</PresentationFormat>
  <Paragraphs>118</Paragraphs>
  <Slides>8</Slides>
  <Notes>3</Notes>
  <HiddenSlides>0</HiddenSlides>
  <MMClips>1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8</vt:i4>
      </vt:variant>
    </vt:vector>
  </HeadingPairs>
  <TitlesOfParts>
    <vt:vector size="14" baseType="lpstr">
      <vt:lpstr>Arial</vt:lpstr>
      <vt:lpstr>Calibri</vt:lpstr>
      <vt:lpstr>Montserrat</vt:lpstr>
      <vt:lpstr>Times New Roman</vt:lpstr>
      <vt:lpstr>TAT 2019</vt:lpstr>
      <vt:lpstr>NYT-Office-teema</vt:lpstr>
      <vt:lpstr>Sijoittajakoulu #9   Osakepoiminta 1/2</vt:lpstr>
      <vt:lpstr>Osakepoiminta</vt:lpstr>
      <vt:lpstr>Tehtävä: Sijoitusstrategiat</vt:lpstr>
      <vt:lpstr>PowerPoint-esitys</vt:lpstr>
      <vt:lpstr>Kysymyksiä videosta</vt:lpstr>
      <vt:lpstr>Erilaisia sijoitusstrategioita</vt:lpstr>
      <vt:lpstr>PowerPoint-esitys</vt:lpstr>
      <vt:lpstr>Mikä näistä yrityksistä on mielestäsi paras sijoituskohde?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Oppitunti 9: Osakepoiminta 1/2</dc:title>
  <dc:subject/>
  <dc:creator>Kiljunen Julia</dc:creator>
  <cp:keywords>PPT Power point TAT 2017</cp:keywords>
  <dc:description/>
  <cp:lastModifiedBy>Holmström Timo</cp:lastModifiedBy>
  <cp:revision>6</cp:revision>
  <dcterms:created xsi:type="dcterms:W3CDTF">2021-05-25T16:50:02Z</dcterms:created>
  <dcterms:modified xsi:type="dcterms:W3CDTF">2024-07-17T17:57:18Z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0x0101001C90B6B78A6941408A90372B3F68DBDA</vt:lpwstr>
  </property>
</Properties>
</file>