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66" r:id="rId16"/>
    <p:sldId id="270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32E4C9-6047-A711-57C2-0D4E8E708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F78EAC-7FC8-1ABA-724C-09172174C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F2BB73-6D99-5932-058F-B5A8D13C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8F8720-16D1-A423-2C95-624B9DFE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4B4371-3FB9-073B-A237-57389DB0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05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574EF-7DF5-B6E5-E41E-2FA74407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E8C1B71-A95C-5C41-F06A-83BE34A76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243946-090D-CA89-7586-779F13B4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EFD242-B820-4057-3809-A1AC4DC1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979E4E-5D3D-CCD8-1D42-91B6D093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76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3AFB0E9-E28B-DC94-38A6-5657B55C3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43ECB8D-4039-58CA-F242-18020E0A2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831A93-E8D3-6635-812D-4D8B8F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5461E4-AAC7-CCA4-CA7B-243AC1876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CA0E53-2749-1294-1BE4-2529106E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010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22EEF9-DD21-FEFF-0524-E74DF88B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2AE3EC-D241-4943-E207-3DB52E4A9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D90E3C-FBC9-93C8-7695-D8948A15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235EF8-C5BD-592F-ADDE-74666AD8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586403-CA1E-5A32-659D-F283BE65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90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F09E8E-3B6C-0AF8-BF9D-8F8CDE60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19656FD-F4D8-76A9-C82E-1D61FAB1E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8EB191-83C2-D4AF-A6DB-DD24013C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48BC81-6CF5-8BA2-1427-AB0C2D94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A48056-874D-EB62-CF5A-C0DDD75E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36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DBB89-41B6-1F59-4B89-AF8D9EDC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51A108-57AE-8049-8F5C-1036AA81A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473B27-B286-6748-D1BE-6F3F0F7D6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C527239-C5BD-F4ED-5550-0FE6506D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C8F0B92-4496-1C8E-2096-17010CAD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18F2DC-FFFF-F21B-2E11-5F4A831B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667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88D02A-E1C4-0931-EBBC-78F752BB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A8E46F4-4485-E2CA-3516-4583E9236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110241-2BB0-F1C4-F236-520B0E805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287314F-9D1D-6382-3C63-4BE133DEA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BC6BD23-83AE-2F97-070A-2D5505E72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2EFBDBF-77A4-B18A-A033-47DE3D49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D6AB752-4B02-D062-DF45-42CB61914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7B035B-95C8-C583-E7A6-00C07B21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521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E6299E-7436-2C8F-6EB7-6F9319D9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4E23C1B-D5D0-91AD-9F98-46633E68C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47951F3-1AFE-CA41-69BC-97C4F960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F96E47-02C1-063F-DE7D-2054917F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036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ED47C2E-2ED3-FED3-79F6-94608AFE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64C5D08-4811-B3F4-E6FE-2808D36B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92F5FBA-64D3-AE91-2072-10331CBE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47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7F3F50-CAB8-49FF-B2B5-DF8B2BEB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879244-5E15-E2DA-AB89-34750379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F0109E4-D6B2-5024-E848-0097D46B9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80CC4D2-CA4A-6741-2F77-5D37DEF4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58156F3-76F7-273E-2D69-F05A5965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83A27E4-12D5-59B3-F881-FB545587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837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E098FC-9D01-6551-B141-B4ED6137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1CA4A5F-87D7-A9E4-9BF2-4B365C5BC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7EED2E1-2625-7640-F040-905DC2F1F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CC6091E-C509-EF48-746D-14C125B9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7F0A771-28BF-C661-2BFD-73DDABBF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22ED91-C3A8-BE87-A657-28F86F6E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57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35E8D70-F95C-F0F8-4236-0B739198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7934919-4A81-8AA2-7F6D-F7384C29E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F5A946-DD9E-868A-1AAD-A334B4743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2730-8E58-4F11-BBB1-1255B848B0B5}" type="datetimeFigureOut">
              <a:rPr lang="fi-FI" smtClean="0"/>
              <a:t>15.5.2023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861580-64E9-ECAC-A00F-BE56B6165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DF66F2-F9CF-4A8B-7793-D69B74990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8365B-F251-46F6-AA29-EE250B1338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545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jw.org/en/library/bible/study-bible/books/revelation/3/#v66003012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04398A-7D1D-4360-F4DF-CEE3494A1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UE2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E6EF746-E9C4-674F-AC3B-196535C0F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UE2.3 -opintojakson mestaruus</a:t>
            </a:r>
          </a:p>
        </p:txBody>
      </p:sp>
    </p:spTree>
    <p:extLst>
      <p:ext uri="{BB962C8B-B14F-4D97-AF65-F5344CB8AC3E}">
        <p14:creationId xmlns:p14="http://schemas.microsoft.com/office/powerpoint/2010/main" val="73538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9D331FD-7D39-A0EF-0744-C8C90BDA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9. Sekularisaatio tarkoittaa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1E79FB-EDE3-434C-7EA7-11F2AE4D9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5004E6F-A837-1F2C-0136-A82B9CBF4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356" y="1978819"/>
            <a:ext cx="5157787" cy="3684588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A) Arkkipiispan valintaa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B) Uskontojen sekoittumista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C) Maallistumista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D) Uskonnollista populaarikulttuuria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AE5F02D-7C2A-4F22-0346-9D956DF46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Sisällön paikkamerkki 9" descr="Kuva, joka sisältää kohteen teksti, Fontti, kalligrafia, graafinen suunnittelu&#10;&#10;Kuvaus luotu automaattisesti">
            <a:extLst>
              <a:ext uri="{FF2B5EF4-FFF2-40B4-BE49-F238E27FC236}">
                <a16:creationId xmlns:a16="http://schemas.microsoft.com/office/drawing/2014/main" id="{23D2F7D2-A137-E1B0-A29E-ADA00BF21D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14" y="2505075"/>
            <a:ext cx="4198960" cy="3684588"/>
          </a:xfrm>
        </p:spPr>
      </p:pic>
    </p:spTree>
    <p:extLst>
      <p:ext uri="{BB962C8B-B14F-4D97-AF65-F5344CB8AC3E}">
        <p14:creationId xmlns:p14="http://schemas.microsoft.com/office/powerpoint/2010/main" val="14044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4323FCF-6CDC-8769-A1F7-D46F6615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10. Kuvassa on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F14B0DB-4417-6A0B-29E9-BE0A35FB4F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A) Saint Peter´s Basilica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B) Rivendell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C) Patriarchy of Contantinople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D) New Jerusalem (</a:t>
            </a:r>
            <a:r>
              <a:rPr lang="fi-FI" b="1" i="0" u="sng">
                <a:solidFill>
                  <a:srgbClr val="292929"/>
                </a:solidFill>
                <a:effectLst/>
                <a:latin typeface="NotoSans"/>
                <a:hlinkClick r:id="rId2"/>
              </a:rPr>
              <a:t>Revelation 3:12</a:t>
            </a:r>
            <a:r>
              <a:rPr lang="fi-FI" b="1" i="0" u="sng">
                <a:solidFill>
                  <a:srgbClr val="292929"/>
                </a:solidFill>
                <a:effectLst/>
                <a:latin typeface="NotoSans"/>
              </a:rPr>
              <a:t>)</a:t>
            </a:r>
            <a:endParaRPr lang="fi-FI" b="1" i="0">
              <a:solidFill>
                <a:srgbClr val="292929"/>
              </a:solidFill>
              <a:effectLst/>
              <a:latin typeface="NotoSans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8" name="Sisällön paikkamerkki 7" descr="Kuva, joka sisältää kohteen piha-, taivas, puu, pilvi&#10;&#10;Kuvaus luotu automaattisesti">
            <a:extLst>
              <a:ext uri="{FF2B5EF4-FFF2-40B4-BE49-F238E27FC236}">
                <a16:creationId xmlns:a16="http://schemas.microsoft.com/office/drawing/2014/main" id="{90515E5C-C37B-658F-2EA2-FCA6243957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4"/>
            <a:ext cx="5779830" cy="4234213"/>
          </a:xfrm>
        </p:spPr>
      </p:pic>
    </p:spTree>
    <p:extLst>
      <p:ext uri="{BB962C8B-B14F-4D97-AF65-F5344CB8AC3E}">
        <p14:creationId xmlns:p14="http://schemas.microsoft.com/office/powerpoint/2010/main" val="32023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7CB4A73-2374-D116-1BCD-BCA371E7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11. Ohessa yhden kristillisperäisen liikkeen opetusvideo. Minkä? Mitä käsite kristillisperäinen tarkoittaa?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831DB0A-0D25-BDEC-092E-6AA568EC33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vaikutteita kristinuskosta ja Raamatusta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ei hyväksy kaikki kristinuskon opinkohtia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usein oma uskontunnustus, joka poikkeaa useimpien kirkkokuntien vastaavasta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Raamatun lisäksi muuta "omaa" pyhää kirjallisuutta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( voi olla vaikutteita myös muista uskonnoista)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perustajan erittäin keskeinen merkitys (kulttihahmo, pyhimys, messias)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1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aktiivinen lähetystyö ja usko oman sanoman ainutlaatuisuuteen</a:t>
            </a:r>
            <a:endParaRPr lang="fi-FI" sz="1800" b="0" i="0">
              <a:solidFill>
                <a:srgbClr val="333333"/>
              </a:solidFill>
              <a:effectLst/>
              <a:latin typeface="Libre Baskerville" panose="02000000000000000000" pitchFamily="2" charset="0"/>
            </a:endParaRPr>
          </a:p>
          <a:p>
            <a:endParaRPr lang="fi-FI"/>
          </a:p>
        </p:txBody>
      </p:sp>
      <p:pic>
        <p:nvPicPr>
          <p:cNvPr id="7" name="pk_FI_002_r720P">
            <a:hlinkClick r:id="" action="ppaction://media"/>
            <a:extLst>
              <a:ext uri="{FF2B5EF4-FFF2-40B4-BE49-F238E27FC236}">
                <a16:creationId xmlns:a16="http://schemas.microsoft.com/office/drawing/2014/main" id="{2A47D041-4CE1-3424-F5E3-8F6B081B103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1" y="2093723"/>
            <a:ext cx="5755899" cy="3671646"/>
          </a:xfrm>
        </p:spPr>
      </p:pic>
    </p:spTree>
    <p:extLst>
      <p:ext uri="{BB962C8B-B14F-4D97-AF65-F5344CB8AC3E}">
        <p14:creationId xmlns:p14="http://schemas.microsoft.com/office/powerpoint/2010/main" val="256592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B43578-BF64-847F-BC84-BEB8E4F5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/>
              <a:t>12. Katolisuudessa, ortodoksisuudessa ja luterilaisuudessa pyhimpiä toimituksia kutsutaan sakramenteiksi. Luettele neljä sakramenttia, jotka löytyvät katolisesta ja ortodoksisesta kirkosta. Kaksi niistä tulee olla myös luterilaisessa kirkossa.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DBAA99-7519-2437-5575-7E230C6DC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/>
              <a:t>1.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2.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3.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4.</a:t>
            </a:r>
          </a:p>
        </p:txBody>
      </p:sp>
      <p:pic>
        <p:nvPicPr>
          <p:cNvPr id="6" name="Sisällön paikkamerkki 5" descr="Kuva, joka sisältää kohteen maalaus, vaate, Ihmisen kasvot, taide&#10;&#10;Kuvaus luotu automaattisesti">
            <a:extLst>
              <a:ext uri="{FF2B5EF4-FFF2-40B4-BE49-F238E27FC236}">
                <a16:creationId xmlns:a16="http://schemas.microsoft.com/office/drawing/2014/main" id="{B7322D79-1F01-4A9D-9AEF-9E1AF62C12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r="1" b="1264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Kuva 7" descr="Kuva, joka sisältää kohteen pöytäastiasto, ruoka, uunipaistetut tuotteet, Ruoanlaittoväline&#10;&#10;Kuvaus luotu automaattisesti">
            <a:extLst>
              <a:ext uri="{FF2B5EF4-FFF2-40B4-BE49-F238E27FC236}">
                <a16:creationId xmlns:a16="http://schemas.microsoft.com/office/drawing/2014/main" id="{57F72625-A574-0A8D-495C-C5648E37B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5114915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4E7C546-71C0-0A7F-CD8B-E99147D9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13. Mikä seuraavista </a:t>
            </a:r>
            <a:r>
              <a:rPr lang="en-US" sz="2400" b="1"/>
              <a:t>ei</a:t>
            </a:r>
            <a:r>
              <a:rPr lang="en-US" sz="2400"/>
              <a:t> kuulu yhdysvaltain uskonnollisuuteen</a:t>
            </a:r>
            <a:r>
              <a:rPr lang="en-US" sz="1800"/>
              <a:t>?</a:t>
            </a:r>
            <a:endParaRPr lang="en-US" sz="2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141BCB-A485-DB69-6D80-EDB0E10A4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638" y="1940438"/>
            <a:ext cx="3427001" cy="449135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A) Puritanismi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B) Evankelikaalisuus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C) Protestanttismi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D) Musta teologia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E) Karistamaattisuus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F) Kaikki yllä mainitut kuuluvat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6" name="Sisällön paikkamerkki 5" descr="Kuva, joka sisältää kohteen teksti, kuvakaappaus, ohjelmisto, kartta&#10;&#10;Kuvaus luotu automaattisesti">
            <a:extLst>
              <a:ext uri="{FF2B5EF4-FFF2-40B4-BE49-F238E27FC236}">
                <a16:creationId xmlns:a16="http://schemas.microsoft.com/office/drawing/2014/main" id="{56259000-A8D7-DAF8-1BE5-BD9A346CB2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1709737"/>
            <a:ext cx="6155141" cy="34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1BE04E9-1638-EF29-742A-88699810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13.Kuva voisi hyvin olla...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7A9F000-98AC-7641-800B-E5FDAEB48E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A) 3.6 opettajien bileistä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B) Helluntaikirkosta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C) Käärijän konsertista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D) Vapaakirkon kesäjuhlilta</a:t>
            </a:r>
          </a:p>
        </p:txBody>
      </p:sp>
      <p:pic>
        <p:nvPicPr>
          <p:cNvPr id="8" name="Sisällön paikkamerkki 7" descr="Kuva, joka sisältää kohteen konsertti, tapahtuma, viihde, musiikki&#10;&#10;Kuvaus luotu automaattisesti">
            <a:extLst>
              <a:ext uri="{FF2B5EF4-FFF2-40B4-BE49-F238E27FC236}">
                <a16:creationId xmlns:a16="http://schemas.microsoft.com/office/drawing/2014/main" id="{EBB73C8D-AE59-E04D-F117-DC359F0A02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2243"/>
            <a:ext cx="5367802" cy="3932611"/>
          </a:xfrm>
        </p:spPr>
      </p:pic>
    </p:spTree>
    <p:extLst>
      <p:ext uri="{BB962C8B-B14F-4D97-AF65-F5344CB8AC3E}">
        <p14:creationId xmlns:p14="http://schemas.microsoft.com/office/powerpoint/2010/main" val="22194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83CC93-B4FC-20E6-EE4F-25ED7156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D17708-1B0E-7215-C65E-512C5075AB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C1E3E76-335D-6145-2B8C-325CC68F2A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7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56EA5C7-3CE5-9C8B-52C9-F5F6C272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1. Anglikaaninen kirkko 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1031020-7341-5A34-7774-68FA244C49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A) kuuluu katolisen kirkon herätysliikkeisiin</a:t>
            </a:r>
          </a:p>
          <a:p>
            <a:pPr marL="0" indent="0">
              <a:buNone/>
            </a:pPr>
            <a:r>
              <a:rPr lang="fi-FI"/>
              <a:t>B) Toimii pääasiassa Belgiassa</a:t>
            </a:r>
          </a:p>
          <a:p>
            <a:pPr marL="0" indent="0">
              <a:buNone/>
            </a:pPr>
            <a:r>
              <a:rPr lang="fi-FI"/>
              <a:t>C) On yksi protestanttisista kirkkokunnista</a:t>
            </a:r>
          </a:p>
        </p:txBody>
      </p:sp>
      <p:pic>
        <p:nvPicPr>
          <p:cNvPr id="8" name="Sisällön paikkamerkki 7" descr="Kuva, joka sisältää kohteen piha-, rakennus, uskonnollinen rakennus, taivas&#10;&#10;Kuvaus luotu automaattisesti">
            <a:extLst>
              <a:ext uri="{FF2B5EF4-FFF2-40B4-BE49-F238E27FC236}">
                <a16:creationId xmlns:a16="http://schemas.microsoft.com/office/drawing/2014/main" id="{D57ED0CA-576D-6546-DB5B-4334BFE35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51" y="1965041"/>
            <a:ext cx="5300456" cy="4211922"/>
          </a:xfrm>
        </p:spPr>
      </p:pic>
    </p:spTree>
    <p:extLst>
      <p:ext uri="{BB962C8B-B14F-4D97-AF65-F5344CB8AC3E}">
        <p14:creationId xmlns:p14="http://schemas.microsoft.com/office/powerpoint/2010/main" val="26617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22FC093-54DB-61A8-F9C9-8437EBF6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2. Suomen ortodoksinen kirkko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6EA66C3-0B4F-9795-DF7C-C01AEFA76B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A) kuuluu Moskovan patriarkaattiin</a:t>
            </a:r>
          </a:p>
          <a:p>
            <a:pPr marL="0" indent="0">
              <a:buNone/>
            </a:pPr>
            <a:r>
              <a:rPr lang="fi-FI"/>
              <a:t>B) kuuluu Konstantinopolin patriarkaattiin</a:t>
            </a:r>
          </a:p>
          <a:p>
            <a:pPr marL="0" indent="0">
              <a:buNone/>
            </a:pPr>
            <a:r>
              <a:rPr lang="fi-FI"/>
              <a:t>C) ei kuulu mihinkään patriarkaattiin, vaan on itsenäinen </a:t>
            </a:r>
          </a:p>
          <a:p>
            <a:pPr marL="0" indent="0">
              <a:buNone/>
            </a:pPr>
            <a:endParaRPr lang="fi-FI"/>
          </a:p>
        </p:txBody>
      </p:sp>
      <p:pic>
        <p:nvPicPr>
          <p:cNvPr id="8" name="Sisällön paikkamerkki 7" descr="Kuva, joka sisältää kohteen piha-, taivas, rakennus, kirkko&#10;&#10;Kuvaus luotu automaattisesti">
            <a:extLst>
              <a:ext uri="{FF2B5EF4-FFF2-40B4-BE49-F238E27FC236}">
                <a16:creationId xmlns:a16="http://schemas.microsoft.com/office/drawing/2014/main" id="{E9FA0D6F-E194-4C89-1F86-D6A6C71E51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42698"/>
            <a:ext cx="5610762" cy="3939648"/>
          </a:xfrm>
        </p:spPr>
      </p:pic>
    </p:spTree>
    <p:extLst>
      <p:ext uri="{BB962C8B-B14F-4D97-AF65-F5344CB8AC3E}">
        <p14:creationId xmlns:p14="http://schemas.microsoft.com/office/powerpoint/2010/main" val="17263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1D9CF47-192C-34D6-8043-89FE4B00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 Utahin osavaltiossa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3797A6A-759B-04D1-DF77-BEDF1EBB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816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A) sijaitsee MAP-kirkon tukikohta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B) on perustettu Jehovan todistajien liike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C) ei voi rekisteröidä mitään kristillistä yhdyskuntaa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D) on enemmän aseita kuin Texasissa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2D2BF9B4-6E0F-86C4-28A7-F76774D5DD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3452" y="1825625"/>
            <a:ext cx="4530348" cy="4351338"/>
          </a:xfrm>
        </p:spPr>
      </p:pic>
    </p:spTree>
    <p:extLst>
      <p:ext uri="{BB962C8B-B14F-4D97-AF65-F5344CB8AC3E}">
        <p14:creationId xmlns:p14="http://schemas.microsoft.com/office/powerpoint/2010/main" val="33881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0DC19FC4-D93D-47BD-D89F-E75D3C0D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4. Sana worship voisi löytyä 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7DC4C5A-5CAE-5EDC-CE41-D0B399EB2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348" y="1469163"/>
            <a:ext cx="5055242" cy="5023711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A) Varkaiden killan seinästä Riftenistä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B) Kratoksen kypärästä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C) Sotalaivasta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D) Helluntaiseurakunnan flyeristä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E) Cheekin biisistä</a:t>
            </a:r>
          </a:p>
        </p:txBody>
      </p:sp>
      <p:pic>
        <p:nvPicPr>
          <p:cNvPr id="8" name="Sisällön paikkamerkki 7" descr="Kuva, joka sisältää kohteen teksti, Fontti, kuvakaappaus, kirja&#10;&#10;Kuvaus luotu automaattisesti">
            <a:extLst>
              <a:ext uri="{FF2B5EF4-FFF2-40B4-BE49-F238E27FC236}">
                <a16:creationId xmlns:a16="http://schemas.microsoft.com/office/drawing/2014/main" id="{E9902667-6C72-E813-3387-DF03E5059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10" y="2044873"/>
            <a:ext cx="5055242" cy="3983967"/>
          </a:xfrm>
        </p:spPr>
      </p:pic>
    </p:spTree>
    <p:extLst>
      <p:ext uri="{BB962C8B-B14F-4D97-AF65-F5344CB8AC3E}">
        <p14:creationId xmlns:p14="http://schemas.microsoft.com/office/powerpoint/2010/main" val="333902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8947745-81B4-7817-7D65-85F4A7EA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5. Totta vai tarua?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97B2F88-4D00-2D39-325D-43DC5FE02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 sz="3600" i="1"/>
          </a:p>
          <a:p>
            <a:pPr marL="0" indent="0">
              <a:buNone/>
            </a:pPr>
            <a:r>
              <a:rPr lang="fi-FI" sz="3600" i="1"/>
              <a:t>"Puolassa on enemmän ortodokseja kuin katolilaisia"</a:t>
            </a:r>
          </a:p>
        </p:txBody>
      </p:sp>
      <p:pic>
        <p:nvPicPr>
          <p:cNvPr id="8" name="Sisällön paikkamerkki 7" descr="Kuva, joka sisältää kohteen vaate, teksti, piha-, henkilö&#10;&#10;Kuvaus luotu automaattisesti">
            <a:extLst>
              <a:ext uri="{FF2B5EF4-FFF2-40B4-BE49-F238E27FC236}">
                <a16:creationId xmlns:a16="http://schemas.microsoft.com/office/drawing/2014/main" id="{E1A302B5-EB49-EE6E-F408-A068F21F6C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1674"/>
            <a:ext cx="5449376" cy="3933179"/>
          </a:xfrm>
        </p:spPr>
      </p:pic>
    </p:spTree>
    <p:extLst>
      <p:ext uri="{BB962C8B-B14F-4D97-AF65-F5344CB8AC3E}">
        <p14:creationId xmlns:p14="http://schemas.microsoft.com/office/powerpoint/2010/main" val="25934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49DC38-23B3-E570-9287-00E612DD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6. " Joo siis en mä ala mitään rukoileen, kun on kerta papit sitä varten". Tämä 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98B2A2-7608-3599-25AA-EEA764B709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A) Syntiä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B) Karismaattisuutta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C) Sijaisuskonnollisuutta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D) Synkretismiä</a:t>
            </a:r>
          </a:p>
        </p:txBody>
      </p:sp>
      <p:pic>
        <p:nvPicPr>
          <p:cNvPr id="6" name="Sisällön paikkamerkki 5" descr="Kuva, joka sisältää kohteen teksti, Ihmisen kasvot, lasit, mies&#10;&#10;Kuvaus luotu automaattisesti">
            <a:extLst>
              <a:ext uri="{FF2B5EF4-FFF2-40B4-BE49-F238E27FC236}">
                <a16:creationId xmlns:a16="http://schemas.microsoft.com/office/drawing/2014/main" id="{B08455C1-F31A-02AF-8AC1-4912540198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0" y="1825624"/>
            <a:ext cx="4483220" cy="4625115"/>
          </a:xfrm>
        </p:spPr>
      </p:pic>
    </p:spTree>
    <p:extLst>
      <p:ext uri="{BB962C8B-B14F-4D97-AF65-F5344CB8AC3E}">
        <p14:creationId xmlns:p14="http://schemas.microsoft.com/office/powerpoint/2010/main" val="28067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9F07568-9614-C041-5934-640D6F09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7. Protestanttinen kirkkokunta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0BEA702-B847-BB7A-3C45-04FE734621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A) Lakkasi olemasta uskonpuhdistuksen jälkeen 1500 -luvulla</a:t>
            </a:r>
          </a:p>
          <a:p>
            <a:pPr marL="0" indent="0">
              <a:buNone/>
            </a:pPr>
            <a:r>
              <a:rPr lang="fi-FI"/>
              <a:t>B) Kuuluu ns. kristillisperäisiin uskontokuntiin</a:t>
            </a:r>
          </a:p>
          <a:p>
            <a:pPr marL="0" indent="0">
              <a:buNone/>
            </a:pPr>
            <a:r>
              <a:rPr lang="fi-FI"/>
              <a:t>C) Syntyi uskonpuhdistuksen seurauksena</a:t>
            </a:r>
          </a:p>
          <a:p>
            <a:pPr marL="0" indent="0">
              <a:buNone/>
            </a:pPr>
            <a:r>
              <a:rPr lang="fi-FI"/>
              <a:t>D) Korostaa jumalanpalveluksessa shamanistista ulottuvuutta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5FCF3FA-1E56-EF9B-B46A-19855B64C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3D25123-0560-E714-05AD-58E355E86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9" y="1825625"/>
            <a:ext cx="5002173" cy="42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1F7457A-82E3-8A20-88FE-E38A784B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8. Millaisiin alalajeihin vapautuksen teologia jakaantuu?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AFD5BDD-C9EA-387F-A6AB-D04DB4204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667250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F......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Q.....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E.....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M.....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D (K) ......</a:t>
            </a:r>
          </a:p>
        </p:txBody>
      </p:sp>
      <p:pic>
        <p:nvPicPr>
          <p:cNvPr id="8" name="Sisällön paikkamerkki 7" descr="Kuva, joka sisältää kohteen teksti, juliste, Fontti, taide&#10;&#10;Kuvaus luotu automaattisesti">
            <a:extLst>
              <a:ext uri="{FF2B5EF4-FFF2-40B4-BE49-F238E27FC236}">
                <a16:creationId xmlns:a16="http://schemas.microsoft.com/office/drawing/2014/main" id="{37D46CD1-0DD7-C6C6-6D22-B27FFDFD68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34" y="1825625"/>
            <a:ext cx="4521966" cy="4351338"/>
          </a:xfrm>
        </p:spPr>
      </p:pic>
    </p:spTree>
    <p:extLst>
      <p:ext uri="{BB962C8B-B14F-4D97-AF65-F5344CB8AC3E}">
        <p14:creationId xmlns:p14="http://schemas.microsoft.com/office/powerpoint/2010/main" val="1484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413</Words>
  <Application>Microsoft Office PowerPoint</Application>
  <PresentationFormat>Laajakuva</PresentationFormat>
  <Paragraphs>109</Paragraphs>
  <Slides>16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Libre Baskerville</vt:lpstr>
      <vt:lpstr>NotoSans</vt:lpstr>
      <vt:lpstr>Office-teema</vt:lpstr>
      <vt:lpstr>UE2</vt:lpstr>
      <vt:lpstr>1. Anglikaaninen kirkko </vt:lpstr>
      <vt:lpstr>2. Suomen ortodoksinen kirkko</vt:lpstr>
      <vt:lpstr>3. Utahin osavaltiossa</vt:lpstr>
      <vt:lpstr>4. Sana worship voisi löytyä </vt:lpstr>
      <vt:lpstr>5. Totta vai tarua?</vt:lpstr>
      <vt:lpstr>6. " Joo siis en mä ala mitään rukoileen, kun on kerta papit sitä varten". Tämä on</vt:lpstr>
      <vt:lpstr>7. Protestanttinen kirkkokunta</vt:lpstr>
      <vt:lpstr>8. Millaisiin alalajeihin vapautuksen teologia jakaantuu?</vt:lpstr>
      <vt:lpstr>9. Sekularisaatio tarkoittaa</vt:lpstr>
      <vt:lpstr>10. Kuvassa on</vt:lpstr>
      <vt:lpstr>11. Ohessa yhden kristillisperäisen liikkeen opetusvideo. Minkä? Mitä käsite kristillisperäinen tarkoittaa?</vt:lpstr>
      <vt:lpstr>12. Katolisuudessa, ortodoksisuudessa ja luterilaisuudessa pyhimpiä toimituksia kutsutaan sakramenteiksi. Luettele neljä sakramenttia, jotka löytyvät katolisesta ja ortodoksisesta kirkosta. Kaksi niistä tulee olla myös luterilaisessa kirkossa.</vt:lpstr>
      <vt:lpstr>13. Mikä seuraavista ei kuulu yhdysvaltain uskonnollisuuteen?</vt:lpstr>
      <vt:lpstr>13.Kuva voisi hyvin olla...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UE2</dc:title>
  <dc:creator>Syrjäläinen Jarno Antero</dc:creator>
  <cp:lastModifiedBy>Syrjäläinen Jarno Antero</cp:lastModifiedBy>
  <cp:revision>5</cp:revision>
  <dcterms:created xsi:type="dcterms:W3CDTF">2023-05-12T09:46:03Z</dcterms:created>
  <dcterms:modified xsi:type="dcterms:W3CDTF">2023-05-15T08:03:56Z</dcterms:modified>
</cp:coreProperties>
</file>