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9" r:id="rId6"/>
    <p:sldId id="300" r:id="rId7"/>
    <p:sldId id="30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4"/>
    <p:restoredTop sz="94697"/>
  </p:normalViewPr>
  <p:slideViewPr>
    <p:cSldViewPr snapToGrid="0" snapToObjects="1">
      <p:cViewPr varScale="1">
        <p:scale>
          <a:sx n="70" d="100"/>
          <a:sy n="70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31/8/22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778" r="117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3681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15 </a:t>
            </a:r>
            <a:r>
              <a:rPr lang="en-US" b="1" dirty="0" err="1">
                <a:solidFill>
                  <a:srgbClr val="FFFFFF"/>
                </a:solidFill>
              </a:rPr>
              <a:t>Katsomusten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dialogi</a:t>
            </a:r>
            <a:r>
              <a:rPr lang="en-US" b="1" dirty="0">
                <a:solidFill>
                  <a:srgbClr val="FFFFFF"/>
                </a:solidFill>
              </a:rPr>
              <a:t> ja </a:t>
            </a:r>
            <a:r>
              <a:rPr lang="en-US" b="1" dirty="0" err="1">
                <a:solidFill>
                  <a:srgbClr val="FFFFFF"/>
                </a:solidFill>
              </a:rPr>
              <a:t>ekumenia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6062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150–157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9736" y="624192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Mitä uskontodialogi tarkoittaa?</a:t>
            </a:r>
          </a:p>
          <a:p>
            <a:pPr fontAlgn="base"/>
            <a:r>
              <a:rPr lang="fi-FI" sz="1800" dirty="0"/>
              <a:t>Mitkä ovat uskontodialogin keskeiset aiheet?</a:t>
            </a:r>
          </a:p>
          <a:p>
            <a:pPr fontAlgn="base"/>
            <a:r>
              <a:rPr lang="fi-FI" sz="1800" dirty="0"/>
              <a:t>Mitä ekumenia on?</a:t>
            </a:r>
          </a:p>
          <a:p>
            <a:pPr fontAlgn="base"/>
            <a:r>
              <a:rPr lang="fi-FI" sz="1800" dirty="0"/>
              <a:t>Mitkä ovat ekumeenisen toiminnan keskeiset saavutukset ja haasteet?</a:t>
            </a:r>
            <a:endParaRPr lang="en-US" sz="1800" dirty="0"/>
          </a:p>
          <a:p>
            <a:pPr marL="0" indent="0" fontAlgn="base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6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96" y="1896533"/>
            <a:ext cx="8191768" cy="4176057"/>
          </a:xfrm>
        </p:spPr>
        <p:txBody>
          <a:bodyPr>
            <a:normAutofit/>
          </a:bodyPr>
          <a:lstStyle/>
          <a:p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uskontojen</a:t>
            </a:r>
            <a:r>
              <a:rPr lang="en-US" sz="1800" dirty="0"/>
              <a:t> </a:t>
            </a:r>
            <a:r>
              <a:rPr lang="en-US" sz="1800" dirty="0" err="1"/>
              <a:t>välisiä</a:t>
            </a:r>
            <a:r>
              <a:rPr lang="en-US" sz="1800" dirty="0"/>
              <a:t> </a:t>
            </a:r>
            <a:r>
              <a:rPr lang="en-US" sz="1800" dirty="0" err="1"/>
              <a:t>keskusteluja</a:t>
            </a:r>
            <a:endParaRPr lang="en-US" sz="1800" dirty="0"/>
          </a:p>
          <a:p>
            <a:r>
              <a:rPr lang="en-US" sz="1800" dirty="0" err="1"/>
              <a:t>tavoitteena</a:t>
            </a:r>
            <a:r>
              <a:rPr lang="en-US" sz="1800" dirty="0"/>
              <a:t> </a:t>
            </a:r>
            <a:r>
              <a:rPr lang="en-US" sz="1800" dirty="0" err="1"/>
              <a:t>löytää</a:t>
            </a:r>
            <a:r>
              <a:rPr lang="en-US" sz="1800" dirty="0"/>
              <a:t> </a:t>
            </a:r>
            <a:r>
              <a:rPr lang="en-US" sz="1800" dirty="0" err="1"/>
              <a:t>yhteisiä</a:t>
            </a:r>
            <a:r>
              <a:rPr lang="en-US" sz="1800" dirty="0"/>
              <a:t> </a:t>
            </a:r>
            <a:r>
              <a:rPr lang="en-US" sz="1800" dirty="0" err="1"/>
              <a:t>piirteitä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yhdistyä</a:t>
            </a:r>
            <a:endParaRPr lang="en-US" sz="1800" dirty="0"/>
          </a:p>
          <a:p>
            <a:r>
              <a:rPr lang="en-US" sz="1800" dirty="0" err="1"/>
              <a:t>moraaliopeissa</a:t>
            </a:r>
            <a:r>
              <a:rPr lang="en-US" sz="1800" dirty="0"/>
              <a:t> </a:t>
            </a:r>
            <a:r>
              <a:rPr lang="en-US" sz="1800" dirty="0" err="1"/>
              <a:t>yhteistä</a:t>
            </a:r>
            <a:endParaRPr lang="en-US" sz="1800" dirty="0"/>
          </a:p>
          <a:p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eetoksen</a:t>
            </a:r>
            <a:r>
              <a:rPr lang="en-US" sz="1800" dirty="0"/>
              <a:t> </a:t>
            </a:r>
            <a:r>
              <a:rPr lang="en-US" sz="1800" dirty="0" err="1"/>
              <a:t>julistus</a:t>
            </a:r>
            <a:endParaRPr lang="en-US" sz="1800" dirty="0"/>
          </a:p>
          <a:p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rauhan</a:t>
            </a:r>
            <a:r>
              <a:rPr lang="en-US" sz="1800" dirty="0"/>
              <a:t> </a:t>
            </a:r>
            <a:r>
              <a:rPr lang="en-US" sz="1800" dirty="0" err="1"/>
              <a:t>tavoite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982133"/>
            <a:ext cx="5883092" cy="914400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chemeClr val="accent6"/>
                </a:solidFill>
              </a:rPr>
              <a:t>Uskontodialogi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170432"/>
            <a:ext cx="5785389" cy="655704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6"/>
                </a:solidFill>
              </a:rPr>
              <a:t>Uskontodialogin haasteet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9169434" cy="392988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Ovatko uskonnot pohjimmiltaan toistensa kilpailijoita? </a:t>
            </a:r>
          </a:p>
          <a:p>
            <a:pPr fontAlgn="base"/>
            <a:r>
              <a:rPr lang="fi-FI" sz="1800" dirty="0"/>
              <a:t>Kenellä on uskonnollinen totuus? </a:t>
            </a:r>
          </a:p>
          <a:p>
            <a:pPr fontAlgn="base"/>
            <a:r>
              <a:rPr lang="fi-FI" sz="1800" dirty="0"/>
              <a:t>Mitkä asiat yhdistävät? </a:t>
            </a:r>
          </a:p>
          <a:p>
            <a:pPr fontAlgn="base"/>
            <a:r>
              <a:rPr lang="fi-FI" sz="1800" dirty="0"/>
              <a:t>Mitkä asiat erottavat? </a:t>
            </a:r>
          </a:p>
          <a:p>
            <a:pPr fontAlgn="base"/>
            <a:r>
              <a:rPr lang="fi-FI" sz="1800" dirty="0"/>
              <a:t>Miten uskonnot voivat edistää maailman rauhaa tai rikkoa sitä? </a:t>
            </a:r>
          </a:p>
          <a:p>
            <a:pPr fontAlgn="base"/>
            <a:r>
              <a:rPr lang="fi-FI" sz="1800" dirty="0"/>
              <a:t>Miten uskonnot limittyvät politiikkaan? 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7B0B8F-C764-9546-B977-0A0F971C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463" y="63184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73" y="1097122"/>
            <a:ext cx="4807927" cy="655704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6"/>
                </a:solidFill>
              </a:rPr>
              <a:t>Ekumenia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73" y="1989418"/>
            <a:ext cx="9169434" cy="3929882"/>
          </a:xfrm>
        </p:spPr>
        <p:txBody>
          <a:bodyPr>
            <a:normAutofit/>
          </a:bodyPr>
          <a:lstStyle/>
          <a:p>
            <a:r>
              <a:rPr lang="en-US" sz="1800" dirty="0" err="1"/>
              <a:t>kristillisten</a:t>
            </a:r>
            <a:r>
              <a:rPr lang="en-US" sz="1800" dirty="0"/>
              <a:t> </a:t>
            </a:r>
            <a:r>
              <a:rPr lang="en-US" sz="1800" dirty="0" err="1"/>
              <a:t>kirkkojen</a:t>
            </a:r>
            <a:r>
              <a:rPr lang="en-US" sz="1800" dirty="0"/>
              <a:t> </a:t>
            </a:r>
            <a:r>
              <a:rPr lang="en-US" sz="1800" dirty="0" err="1"/>
              <a:t>yhteyspyrkimyksiä</a:t>
            </a:r>
            <a:endParaRPr lang="en-US" sz="1800" dirty="0"/>
          </a:p>
          <a:p>
            <a:r>
              <a:rPr lang="en-US" sz="1800" dirty="0" err="1"/>
              <a:t>Kirkkojen</a:t>
            </a:r>
            <a:r>
              <a:rPr lang="en-US" sz="1800" dirty="0"/>
              <a:t> </a:t>
            </a:r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Neuvosto</a:t>
            </a:r>
            <a:r>
              <a:rPr lang="en-US" sz="1800" dirty="0"/>
              <a:t> </a:t>
            </a:r>
            <a:r>
              <a:rPr lang="en-US" sz="1800" dirty="0" err="1"/>
              <a:t>kattojärjestönä</a:t>
            </a:r>
            <a:endParaRPr lang="en-US" sz="1800" dirty="0"/>
          </a:p>
          <a:p>
            <a:r>
              <a:rPr lang="en-US" sz="1800" dirty="0" err="1"/>
              <a:t>luterilaisilla</a:t>
            </a:r>
            <a:r>
              <a:rPr lang="en-US" sz="1800" dirty="0"/>
              <a:t> </a:t>
            </a:r>
            <a:r>
              <a:rPr lang="en-US" sz="1800" dirty="0" err="1"/>
              <a:t>oma</a:t>
            </a:r>
            <a:r>
              <a:rPr lang="en-US" sz="1800" dirty="0"/>
              <a:t> </a:t>
            </a:r>
            <a:r>
              <a:rPr lang="en-US" sz="1800" dirty="0" err="1"/>
              <a:t>Luterilainen</a:t>
            </a:r>
            <a:r>
              <a:rPr lang="en-US" sz="1800" dirty="0"/>
              <a:t> </a:t>
            </a:r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Liitto</a:t>
            </a:r>
            <a:endParaRPr lang="en-US" sz="1800" dirty="0"/>
          </a:p>
          <a:p>
            <a:r>
              <a:rPr lang="en-US" sz="1800" dirty="0" err="1"/>
              <a:t>saavutuksia</a:t>
            </a:r>
            <a:r>
              <a:rPr lang="en-US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Porvoon</a:t>
            </a:r>
            <a:r>
              <a:rPr lang="en-US" sz="1800" dirty="0"/>
              <a:t> </a:t>
            </a:r>
            <a:r>
              <a:rPr lang="en-US" sz="1800" dirty="0" err="1"/>
              <a:t>julistus</a:t>
            </a:r>
            <a:r>
              <a:rPr lang="en-US" sz="1800" dirty="0"/>
              <a:t> (</a:t>
            </a:r>
            <a:r>
              <a:rPr lang="en-US" sz="1800" dirty="0" err="1"/>
              <a:t>luterilaiset</a:t>
            </a:r>
            <a:r>
              <a:rPr lang="en-US" sz="1800" dirty="0"/>
              <a:t> + </a:t>
            </a:r>
            <a:r>
              <a:rPr lang="en-US" sz="1800" dirty="0" err="1"/>
              <a:t>anglikaanit</a:t>
            </a:r>
            <a:r>
              <a:rPr lang="en-US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yhteinen</a:t>
            </a:r>
            <a:r>
              <a:rPr lang="en-US" sz="1800" dirty="0"/>
              <a:t> </a:t>
            </a:r>
            <a:r>
              <a:rPr lang="en-US" sz="1800" dirty="0" err="1"/>
              <a:t>julistus</a:t>
            </a:r>
            <a:r>
              <a:rPr lang="en-US" sz="1800" dirty="0"/>
              <a:t> </a:t>
            </a:r>
            <a:r>
              <a:rPr lang="en-US" sz="1800" dirty="0" err="1"/>
              <a:t>vanhurskauttamisopista</a:t>
            </a:r>
            <a:r>
              <a:rPr lang="en-US" sz="1800" dirty="0"/>
              <a:t> (</a:t>
            </a:r>
            <a:r>
              <a:rPr lang="en-US" sz="1800" dirty="0" err="1"/>
              <a:t>katoliset</a:t>
            </a:r>
            <a:r>
              <a:rPr lang="en-US" sz="1800" dirty="0"/>
              <a:t> + </a:t>
            </a:r>
            <a:r>
              <a:rPr lang="en-US" sz="1800" dirty="0" err="1"/>
              <a:t>luterilaiset</a:t>
            </a:r>
            <a:r>
              <a:rPr lang="en-US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paavin</a:t>
            </a:r>
            <a:r>
              <a:rPr lang="en-US" sz="1800" dirty="0"/>
              <a:t> ja </a:t>
            </a:r>
            <a:r>
              <a:rPr lang="en-US" sz="1800" dirty="0" err="1"/>
              <a:t>Moskovan</a:t>
            </a:r>
            <a:r>
              <a:rPr lang="en-US" sz="1800" dirty="0"/>
              <a:t> </a:t>
            </a:r>
            <a:r>
              <a:rPr lang="en-US" sz="1800" dirty="0" err="1"/>
              <a:t>patriarkan</a:t>
            </a:r>
            <a:r>
              <a:rPr lang="en-US" sz="1800" dirty="0"/>
              <a:t> </a:t>
            </a:r>
            <a:r>
              <a:rPr lang="en-US" sz="1800" dirty="0" err="1"/>
              <a:t>kohtaaminen</a:t>
            </a:r>
            <a:r>
              <a:rPr lang="en-US" sz="1800" dirty="0"/>
              <a:t> (</a:t>
            </a:r>
            <a:r>
              <a:rPr lang="en-US" sz="1800" dirty="0" err="1"/>
              <a:t>katoliset</a:t>
            </a:r>
            <a:r>
              <a:rPr lang="en-US" sz="1800" dirty="0"/>
              <a:t> + </a:t>
            </a:r>
            <a:r>
              <a:rPr lang="en-US" sz="1800" dirty="0" err="1"/>
              <a:t>ortodoksit</a:t>
            </a:r>
            <a:r>
              <a:rPr lang="en-US" sz="1800" dirty="0"/>
              <a:t>)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7B0B8F-C764-9546-B977-0A0F971C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463" y="63184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285881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73" y="1097122"/>
            <a:ext cx="4807927" cy="655704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6"/>
                </a:solidFill>
              </a:rPr>
              <a:t>Ekumenian haasteet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73" y="1989418"/>
            <a:ext cx="9169434" cy="392988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kirkoilla pitkä oma historiansa </a:t>
            </a:r>
          </a:p>
          <a:p>
            <a:pPr fontAlgn="base"/>
            <a:r>
              <a:rPr lang="fi-FI" sz="1800" dirty="0"/>
              <a:t>kirkoilla omat toisistaan erilaiset  käytänteensä (esim. naispappeus) </a:t>
            </a:r>
          </a:p>
          <a:p>
            <a:pPr fontAlgn="base"/>
            <a:r>
              <a:rPr lang="fi-FI" sz="1800" dirty="0"/>
              <a:t>kirkoilla erilaisia eettisiä opetuksia ja painotuksia </a:t>
            </a:r>
          </a:p>
          <a:p>
            <a:pPr fontAlgn="base"/>
            <a:r>
              <a:rPr lang="fi-FI" sz="1800" dirty="0"/>
              <a:t>kirkot vaikuttavat eri maantieteellisillä alueilla -&gt; kulttuurinen erilaisuus </a:t>
            </a:r>
          </a:p>
          <a:p>
            <a:pPr fontAlgn="base"/>
            <a:r>
              <a:rPr lang="fi-FI" sz="1800" dirty="0"/>
              <a:t>opillista erilaisuutta esimerkiksi sakramenteissa </a:t>
            </a:r>
          </a:p>
          <a:p>
            <a:pPr fontAlgn="base"/>
            <a:r>
              <a:rPr lang="fi-FI" sz="1800" dirty="0"/>
              <a:t>kyse on myös vallasta ja sen käytöstä 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7B0B8F-C764-9546-B977-0A0F971C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463" y="63184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008318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73" y="1097122"/>
            <a:ext cx="4807927" cy="655704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6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73" y="1989418"/>
            <a:ext cx="9169434" cy="392988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Maailman eetoksen julistus</a:t>
            </a:r>
          </a:p>
          <a:p>
            <a:pPr fontAlgn="base"/>
            <a:r>
              <a:rPr lang="fi-FI" sz="1800" dirty="0"/>
              <a:t>uskontodialogi</a:t>
            </a:r>
          </a:p>
          <a:p>
            <a:pPr fontAlgn="base"/>
            <a:r>
              <a:rPr lang="fi-FI" sz="1800" dirty="0"/>
              <a:t>ekumenia</a:t>
            </a:r>
          </a:p>
          <a:p>
            <a:pPr fontAlgn="base"/>
            <a:r>
              <a:rPr lang="fi-FI" sz="1800" dirty="0"/>
              <a:t>Kirkkojen maailmanneuvosto</a:t>
            </a:r>
          </a:p>
          <a:p>
            <a:pPr fontAlgn="base"/>
            <a:r>
              <a:rPr lang="fi-FI" sz="1800" dirty="0"/>
              <a:t>Luterilainen maailmanliitto</a:t>
            </a:r>
          </a:p>
          <a:p>
            <a:pPr fontAlgn="base"/>
            <a:r>
              <a:rPr lang="fi-FI" sz="1800" dirty="0"/>
              <a:t>Suomen ekumeeninen neuvosto</a:t>
            </a:r>
          </a:p>
          <a:p>
            <a:pPr fontAlgn="base"/>
            <a:r>
              <a:rPr lang="fi-FI" sz="1800" dirty="0"/>
              <a:t>allianssiekumenia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7B0B8F-C764-9546-B977-0A0F971C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463" y="63184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170072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187</Words>
  <Application>Microsoft Office PowerPoint</Application>
  <PresentationFormat>Laajakuva</PresentationFormat>
  <Paragraphs>43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Office-teema</vt:lpstr>
      <vt:lpstr>15 Katsomusten dialogi ja ekumenia</vt:lpstr>
      <vt:lpstr>Johdattavat kysymykset</vt:lpstr>
      <vt:lpstr>Uskontodialogi </vt:lpstr>
      <vt:lpstr>Uskontodialogin haasteet </vt:lpstr>
      <vt:lpstr>Ekumenia</vt:lpstr>
      <vt:lpstr>Ekumenian haasteet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37</cp:revision>
  <dcterms:created xsi:type="dcterms:W3CDTF">2020-12-21T15:15:55Z</dcterms:created>
  <dcterms:modified xsi:type="dcterms:W3CDTF">2022-08-31T09:52:52Z</dcterms:modified>
</cp:coreProperties>
</file>