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302" r:id="rId5"/>
    <p:sldId id="298" r:id="rId6"/>
    <p:sldId id="299" r:id="rId7"/>
    <p:sldId id="300" r:id="rId8"/>
    <p:sldId id="301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4"/>
    <p:restoredTop sz="94697"/>
  </p:normalViewPr>
  <p:slideViewPr>
    <p:cSldViewPr snapToGrid="0" snapToObjects="1">
      <p:cViewPr varScale="1">
        <p:scale>
          <a:sx n="70" d="100"/>
          <a:sy n="70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31/8/22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264" y="1762201"/>
            <a:ext cx="7967472" cy="2900518"/>
          </a:xfrm>
        </p:spPr>
        <p:txBody>
          <a:bodyPr>
            <a:normAutofit/>
          </a:bodyPr>
          <a:lstStyle/>
          <a:p>
            <a:r>
              <a:rPr lang="en-US" b="1" dirty="0"/>
              <a:t>14 </a:t>
            </a:r>
            <a:r>
              <a:rPr lang="en-US" b="1" dirty="0" err="1"/>
              <a:t>Kristinusko</a:t>
            </a:r>
            <a:r>
              <a:rPr lang="en-US" b="1" dirty="0"/>
              <a:t> </a:t>
            </a:r>
            <a:r>
              <a:rPr lang="en-US" b="1" dirty="0" err="1"/>
              <a:t>Aasiassa</a:t>
            </a:r>
            <a:r>
              <a:rPr lang="en-US" b="1" dirty="0"/>
              <a:t> ja </a:t>
            </a:r>
            <a:r>
              <a:rPr lang="en-US" b="1" dirty="0" err="1"/>
              <a:t>Oseaniassa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2719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138–147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Millä perusteella kristinusko on aasialainen uskonto?</a:t>
            </a:r>
          </a:p>
          <a:p>
            <a:pPr fontAlgn="base"/>
            <a:r>
              <a:rPr lang="fi-FI" sz="1800" dirty="0"/>
              <a:t>Millaiseksi kristinusko on muovautunut Intiassa?</a:t>
            </a:r>
          </a:p>
          <a:p>
            <a:pPr fontAlgn="base"/>
            <a:r>
              <a:rPr lang="fi-FI" sz="1800" dirty="0"/>
              <a:t>Millainen kristinuskon asema on ollut Kiinassa?</a:t>
            </a:r>
          </a:p>
          <a:p>
            <a:pPr fontAlgn="base"/>
            <a:r>
              <a:rPr lang="fi-FI" sz="1800" dirty="0"/>
              <a:t>Miten Aasian muut uskonnot ovat vaikuttaneet kristinuskoon?</a:t>
            </a:r>
            <a:endParaRPr lang="en-US" sz="1800" dirty="0"/>
          </a:p>
          <a:p>
            <a:pPr marL="0" indent="0" fontAlgn="base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96" y="1896533"/>
            <a:ext cx="8191768" cy="4176057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err="1"/>
              <a:t>kristinusko</a:t>
            </a:r>
            <a:r>
              <a:rPr lang="en-US" sz="1800" dirty="0"/>
              <a:t> </a:t>
            </a:r>
            <a:r>
              <a:rPr lang="en-US" sz="1800" dirty="0" err="1"/>
              <a:t>syntyi</a:t>
            </a:r>
            <a:r>
              <a:rPr lang="en-US" sz="1800" dirty="0"/>
              <a:t> </a:t>
            </a:r>
            <a:r>
              <a:rPr lang="en-US" sz="1800" dirty="0" err="1"/>
              <a:t>Lähi-idässä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levisi</a:t>
            </a:r>
            <a:r>
              <a:rPr lang="en-US" sz="1800" dirty="0"/>
              <a:t> </a:t>
            </a:r>
            <a:r>
              <a:rPr lang="en-US" sz="1800" dirty="0" err="1"/>
              <a:t>ensimmäisinä</a:t>
            </a:r>
            <a:r>
              <a:rPr lang="en-US" sz="1800" dirty="0"/>
              <a:t> </a:t>
            </a:r>
            <a:r>
              <a:rPr lang="en-US" sz="1800" dirty="0" err="1"/>
              <a:t>vuosisatoina</a:t>
            </a:r>
            <a:r>
              <a:rPr lang="en-US" sz="1800" dirty="0"/>
              <a:t> </a:t>
            </a:r>
            <a:r>
              <a:rPr lang="en-US" sz="1800" dirty="0" err="1"/>
              <a:t>laajoille</a:t>
            </a:r>
            <a:r>
              <a:rPr lang="en-US" sz="1800" dirty="0"/>
              <a:t> </a:t>
            </a:r>
            <a:r>
              <a:rPr lang="en-US" sz="1800" dirty="0" err="1"/>
              <a:t>alueille</a:t>
            </a:r>
            <a:r>
              <a:rPr lang="en-US" sz="1800" dirty="0"/>
              <a:t> </a:t>
            </a:r>
            <a:r>
              <a:rPr lang="en-US" sz="1800" dirty="0" err="1"/>
              <a:t>Lähi-itää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islamin</a:t>
            </a:r>
            <a:r>
              <a:rPr lang="en-US" sz="1800" dirty="0"/>
              <a:t> </a:t>
            </a:r>
            <a:r>
              <a:rPr lang="en-US" sz="1800" dirty="0" err="1"/>
              <a:t>valloittaessa</a:t>
            </a:r>
            <a:r>
              <a:rPr lang="en-US" sz="1800" dirty="0"/>
              <a:t> </a:t>
            </a:r>
            <a:r>
              <a:rPr lang="en-US" sz="1800" dirty="0" err="1"/>
              <a:t>alueet</a:t>
            </a:r>
            <a:r>
              <a:rPr lang="en-US" sz="1800" dirty="0"/>
              <a:t> </a:t>
            </a:r>
            <a:r>
              <a:rPr lang="en-US" sz="1800" dirty="0" err="1"/>
              <a:t>kirkkoja</a:t>
            </a:r>
            <a:r>
              <a:rPr lang="en-US" sz="1800" dirty="0"/>
              <a:t> </a:t>
            </a:r>
            <a:r>
              <a:rPr lang="en-US" sz="1800" dirty="0" err="1"/>
              <a:t>jäi</a:t>
            </a:r>
            <a:r>
              <a:rPr lang="en-US" sz="1800" dirty="0"/>
              <a:t> </a:t>
            </a:r>
            <a:r>
              <a:rPr lang="en-US" sz="1800" dirty="0" err="1"/>
              <a:t>alueelle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alueella</a:t>
            </a:r>
            <a:r>
              <a:rPr lang="en-US" sz="1800" dirty="0"/>
              <a:t> </a:t>
            </a:r>
            <a:r>
              <a:rPr lang="en-US" sz="1800" dirty="0" err="1"/>
              <a:t>nykyisin</a:t>
            </a:r>
            <a:r>
              <a:rPr lang="en-US" sz="1800" dirty="0"/>
              <a:t> </a:t>
            </a:r>
            <a:r>
              <a:rPr lang="en-US" sz="1800" dirty="0" err="1"/>
              <a:t>sotia</a:t>
            </a:r>
            <a:r>
              <a:rPr lang="en-US" sz="1800" dirty="0"/>
              <a:t> ja </a:t>
            </a:r>
            <a:r>
              <a:rPr lang="en-US" sz="1800" dirty="0" err="1"/>
              <a:t>vainoja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poismuuttoa</a:t>
            </a:r>
            <a:r>
              <a:rPr lang="en-US" sz="1800" dirty="0"/>
              <a:t> </a:t>
            </a:r>
            <a:r>
              <a:rPr lang="en-US" sz="1800" dirty="0" err="1"/>
              <a:t>alueilta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eniten</a:t>
            </a:r>
            <a:r>
              <a:rPr lang="en-US" sz="1800" dirty="0"/>
              <a:t> </a:t>
            </a:r>
            <a:r>
              <a:rPr lang="en-US" sz="1800" dirty="0" err="1"/>
              <a:t>ortodokseja</a:t>
            </a:r>
            <a:r>
              <a:rPr lang="en-US" sz="1800" dirty="0"/>
              <a:t> ja </a:t>
            </a:r>
            <a:r>
              <a:rPr lang="en-US" sz="1800" dirty="0" err="1"/>
              <a:t>orientaaliortodokseja</a:t>
            </a:r>
            <a:r>
              <a:rPr lang="en-US" sz="1800" dirty="0"/>
              <a:t>​</a:t>
            </a:r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982133"/>
            <a:ext cx="5883092" cy="914400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Lähi-itä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96" y="1896533"/>
            <a:ext cx="8191768" cy="41760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96" y="575582"/>
            <a:ext cx="5393704" cy="914400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Kristinuskon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levinneisyys</a:t>
            </a:r>
            <a:r>
              <a:rPr lang="en-US" sz="3600" b="1" dirty="0">
                <a:solidFill>
                  <a:srgbClr val="00B0F0"/>
                </a:solidFill>
              </a:rPr>
              <a:t> 300-luvun </a:t>
            </a:r>
            <a:r>
              <a:rPr lang="en-US" sz="3600" b="1" dirty="0" err="1">
                <a:solidFill>
                  <a:srgbClr val="00B0F0"/>
                </a:solidFill>
              </a:rPr>
              <a:t>lopulla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6E86EE8-FC25-C645-B2B3-A5952B26B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96" y="1656231"/>
            <a:ext cx="6628566" cy="46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1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170432"/>
            <a:ext cx="5785389" cy="655704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Intialainen</a:t>
            </a:r>
            <a:r>
              <a:rPr lang="en-US" sz="3600" b="1" dirty="0">
                <a:solidFill>
                  <a:srgbClr val="00B0F0"/>
                </a:solidFill>
              </a:rPr>
              <a:t> </a:t>
            </a:r>
            <a:r>
              <a:rPr lang="en-US" sz="3600" b="1" dirty="0" err="1">
                <a:solidFill>
                  <a:srgbClr val="00B0F0"/>
                </a:solidFill>
              </a:rPr>
              <a:t>kristinusko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9169434" cy="392988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err="1"/>
              <a:t>ensimmäiset</a:t>
            </a:r>
            <a:r>
              <a:rPr lang="en-US" sz="1800" dirty="0"/>
              <a:t> </a:t>
            </a:r>
            <a:r>
              <a:rPr lang="en-US" sz="1800" dirty="0" err="1"/>
              <a:t>kristityt</a:t>
            </a:r>
            <a:r>
              <a:rPr lang="en-US" sz="1800" dirty="0"/>
              <a:t> </a:t>
            </a:r>
            <a:r>
              <a:rPr lang="en-US" sz="1800" dirty="0" err="1"/>
              <a:t>Intian</a:t>
            </a:r>
            <a:r>
              <a:rPr lang="en-US" sz="1800" dirty="0"/>
              <a:t> </a:t>
            </a:r>
            <a:r>
              <a:rPr lang="en-US" sz="1800" dirty="0" err="1"/>
              <a:t>niemimaalla</a:t>
            </a:r>
            <a:r>
              <a:rPr lang="en-US" sz="1800" dirty="0"/>
              <a:t> </a:t>
            </a:r>
            <a:r>
              <a:rPr lang="en-US" sz="1800" dirty="0" err="1"/>
              <a:t>ensimmäisellä</a:t>
            </a:r>
            <a:r>
              <a:rPr lang="en-US" sz="1800" dirty="0"/>
              <a:t> </a:t>
            </a:r>
            <a:r>
              <a:rPr lang="en-US" sz="1800" dirty="0" err="1"/>
              <a:t>vuosisadalla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kastijärjestelmä</a:t>
            </a:r>
            <a:r>
              <a:rPr lang="en-US" sz="1800" dirty="0"/>
              <a:t>, </a:t>
            </a:r>
            <a:r>
              <a:rPr lang="en-US" sz="1800" dirty="0" err="1"/>
              <a:t>hindulaisuus</a:t>
            </a:r>
            <a:r>
              <a:rPr lang="en-US" sz="1800" dirty="0"/>
              <a:t> ja </a:t>
            </a:r>
            <a:r>
              <a:rPr lang="en-US" sz="1800" dirty="0" err="1"/>
              <a:t>intialainen</a:t>
            </a:r>
            <a:r>
              <a:rPr lang="en-US" sz="1800" dirty="0"/>
              <a:t> </a:t>
            </a:r>
            <a:r>
              <a:rPr lang="en-US" sz="1800" dirty="0" err="1"/>
              <a:t>kulttuuri</a:t>
            </a:r>
            <a:r>
              <a:rPr lang="en-US" sz="1800" dirty="0"/>
              <a:t> </a:t>
            </a:r>
            <a:r>
              <a:rPr lang="en-US" sz="1800" dirty="0" err="1"/>
              <a:t>vaikuttaneet</a:t>
            </a:r>
            <a:r>
              <a:rPr lang="en-US" sz="1800" dirty="0"/>
              <a:t> </a:t>
            </a:r>
            <a:r>
              <a:rPr lang="en-US" sz="1800" dirty="0" err="1"/>
              <a:t>kristinuskoon</a:t>
            </a:r>
            <a:r>
              <a:rPr lang="en-US" sz="1800" dirty="0"/>
              <a:t>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aluksi</a:t>
            </a:r>
            <a:r>
              <a:rPr lang="en-US" sz="1800" dirty="0"/>
              <a:t> </a:t>
            </a:r>
            <a:r>
              <a:rPr lang="en-US" sz="1800" dirty="0" err="1"/>
              <a:t>lähetystyötä</a:t>
            </a:r>
            <a:r>
              <a:rPr lang="en-US" sz="1800" dirty="0"/>
              <a:t> </a:t>
            </a:r>
            <a:r>
              <a:rPr lang="en-US" sz="1800" dirty="0" err="1"/>
              <a:t>tehtiin</a:t>
            </a:r>
            <a:r>
              <a:rPr lang="en-US" sz="1800" dirty="0"/>
              <a:t> </a:t>
            </a:r>
            <a:r>
              <a:rPr lang="en-US" sz="1800" dirty="0" err="1"/>
              <a:t>ylempien</a:t>
            </a:r>
            <a:r>
              <a:rPr lang="en-US" sz="1800" dirty="0"/>
              <a:t> </a:t>
            </a:r>
            <a:r>
              <a:rPr lang="en-US" sz="1800" dirty="0" err="1"/>
              <a:t>kastien</a:t>
            </a:r>
            <a:r>
              <a:rPr lang="en-US" sz="1800" dirty="0"/>
              <a:t> </a:t>
            </a:r>
            <a:r>
              <a:rPr lang="en-US" sz="1800" dirty="0" err="1"/>
              <a:t>parissa</a:t>
            </a:r>
            <a:r>
              <a:rPr lang="en-US" sz="1800" dirty="0"/>
              <a:t>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monet</a:t>
            </a:r>
            <a:r>
              <a:rPr lang="en-US" sz="1800" dirty="0"/>
              <a:t> </a:t>
            </a:r>
            <a:r>
              <a:rPr lang="en-US" sz="1800" dirty="0" err="1"/>
              <a:t>intialaiset</a:t>
            </a:r>
            <a:r>
              <a:rPr lang="en-US" sz="1800" dirty="0"/>
              <a:t> </a:t>
            </a:r>
            <a:r>
              <a:rPr lang="en-US" sz="1800" dirty="0" err="1"/>
              <a:t>teologit</a:t>
            </a:r>
            <a:r>
              <a:rPr lang="en-US" sz="1800" dirty="0"/>
              <a:t> </a:t>
            </a:r>
            <a:r>
              <a:rPr lang="en-US" sz="1800" dirty="0" err="1"/>
              <a:t>ylimpiin</a:t>
            </a:r>
            <a:r>
              <a:rPr lang="en-US" sz="1800" dirty="0"/>
              <a:t> </a:t>
            </a:r>
            <a:r>
              <a:rPr lang="en-US" sz="1800" dirty="0" err="1"/>
              <a:t>kastiin</a:t>
            </a:r>
            <a:r>
              <a:rPr lang="en-US" sz="1800" dirty="0"/>
              <a:t> </a:t>
            </a:r>
            <a:r>
              <a:rPr lang="en-US" sz="1800" dirty="0" err="1"/>
              <a:t>kuuluvia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nykyisin</a:t>
            </a:r>
            <a:r>
              <a:rPr lang="en-US" sz="1800" dirty="0"/>
              <a:t> </a:t>
            </a:r>
            <a:r>
              <a:rPr lang="en-US" sz="1800" dirty="0" err="1"/>
              <a:t>suurin</a:t>
            </a:r>
            <a:r>
              <a:rPr lang="en-US" sz="1800" dirty="0"/>
              <a:t> </a:t>
            </a:r>
            <a:r>
              <a:rPr lang="en-US" sz="1800" dirty="0" err="1"/>
              <a:t>osa</a:t>
            </a:r>
            <a:r>
              <a:rPr lang="en-US" sz="1800" dirty="0"/>
              <a:t> </a:t>
            </a:r>
            <a:r>
              <a:rPr lang="en-US" sz="1800" dirty="0" err="1"/>
              <a:t>kristityistä</a:t>
            </a:r>
            <a:r>
              <a:rPr lang="en-US" sz="1800" dirty="0"/>
              <a:t> </a:t>
            </a:r>
            <a:r>
              <a:rPr lang="en-US" sz="1800" dirty="0" err="1"/>
              <a:t>daliteja</a:t>
            </a:r>
            <a:r>
              <a:rPr lang="en-US" sz="1800" dirty="0"/>
              <a:t> </a:t>
            </a:r>
            <a:r>
              <a:rPr lang="en-US" sz="1800" dirty="0" err="1"/>
              <a:t>eli</a:t>
            </a:r>
            <a:r>
              <a:rPr lang="en-US" sz="1800" dirty="0"/>
              <a:t> </a:t>
            </a:r>
            <a:r>
              <a:rPr lang="en-US" sz="1800" dirty="0" err="1"/>
              <a:t>kastittomia</a:t>
            </a:r>
            <a:r>
              <a:rPr lang="en-US" sz="1800" dirty="0"/>
              <a:t> 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dalit-teologian</a:t>
            </a:r>
            <a:r>
              <a:rPr lang="en-US" sz="1800" dirty="0"/>
              <a:t> </a:t>
            </a:r>
            <a:r>
              <a:rPr lang="en-US" sz="1800" dirty="0" err="1"/>
              <a:t>tavoitteena</a:t>
            </a:r>
            <a:r>
              <a:rPr lang="en-US" sz="1800" dirty="0"/>
              <a:t> </a:t>
            </a:r>
            <a:r>
              <a:rPr lang="en-US" sz="1800" dirty="0" err="1"/>
              <a:t>parantaa</a:t>
            </a:r>
            <a:r>
              <a:rPr lang="en-US" sz="1800" dirty="0"/>
              <a:t> </a:t>
            </a:r>
            <a:r>
              <a:rPr lang="en-US" sz="1800" dirty="0" err="1"/>
              <a:t>kastittomien</a:t>
            </a:r>
            <a:r>
              <a:rPr lang="en-US" sz="1800" dirty="0"/>
              <a:t> </a:t>
            </a:r>
            <a:r>
              <a:rPr lang="en-US" sz="1800" dirty="0" err="1"/>
              <a:t>asemaa</a:t>
            </a:r>
            <a:r>
              <a:rPr lang="en-US" sz="1800" dirty="0"/>
              <a:t> </a:t>
            </a:r>
            <a:r>
              <a:rPr lang="en-US" sz="1800" dirty="0" err="1"/>
              <a:t>yhteiskunnassa</a:t>
            </a:r>
            <a:r>
              <a:rPr lang="en-US" sz="1800" dirty="0"/>
              <a:t>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kritisoivat</a:t>
            </a:r>
            <a:r>
              <a:rPr lang="en-US" sz="1800" dirty="0"/>
              <a:t> </a:t>
            </a:r>
            <a:r>
              <a:rPr lang="en-US" sz="1800" dirty="0" err="1"/>
              <a:t>kristinuskon</a:t>
            </a:r>
            <a:r>
              <a:rPr lang="en-US" sz="1800" dirty="0"/>
              <a:t> </a:t>
            </a:r>
            <a:r>
              <a:rPr lang="en-US" sz="1800" dirty="0" err="1"/>
              <a:t>kytköstä</a:t>
            </a:r>
            <a:r>
              <a:rPr lang="en-US" sz="1800" dirty="0"/>
              <a:t> </a:t>
            </a:r>
            <a:r>
              <a:rPr lang="en-US" sz="1800" dirty="0" err="1"/>
              <a:t>ylempiin</a:t>
            </a:r>
            <a:r>
              <a:rPr lang="en-US" sz="1800" dirty="0"/>
              <a:t> </a:t>
            </a:r>
            <a:r>
              <a:rPr lang="en-US" sz="1800" dirty="0" err="1"/>
              <a:t>kasteihin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kristittyihin</a:t>
            </a:r>
            <a:r>
              <a:rPr lang="en-US" sz="1800" dirty="0"/>
              <a:t> </a:t>
            </a:r>
            <a:r>
              <a:rPr lang="en-US" sz="1800" dirty="0" err="1"/>
              <a:t>kohdistuu</a:t>
            </a:r>
            <a:r>
              <a:rPr lang="en-US" sz="1800" dirty="0"/>
              <a:t> </a:t>
            </a:r>
            <a:r>
              <a:rPr lang="en-US" sz="1800" dirty="0" err="1"/>
              <a:t>nykyisin</a:t>
            </a:r>
            <a:r>
              <a:rPr lang="en-US" sz="1800" dirty="0"/>
              <a:t> </a:t>
            </a:r>
            <a:r>
              <a:rPr lang="en-US" sz="1800" dirty="0" err="1"/>
              <a:t>vainoja</a:t>
            </a:r>
            <a:r>
              <a:rPr lang="en-US" sz="1800" dirty="0"/>
              <a:t>​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170432"/>
            <a:ext cx="5785389" cy="655704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Kristinusko</a:t>
            </a:r>
            <a:r>
              <a:rPr lang="en-US" sz="3600" b="1" dirty="0">
                <a:solidFill>
                  <a:srgbClr val="00B0F0"/>
                </a:solidFill>
              </a:rPr>
              <a:t> </a:t>
            </a:r>
            <a:r>
              <a:rPr lang="en-US" sz="3600" b="1" dirty="0" err="1">
                <a:solidFill>
                  <a:srgbClr val="00B0F0"/>
                </a:solidFill>
              </a:rPr>
              <a:t>Kiinassa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6049082" cy="392988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err="1"/>
              <a:t>kristinusko</a:t>
            </a:r>
            <a:r>
              <a:rPr lang="en-US" sz="1800" dirty="0"/>
              <a:t> </a:t>
            </a:r>
            <a:r>
              <a:rPr lang="en-US" sz="1800" dirty="0" err="1"/>
              <a:t>nähty</a:t>
            </a:r>
            <a:r>
              <a:rPr lang="en-US" sz="1800" dirty="0"/>
              <a:t> </a:t>
            </a:r>
            <a:r>
              <a:rPr lang="en-US" sz="1800" dirty="0" err="1"/>
              <a:t>länsimaisena</a:t>
            </a:r>
            <a:r>
              <a:rPr lang="en-US" sz="1800" dirty="0"/>
              <a:t> </a:t>
            </a:r>
            <a:r>
              <a:rPr lang="en-US" sz="1800" dirty="0" err="1"/>
              <a:t>ilmiönä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Kiinassa</a:t>
            </a:r>
            <a:r>
              <a:rPr lang="en-US" sz="1800" dirty="0"/>
              <a:t> </a:t>
            </a:r>
            <a:r>
              <a:rPr lang="en-US" sz="1800" dirty="0" err="1"/>
              <a:t>hyväksytään</a:t>
            </a:r>
            <a:r>
              <a:rPr lang="en-US" sz="1800" dirty="0"/>
              <a:t> </a:t>
            </a:r>
            <a:r>
              <a:rPr lang="en-US" sz="1800" dirty="0" err="1"/>
              <a:t>virallisesti</a:t>
            </a:r>
            <a:r>
              <a:rPr lang="en-US" sz="1800" dirty="0"/>
              <a:t> </a:t>
            </a:r>
            <a:r>
              <a:rPr lang="en-US" sz="1800" dirty="0" err="1"/>
              <a:t>katolinen</a:t>
            </a:r>
            <a:r>
              <a:rPr lang="en-US" sz="1800" dirty="0"/>
              <a:t> ja </a:t>
            </a:r>
            <a:r>
              <a:rPr lang="en-US" sz="1800" dirty="0" err="1"/>
              <a:t>protestanttinen</a:t>
            </a:r>
            <a:r>
              <a:rPr lang="en-US" sz="1800" dirty="0"/>
              <a:t> </a:t>
            </a:r>
            <a:r>
              <a:rPr lang="en-US" sz="1800" dirty="0" err="1"/>
              <a:t>kristinusko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maassa</a:t>
            </a:r>
            <a:r>
              <a:rPr lang="en-US" sz="1800" dirty="0"/>
              <a:t> </a:t>
            </a:r>
            <a:r>
              <a:rPr lang="en-US" sz="1800" dirty="0" err="1"/>
              <a:t>paljon</a:t>
            </a:r>
            <a:r>
              <a:rPr lang="en-US" sz="1800" dirty="0"/>
              <a:t> </a:t>
            </a:r>
            <a:r>
              <a:rPr lang="en-US" sz="1800" dirty="0" err="1"/>
              <a:t>myös</a:t>
            </a:r>
            <a:r>
              <a:rPr lang="en-US" sz="1800" dirty="0"/>
              <a:t> </a:t>
            </a:r>
            <a:r>
              <a:rPr lang="en-US" sz="1800" dirty="0" err="1"/>
              <a:t>epävirallisia</a:t>
            </a:r>
            <a:r>
              <a:rPr lang="en-US" sz="1800" dirty="0"/>
              <a:t> </a:t>
            </a:r>
            <a:r>
              <a:rPr lang="en-US" sz="1800" dirty="0" err="1"/>
              <a:t>seurakuntia</a:t>
            </a:r>
            <a:r>
              <a:rPr lang="en-US" sz="1800" dirty="0"/>
              <a:t>, </a:t>
            </a:r>
            <a:r>
              <a:rPr lang="en-US" sz="1800" dirty="0" err="1"/>
              <a:t>joita</a:t>
            </a:r>
            <a:r>
              <a:rPr lang="en-US" sz="1800" dirty="0"/>
              <a:t> </a:t>
            </a:r>
            <a:r>
              <a:rPr lang="en-US" sz="1800" dirty="0" err="1"/>
              <a:t>kutsutaankotikirkkoliikkeeksi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kristinusko</a:t>
            </a:r>
            <a:r>
              <a:rPr lang="en-US" sz="1800" dirty="0"/>
              <a:t> </a:t>
            </a:r>
            <a:r>
              <a:rPr lang="en-US" sz="1800" dirty="0" err="1"/>
              <a:t>leviää</a:t>
            </a:r>
            <a:r>
              <a:rPr lang="en-US" sz="1800" dirty="0"/>
              <a:t> </a:t>
            </a:r>
            <a:r>
              <a:rPr lang="en-US" sz="1800" dirty="0" err="1"/>
              <a:t>voimakkaasti</a:t>
            </a:r>
            <a:r>
              <a:rPr lang="en-US" sz="1800" dirty="0"/>
              <a:t> </a:t>
            </a:r>
            <a:r>
              <a:rPr lang="en-US" sz="1800" dirty="0" err="1"/>
              <a:t>Kiinassa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haasteena</a:t>
            </a:r>
            <a:r>
              <a:rPr lang="en-US" sz="1800" dirty="0"/>
              <a:t> </a:t>
            </a:r>
            <a:r>
              <a:rPr lang="en-US" sz="1800" dirty="0" err="1"/>
              <a:t>uskonnon</a:t>
            </a:r>
            <a:r>
              <a:rPr lang="en-US" sz="1800" dirty="0"/>
              <a:t> </a:t>
            </a:r>
            <a:r>
              <a:rPr lang="en-US" sz="1800" dirty="0" err="1"/>
              <a:t>kontekstualisointi</a:t>
            </a:r>
            <a:r>
              <a:rPr lang="en-US" sz="1800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5141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170432"/>
            <a:ext cx="5785389" cy="655704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Kristinusko</a:t>
            </a:r>
            <a:r>
              <a:rPr lang="en-US" sz="3600" b="1" dirty="0">
                <a:solidFill>
                  <a:srgbClr val="00B0F0"/>
                </a:solidFill>
              </a:rPr>
              <a:t> </a:t>
            </a:r>
            <a:r>
              <a:rPr lang="en-US" sz="3600" b="1" dirty="0" err="1">
                <a:solidFill>
                  <a:srgbClr val="00B0F0"/>
                </a:solidFill>
              </a:rPr>
              <a:t>Kaakkois-Aasiassa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6049082" cy="392988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err="1"/>
              <a:t>Filippiineillä</a:t>
            </a:r>
            <a:r>
              <a:rPr lang="en-US" sz="1800" dirty="0"/>
              <a:t> </a:t>
            </a:r>
            <a:r>
              <a:rPr lang="en-US" sz="1800" dirty="0" err="1"/>
              <a:t>enemmistö</a:t>
            </a:r>
            <a:r>
              <a:rPr lang="en-US" sz="1800" dirty="0"/>
              <a:t> </a:t>
            </a:r>
            <a:r>
              <a:rPr lang="en-US" sz="1800" dirty="0" err="1"/>
              <a:t>kristittyjä</a:t>
            </a:r>
            <a:r>
              <a:rPr lang="en-US" sz="1800" dirty="0"/>
              <a:t> ​</a:t>
            </a:r>
          </a:p>
          <a:p>
            <a:pPr fontAlgn="base"/>
            <a:r>
              <a:rPr lang="en-US" sz="1800" dirty="0" err="1"/>
              <a:t>muualla</a:t>
            </a:r>
            <a:r>
              <a:rPr lang="en-US" sz="1800" dirty="0"/>
              <a:t> </a:t>
            </a:r>
            <a:r>
              <a:rPr lang="en-US" sz="1800" dirty="0" err="1"/>
              <a:t>kristityt</a:t>
            </a:r>
            <a:r>
              <a:rPr lang="en-US" sz="1800" dirty="0"/>
              <a:t> </a:t>
            </a:r>
            <a:r>
              <a:rPr lang="en-US" sz="1800" dirty="0" err="1"/>
              <a:t>pieni</a:t>
            </a:r>
            <a:r>
              <a:rPr lang="en-US" sz="1800" dirty="0"/>
              <a:t> </a:t>
            </a:r>
            <a:r>
              <a:rPr lang="en-US" sz="1800" dirty="0" err="1"/>
              <a:t>vähemmistö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yhteistyö</a:t>
            </a:r>
            <a:r>
              <a:rPr lang="en-US" sz="1800" dirty="0"/>
              <a:t> </a:t>
            </a:r>
            <a:r>
              <a:rPr lang="en-US" sz="1800" dirty="0" err="1"/>
              <a:t>eri</a:t>
            </a:r>
            <a:r>
              <a:rPr lang="en-US" sz="1800" dirty="0"/>
              <a:t> </a:t>
            </a:r>
            <a:r>
              <a:rPr lang="en-US" sz="1800" dirty="0" err="1"/>
              <a:t>kristillisten</a:t>
            </a:r>
            <a:r>
              <a:rPr lang="en-US" sz="1800" dirty="0"/>
              <a:t> </a:t>
            </a:r>
            <a:r>
              <a:rPr lang="en-US" sz="1800" dirty="0" err="1"/>
              <a:t>yhteisöjen</a:t>
            </a:r>
            <a:r>
              <a:rPr lang="en-US" sz="1800" dirty="0"/>
              <a:t> </a:t>
            </a:r>
            <a:r>
              <a:rPr lang="en-US" sz="1800" dirty="0" err="1"/>
              <a:t>kanssa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lähetystyö</a:t>
            </a:r>
            <a:endParaRPr lang="en-US" sz="1800" dirty="0"/>
          </a:p>
          <a:p>
            <a:pPr marL="0" indent="0" fontAlgn="base">
              <a:buNone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21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170432"/>
            <a:ext cx="5785389" cy="655704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Oseania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5" y="2007368"/>
            <a:ext cx="7896171" cy="392988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err="1"/>
              <a:t>Australiassa</a:t>
            </a:r>
            <a:r>
              <a:rPr lang="en-US" sz="1800" dirty="0"/>
              <a:t> ja </a:t>
            </a:r>
            <a:r>
              <a:rPr lang="en-US" sz="1800" dirty="0" err="1"/>
              <a:t>Tyynenmeren</a:t>
            </a:r>
            <a:r>
              <a:rPr lang="en-US" sz="1800" dirty="0"/>
              <a:t> </a:t>
            </a:r>
            <a:r>
              <a:rPr lang="en-US" sz="1800" dirty="0" err="1"/>
              <a:t>saarilla</a:t>
            </a:r>
            <a:r>
              <a:rPr lang="en-US" sz="1800" dirty="0"/>
              <a:t> </a:t>
            </a:r>
            <a:r>
              <a:rPr lang="en-US" sz="1800" dirty="0" err="1"/>
              <a:t>kristinusko</a:t>
            </a:r>
            <a:r>
              <a:rPr lang="en-US" sz="1800" dirty="0"/>
              <a:t> </a:t>
            </a:r>
            <a:r>
              <a:rPr lang="en-US" sz="1800" dirty="0" err="1"/>
              <a:t>valtauskonto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kristinusko</a:t>
            </a:r>
            <a:r>
              <a:rPr lang="en-US" sz="1800" dirty="0"/>
              <a:t> </a:t>
            </a:r>
            <a:r>
              <a:rPr lang="en-US" sz="1800" dirty="0" err="1"/>
              <a:t>tuotiin</a:t>
            </a:r>
            <a:r>
              <a:rPr lang="en-US" sz="1800" dirty="0"/>
              <a:t> 1700–1800-luvulla </a:t>
            </a:r>
            <a:r>
              <a:rPr lang="en-US" sz="1800" dirty="0" err="1"/>
              <a:t>siirtomaaisäntien</a:t>
            </a:r>
            <a:r>
              <a:rPr lang="en-US" sz="1800" dirty="0"/>
              <a:t> ja </a:t>
            </a:r>
            <a:r>
              <a:rPr lang="en-US" sz="1800" dirty="0" err="1"/>
              <a:t>lähestyön</a:t>
            </a:r>
            <a:r>
              <a:rPr lang="en-US" sz="1800" dirty="0"/>
              <a:t> </a:t>
            </a:r>
            <a:r>
              <a:rPr lang="en-US" sz="1800" dirty="0" err="1"/>
              <a:t>toimesta</a:t>
            </a:r>
            <a:r>
              <a:rPr lang="en-US" sz="1800" dirty="0"/>
              <a:t> </a:t>
            </a:r>
            <a:r>
              <a:rPr lang="en-US" sz="1800" dirty="0" err="1"/>
              <a:t>alueelle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 err="1"/>
              <a:t>alueen</a:t>
            </a:r>
            <a:r>
              <a:rPr lang="en-US" sz="1800" dirty="0"/>
              <a:t> </a:t>
            </a:r>
            <a:r>
              <a:rPr lang="en-US" sz="1800" dirty="0" err="1"/>
              <a:t>alkuperäiskansojen</a:t>
            </a:r>
            <a:r>
              <a:rPr lang="en-US" sz="1800" dirty="0"/>
              <a:t> </a:t>
            </a:r>
            <a:r>
              <a:rPr lang="en-US" sz="1800" dirty="0" err="1"/>
              <a:t>pakkokristillistäminen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/>
              <a:t>Australia:​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anglikaaninen</a:t>
            </a:r>
            <a:r>
              <a:rPr lang="en-US" sz="1800" dirty="0"/>
              <a:t> </a:t>
            </a:r>
            <a:r>
              <a:rPr lang="en-US" sz="1800" dirty="0" err="1"/>
              <a:t>kirkko</a:t>
            </a:r>
            <a:r>
              <a:rPr lang="en-US" sz="1800" dirty="0"/>
              <a:t> </a:t>
            </a:r>
            <a:r>
              <a:rPr lang="en-US" sz="1800" dirty="0" err="1"/>
              <a:t>suurin</a:t>
            </a:r>
            <a:r>
              <a:rPr lang="en-US" sz="1800" dirty="0"/>
              <a:t> </a:t>
            </a:r>
            <a:r>
              <a:rPr lang="en-US" sz="1800" dirty="0" err="1"/>
              <a:t>kirkkokunta</a:t>
            </a:r>
            <a:r>
              <a:rPr lang="en-US" sz="1800" dirty="0"/>
              <a:t>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karismaattinen</a:t>
            </a:r>
            <a:r>
              <a:rPr lang="en-US" sz="1800" dirty="0"/>
              <a:t> </a:t>
            </a:r>
            <a:r>
              <a:rPr lang="en-US" sz="1800" dirty="0" err="1"/>
              <a:t>kristillisyys</a:t>
            </a:r>
            <a:r>
              <a:rPr lang="en-US" sz="1800" dirty="0"/>
              <a:t> ​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1800" dirty="0" err="1"/>
              <a:t>alkuperäiskansojen</a:t>
            </a:r>
            <a:r>
              <a:rPr lang="en-US" sz="1800" dirty="0"/>
              <a:t> </a:t>
            </a:r>
            <a:r>
              <a:rPr lang="en-US" sz="1800" dirty="0" err="1"/>
              <a:t>teologiaa</a:t>
            </a:r>
            <a:r>
              <a:rPr lang="en-US" sz="1800" dirty="0"/>
              <a:t> </a:t>
            </a:r>
            <a:r>
              <a:rPr lang="en-US" sz="1800" dirty="0" err="1"/>
              <a:t>kehitetty</a:t>
            </a:r>
            <a:r>
              <a:rPr lang="en-US" sz="1800" dirty="0"/>
              <a:t> 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aboriginaalien</a:t>
            </a:r>
            <a:r>
              <a:rPr lang="en-US" sz="1800" dirty="0"/>
              <a:t> </a:t>
            </a:r>
            <a:r>
              <a:rPr lang="en-US" sz="1800" dirty="0" err="1"/>
              <a:t>parissa</a:t>
            </a:r>
            <a:r>
              <a:rPr lang="en-US" sz="1800" dirty="0"/>
              <a:t> </a:t>
            </a:r>
          </a:p>
          <a:p>
            <a:pPr marL="0" indent="0" fontAlgn="base">
              <a:buNone/>
            </a:pP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37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 err="1"/>
              <a:t>dalitit</a:t>
            </a:r>
            <a:endParaRPr lang="fi-FI" sz="1800" dirty="0"/>
          </a:p>
          <a:p>
            <a:pPr fontAlgn="base"/>
            <a:r>
              <a:rPr lang="fi-FI" sz="1800" dirty="0"/>
              <a:t>kotikirkkoliike</a:t>
            </a:r>
          </a:p>
          <a:p>
            <a:pPr fontAlgn="base"/>
            <a:r>
              <a:rPr lang="fi-FI" sz="1800" dirty="0"/>
              <a:t>lähetystyö</a:t>
            </a:r>
          </a:p>
          <a:p>
            <a:pPr fontAlgn="base"/>
            <a:r>
              <a:rPr lang="fi-FI" sz="1800" dirty="0" err="1"/>
              <a:t>kontekstualisointi</a:t>
            </a:r>
            <a:endParaRPr lang="fi-FI" sz="1800" dirty="0"/>
          </a:p>
          <a:p>
            <a:pPr fontAlgn="base"/>
            <a:r>
              <a:rPr lang="fi-FI" sz="1800" dirty="0" err="1"/>
              <a:t>dalit</a:t>
            </a:r>
            <a:r>
              <a:rPr lang="fi-FI" sz="1800" dirty="0"/>
              <a:t>-teologia</a:t>
            </a:r>
          </a:p>
          <a:p>
            <a:pPr fontAlgn="base"/>
            <a:r>
              <a:rPr lang="fi-FI" sz="1800" dirty="0"/>
              <a:t>alkuperäiskansojen teologia</a:t>
            </a:r>
          </a:p>
          <a:p>
            <a:pPr fontAlgn="base"/>
            <a:r>
              <a:rPr lang="fi-FI" sz="1800" dirty="0"/>
              <a:t>Tuomas-kristityt</a:t>
            </a:r>
            <a:endParaRPr lang="en-US" sz="1800" dirty="0"/>
          </a:p>
          <a:p>
            <a:pPr marL="0" indent="0" fontAlgn="base">
              <a:buNone/>
            </a:pPr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239</Words>
  <Application>Microsoft Office PowerPoint</Application>
  <PresentationFormat>Laajakuva</PresentationFormat>
  <Paragraphs>55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Office-teema</vt:lpstr>
      <vt:lpstr>14 Kristinusko Aasiassa ja Oseaniassa</vt:lpstr>
      <vt:lpstr>Johdattavat kysymykset</vt:lpstr>
      <vt:lpstr>Lähi-itä </vt:lpstr>
      <vt:lpstr>Kristinuskon levinneisyys 300-luvun lopulla </vt:lpstr>
      <vt:lpstr>Intialainen kristinusko </vt:lpstr>
      <vt:lpstr>Kristinusko Kiinassa </vt:lpstr>
      <vt:lpstr>Kristinusko Kaakkois-Aasiassa </vt:lpstr>
      <vt:lpstr>Oseania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33</cp:revision>
  <dcterms:created xsi:type="dcterms:W3CDTF">2020-12-21T15:15:55Z</dcterms:created>
  <dcterms:modified xsi:type="dcterms:W3CDTF">2022-08-31T09:51:17Z</dcterms:modified>
</cp:coreProperties>
</file>