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98" r:id="rId5"/>
    <p:sldId id="295" r:id="rId6"/>
    <p:sldId id="300" r:id="rId7"/>
    <p:sldId id="29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4"/>
    <p:restoredTop sz="94697"/>
  </p:normalViewPr>
  <p:slideViewPr>
    <p:cSldViewPr snapToGrid="0" snapToObjects="1">
      <p:cViewPr varScale="1">
        <p:scale>
          <a:sx n="72" d="100"/>
          <a:sy n="72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31/8/22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46EB4A-3FAD-9041-BAFB-54B3807D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19" r="203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5575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/>
              <a:t>12 </a:t>
            </a:r>
            <a:r>
              <a:rPr lang="en-US" b="1" dirty="0" err="1"/>
              <a:t>Kristinusko</a:t>
            </a:r>
            <a:r>
              <a:rPr lang="en-US" b="1" dirty="0"/>
              <a:t> </a:t>
            </a:r>
            <a:r>
              <a:rPr lang="en-US" b="1" dirty="0" err="1"/>
              <a:t>Latinalaisessa</a:t>
            </a:r>
            <a:r>
              <a:rPr lang="en-US" b="1" dirty="0"/>
              <a:t> </a:t>
            </a:r>
            <a:r>
              <a:rPr lang="en-US" b="1" dirty="0" err="1"/>
              <a:t>Amerikassa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2719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122–129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Miten kristinusko levisi Latinalaiseen Amerikkaan? </a:t>
            </a:r>
          </a:p>
          <a:p>
            <a:pPr fontAlgn="base"/>
            <a:r>
              <a:rPr lang="fi-FI" sz="1800" dirty="0"/>
              <a:t>Millainen asema katolisella kirkolla on? </a:t>
            </a:r>
          </a:p>
          <a:p>
            <a:pPr fontAlgn="base"/>
            <a:r>
              <a:rPr lang="fi-FI" sz="1800" dirty="0"/>
              <a:t>Miten protestantismi vaikuttaa Latinalaisessa Amerikassa? </a:t>
            </a:r>
          </a:p>
          <a:p>
            <a:pPr fontAlgn="base"/>
            <a:r>
              <a:rPr lang="fi-FI" sz="1800" dirty="0"/>
              <a:t>Millainen on uskonnon ja politiikan suhde? </a:t>
            </a:r>
          </a:p>
          <a:p>
            <a:pPr fontAlgn="base"/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B0F0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96" y="1896533"/>
            <a:ext cx="8191768" cy="4176057"/>
          </a:xfrm>
        </p:spPr>
        <p:txBody>
          <a:bodyPr>
            <a:normAutofit/>
          </a:bodyPr>
          <a:lstStyle/>
          <a:p>
            <a:r>
              <a:rPr lang="en-US" sz="1800" dirty="0" err="1"/>
              <a:t>eurooppalaisten</a:t>
            </a:r>
            <a:r>
              <a:rPr lang="en-US" sz="1800" dirty="0"/>
              <a:t> </a:t>
            </a:r>
            <a:r>
              <a:rPr lang="en-US" sz="1800" dirty="0" err="1"/>
              <a:t>valloittajien</a:t>
            </a:r>
            <a:r>
              <a:rPr lang="en-US" sz="1800" dirty="0"/>
              <a:t> </a:t>
            </a:r>
            <a:r>
              <a:rPr lang="en-US" sz="1800" dirty="0" err="1"/>
              <a:t>mukana</a:t>
            </a:r>
            <a:r>
              <a:rPr lang="en-US" sz="1800" dirty="0"/>
              <a:t> 1400-luvulla</a:t>
            </a:r>
          </a:p>
          <a:p>
            <a:r>
              <a:rPr lang="en-US" sz="1800" dirty="0" err="1"/>
              <a:t>käännyttäminen</a:t>
            </a:r>
            <a:r>
              <a:rPr lang="en-US" sz="1800" dirty="0"/>
              <a:t> </a:t>
            </a:r>
            <a:r>
              <a:rPr lang="en-US" sz="1800" dirty="0" err="1"/>
              <a:t>monesti</a:t>
            </a:r>
            <a:r>
              <a:rPr lang="en-US" sz="1800" dirty="0"/>
              <a:t> </a:t>
            </a:r>
            <a:r>
              <a:rPr lang="en-US" sz="1800" dirty="0" err="1"/>
              <a:t>väkivaltaista</a:t>
            </a:r>
            <a:endParaRPr lang="en-US" sz="1800" dirty="0"/>
          </a:p>
          <a:p>
            <a:r>
              <a:rPr lang="en-US" sz="1800" dirty="0" err="1"/>
              <a:t>synkretismi</a:t>
            </a:r>
            <a:endParaRPr lang="en-US" sz="1800" dirty="0"/>
          </a:p>
          <a:p>
            <a:pPr fontAlgn="base"/>
            <a:r>
              <a:rPr lang="fi-FI" sz="1800" dirty="0"/>
              <a:t>Nykyään Latinalaisen Amerikan asukkaista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noin 90 % kristittyjä, joista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noin 69 % katolilaisia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noin 20 % protestantteja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 err="1"/>
              <a:t>helluntalaisuus</a:t>
            </a:r>
            <a:r>
              <a:rPr lang="fi-FI" sz="1800" dirty="0"/>
              <a:t> ja uuskarismaattisuus vahvassa kasvussa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982133"/>
            <a:ext cx="5883092" cy="914400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Maanosan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kristillistäminen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86" y="1044064"/>
            <a:ext cx="5785389" cy="782072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Katolinen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kirkko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86" y="2007368"/>
            <a:ext cx="7475546" cy="3929882"/>
          </a:xfrm>
        </p:spPr>
        <p:txBody>
          <a:bodyPr>
            <a:normAutofit/>
          </a:bodyPr>
          <a:lstStyle/>
          <a:p>
            <a:r>
              <a:rPr lang="en-US" sz="1800" dirty="0"/>
              <a:t>1800-luvulle </a:t>
            </a:r>
            <a:r>
              <a:rPr lang="en-US" sz="1800" dirty="0" err="1"/>
              <a:t>asti</a:t>
            </a:r>
            <a:r>
              <a:rPr lang="en-US" sz="1800" dirty="0"/>
              <a:t> </a:t>
            </a:r>
            <a:r>
              <a:rPr lang="en-US" sz="1800" dirty="0" err="1"/>
              <a:t>kirkolla</a:t>
            </a:r>
            <a:r>
              <a:rPr lang="en-US" sz="1800" dirty="0"/>
              <a:t> </a:t>
            </a:r>
            <a:r>
              <a:rPr lang="en-US" sz="1800" dirty="0" err="1"/>
              <a:t>paljon</a:t>
            </a:r>
            <a:r>
              <a:rPr lang="en-US" sz="1800" dirty="0"/>
              <a:t> </a:t>
            </a:r>
            <a:r>
              <a:rPr lang="en-US" sz="1800" dirty="0" err="1"/>
              <a:t>valtaa</a:t>
            </a:r>
            <a:r>
              <a:rPr lang="en-US" sz="1800" dirty="0"/>
              <a:t> ja </a:t>
            </a:r>
            <a:r>
              <a:rPr lang="en-US" sz="1800" dirty="0" err="1"/>
              <a:t>omaisuutta</a:t>
            </a:r>
            <a:endParaRPr lang="en-US" sz="1800" dirty="0"/>
          </a:p>
          <a:p>
            <a:r>
              <a:rPr lang="en-US" sz="1800" dirty="0" err="1"/>
              <a:t>alueen</a:t>
            </a:r>
            <a:r>
              <a:rPr lang="en-US" sz="1800" dirty="0"/>
              <a:t> maiden </a:t>
            </a:r>
            <a:r>
              <a:rPr lang="en-US" sz="1800" dirty="0" err="1"/>
              <a:t>itsenäistyttyä</a:t>
            </a:r>
            <a:r>
              <a:rPr lang="en-US" sz="1800" dirty="0"/>
              <a:t> </a:t>
            </a:r>
            <a:r>
              <a:rPr lang="en-US" sz="1800" dirty="0" err="1"/>
              <a:t>kirkko</a:t>
            </a:r>
            <a:r>
              <a:rPr lang="en-US" sz="1800" dirty="0"/>
              <a:t> </a:t>
            </a:r>
            <a:r>
              <a:rPr lang="en-US" sz="1800" dirty="0" err="1"/>
              <a:t>menetti</a:t>
            </a:r>
            <a:r>
              <a:rPr lang="en-US" sz="1800" dirty="0"/>
              <a:t> </a:t>
            </a:r>
            <a:r>
              <a:rPr lang="en-US" sz="1800" dirty="0" err="1"/>
              <a:t>valtaansa</a:t>
            </a:r>
            <a:endParaRPr lang="en-US" sz="1800" dirty="0"/>
          </a:p>
          <a:p>
            <a:r>
              <a:rPr lang="en-US" sz="1800" dirty="0"/>
              <a:t>1900-luvulla </a:t>
            </a:r>
            <a:r>
              <a:rPr lang="en-US" sz="1800" dirty="0" err="1"/>
              <a:t>monissa</a:t>
            </a:r>
            <a:r>
              <a:rPr lang="en-US" sz="1800" dirty="0"/>
              <a:t> </a:t>
            </a:r>
            <a:r>
              <a:rPr lang="en-US" sz="1800" dirty="0" err="1"/>
              <a:t>maissa</a:t>
            </a:r>
            <a:r>
              <a:rPr lang="en-US" sz="1800" dirty="0"/>
              <a:t> </a:t>
            </a:r>
            <a:r>
              <a:rPr lang="en-US" sz="1800" dirty="0" err="1"/>
              <a:t>sisällissotia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osa</a:t>
            </a:r>
            <a:r>
              <a:rPr lang="en-US" sz="1800" dirty="0"/>
              <a:t> </a:t>
            </a:r>
            <a:r>
              <a:rPr lang="en-US" sz="1800" dirty="0" err="1"/>
              <a:t>kristityistä</a:t>
            </a:r>
            <a:r>
              <a:rPr lang="en-US" sz="1800" dirty="0"/>
              <a:t> </a:t>
            </a:r>
            <a:r>
              <a:rPr lang="en-US" sz="1800" dirty="0" err="1"/>
              <a:t>puolusti</a:t>
            </a:r>
            <a:r>
              <a:rPr lang="en-US" sz="1800" dirty="0"/>
              <a:t> </a:t>
            </a:r>
            <a:r>
              <a:rPr lang="en-US" sz="1800" dirty="0" err="1"/>
              <a:t>valtaapitäviä</a:t>
            </a:r>
            <a:r>
              <a:rPr lang="en-US" sz="1800" dirty="0"/>
              <a:t>, </a:t>
            </a:r>
            <a:r>
              <a:rPr lang="en-US" sz="1800" dirty="0" err="1"/>
              <a:t>osa</a:t>
            </a:r>
            <a:r>
              <a:rPr lang="en-US" sz="1800" dirty="0"/>
              <a:t> </a:t>
            </a:r>
            <a:r>
              <a:rPr lang="en-US" sz="1800" dirty="0" err="1"/>
              <a:t>asettui</a:t>
            </a:r>
            <a:r>
              <a:rPr lang="en-US" sz="1800" dirty="0"/>
              <a:t> </a:t>
            </a:r>
            <a:r>
              <a:rPr lang="en-US" sz="1800" dirty="0" err="1"/>
              <a:t>köyhien</a:t>
            </a:r>
            <a:r>
              <a:rPr lang="en-US" sz="1800" dirty="0"/>
              <a:t> </a:t>
            </a:r>
            <a:r>
              <a:rPr lang="en-US" sz="1800" dirty="0" err="1"/>
              <a:t>puolelle</a:t>
            </a:r>
            <a:endParaRPr lang="en-US" sz="1800" dirty="0"/>
          </a:p>
          <a:p>
            <a:r>
              <a:rPr lang="en-US" sz="1800" dirty="0" err="1"/>
              <a:t>vapautuksen</a:t>
            </a:r>
            <a:r>
              <a:rPr lang="en-US" sz="1800" dirty="0"/>
              <a:t> </a:t>
            </a:r>
            <a:r>
              <a:rPr lang="en-US" sz="1800" dirty="0" err="1"/>
              <a:t>teologiaa</a:t>
            </a:r>
            <a:r>
              <a:rPr lang="en-US" sz="1800" dirty="0"/>
              <a:t> </a:t>
            </a:r>
            <a:r>
              <a:rPr lang="en-US" sz="1800" dirty="0" err="1"/>
              <a:t>monissa</a:t>
            </a:r>
            <a:r>
              <a:rPr lang="en-US" sz="1800" dirty="0"/>
              <a:t> </a:t>
            </a:r>
            <a:r>
              <a:rPr lang="en-US" sz="1800" dirty="0" err="1"/>
              <a:t>maissa</a:t>
            </a:r>
            <a:endParaRPr lang="en-US" sz="1800" dirty="0"/>
          </a:p>
          <a:p>
            <a:r>
              <a:rPr lang="en-US" sz="1800" dirty="0" err="1"/>
              <a:t>kirkko</a:t>
            </a:r>
            <a:r>
              <a:rPr lang="en-US" sz="1800" dirty="0"/>
              <a:t> </a:t>
            </a:r>
            <a:r>
              <a:rPr lang="en-US" sz="1800" dirty="0" err="1"/>
              <a:t>huolissaan</a:t>
            </a:r>
            <a:r>
              <a:rPr lang="en-US" sz="1800" dirty="0"/>
              <a:t> </a:t>
            </a:r>
            <a:r>
              <a:rPr lang="en-US" sz="1800" dirty="0" err="1"/>
              <a:t>maallistumisesta</a:t>
            </a:r>
            <a:endParaRPr lang="en-US" sz="1800" dirty="0"/>
          </a:p>
          <a:p>
            <a:r>
              <a:rPr lang="en-US" sz="1800" dirty="0" err="1"/>
              <a:t>kirkon</a:t>
            </a:r>
            <a:r>
              <a:rPr lang="en-US" sz="1800" dirty="0"/>
              <a:t> </a:t>
            </a:r>
            <a:r>
              <a:rPr lang="en-US" sz="1800" dirty="0" err="1"/>
              <a:t>sosiaalityötä</a:t>
            </a:r>
            <a:r>
              <a:rPr lang="en-US" sz="1800" dirty="0"/>
              <a:t> </a:t>
            </a:r>
            <a:r>
              <a:rPr lang="en-US" sz="1800" dirty="0" err="1"/>
              <a:t>arvostetaan</a:t>
            </a:r>
            <a:r>
              <a:rPr lang="en-US" sz="1800" dirty="0"/>
              <a:t> </a:t>
            </a:r>
            <a:r>
              <a:rPr lang="en-US" sz="1800" dirty="0" err="1"/>
              <a:t>laajasti</a:t>
            </a:r>
            <a:endParaRPr lang="en-US" sz="1800" dirty="0"/>
          </a:p>
          <a:p>
            <a:r>
              <a:rPr lang="en-US" sz="1800" dirty="0" err="1"/>
              <a:t>eletyssä</a:t>
            </a:r>
            <a:r>
              <a:rPr lang="en-US" sz="1800" dirty="0"/>
              <a:t> </a:t>
            </a:r>
            <a:r>
              <a:rPr lang="en-US" sz="1800" dirty="0" err="1"/>
              <a:t>uskonnossa</a:t>
            </a:r>
            <a:r>
              <a:rPr lang="en-US" sz="1800" dirty="0"/>
              <a:t> </a:t>
            </a:r>
            <a:r>
              <a:rPr lang="en-US" sz="1800" dirty="0" err="1"/>
              <a:t>tyypillistä</a:t>
            </a:r>
            <a:r>
              <a:rPr lang="en-US" sz="18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pyhien</a:t>
            </a:r>
            <a:r>
              <a:rPr lang="en-US" sz="1800" dirty="0"/>
              <a:t> </a:t>
            </a:r>
            <a:r>
              <a:rPr lang="en-US" sz="1800" dirty="0" err="1"/>
              <a:t>palvonta</a:t>
            </a:r>
            <a:r>
              <a:rPr lang="en-US" sz="1800" dirty="0"/>
              <a:t>, </a:t>
            </a:r>
            <a:r>
              <a:rPr lang="en-US" sz="1800" dirty="0" err="1"/>
              <a:t>erityisesti</a:t>
            </a:r>
            <a:r>
              <a:rPr lang="en-US" sz="1800" dirty="0"/>
              <a:t> </a:t>
            </a:r>
            <a:r>
              <a:rPr lang="en-US" sz="1800" dirty="0" err="1"/>
              <a:t>Neitsyt</a:t>
            </a:r>
            <a:r>
              <a:rPr lang="en-US" sz="1800" dirty="0"/>
              <a:t> Maria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karismaattinen</a:t>
            </a:r>
            <a:r>
              <a:rPr lang="en-US" sz="1800" dirty="0"/>
              <a:t> </a:t>
            </a:r>
            <a:r>
              <a:rPr lang="en-US" sz="1800" dirty="0" err="1"/>
              <a:t>liike</a:t>
            </a:r>
            <a:endParaRPr lang="en-US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988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9" y="1893710"/>
            <a:ext cx="6965442" cy="4013313"/>
          </a:xfrm>
        </p:spPr>
        <p:txBody>
          <a:bodyPr>
            <a:normAutofit/>
          </a:bodyPr>
          <a:lstStyle/>
          <a:p>
            <a:r>
              <a:rPr lang="en-US" sz="1800" dirty="0" err="1"/>
              <a:t>erityisen</a:t>
            </a:r>
            <a:r>
              <a:rPr lang="en-US" sz="1800" dirty="0"/>
              <a:t> </a:t>
            </a:r>
            <a:r>
              <a:rPr lang="en-US" sz="1800" dirty="0" err="1"/>
              <a:t>paljon</a:t>
            </a:r>
            <a:r>
              <a:rPr lang="en-US" sz="1800" dirty="0"/>
              <a:t> </a:t>
            </a:r>
            <a:r>
              <a:rPr lang="en-US" sz="1800" dirty="0" err="1"/>
              <a:t>kannattajia</a:t>
            </a:r>
            <a:r>
              <a:rPr lang="en-US" sz="1800" dirty="0"/>
              <a:t> </a:t>
            </a:r>
            <a:r>
              <a:rPr lang="en-US" sz="1800" dirty="0" err="1"/>
              <a:t>helluntailaisilla</a:t>
            </a:r>
            <a:endParaRPr lang="en-US" sz="1800" dirty="0"/>
          </a:p>
          <a:p>
            <a:r>
              <a:rPr lang="en-US" sz="1800" dirty="0" err="1"/>
              <a:t>uuskarismaattisuus</a:t>
            </a:r>
            <a:endParaRPr lang="en-US" sz="1800" dirty="0"/>
          </a:p>
          <a:p>
            <a:r>
              <a:rPr lang="en-US" sz="1800" dirty="0" err="1"/>
              <a:t>eksorkismi</a:t>
            </a:r>
            <a:endParaRPr lang="en-US" sz="1800" dirty="0"/>
          </a:p>
          <a:p>
            <a:r>
              <a:rPr lang="en-US" sz="1800" dirty="0" err="1"/>
              <a:t>menestysteologia</a:t>
            </a:r>
            <a:endParaRPr lang="en-US" sz="1800" dirty="0"/>
          </a:p>
          <a:p>
            <a:r>
              <a:rPr lang="en-US" sz="1800" dirty="0" err="1"/>
              <a:t>millenarismi</a:t>
            </a:r>
            <a:endParaRPr lang="en-US" sz="1800" dirty="0"/>
          </a:p>
          <a:p>
            <a:r>
              <a:rPr lang="en-US" sz="1800" dirty="0" err="1"/>
              <a:t>protestanttinen</a:t>
            </a:r>
            <a:r>
              <a:rPr lang="en-US" sz="1800" dirty="0"/>
              <a:t> ja </a:t>
            </a:r>
            <a:r>
              <a:rPr lang="en-US" sz="1800" dirty="0" err="1"/>
              <a:t>karismaattinen</a:t>
            </a:r>
            <a:r>
              <a:rPr lang="en-US" sz="1800" dirty="0"/>
              <a:t> </a:t>
            </a:r>
            <a:r>
              <a:rPr lang="en-US" sz="1800" dirty="0" err="1"/>
              <a:t>kristillisyys</a:t>
            </a:r>
            <a:r>
              <a:rPr lang="en-US" sz="1800" dirty="0"/>
              <a:t> </a:t>
            </a:r>
            <a:r>
              <a:rPr lang="en-US" sz="1800" dirty="0" err="1"/>
              <a:t>edistäneet</a:t>
            </a:r>
            <a:r>
              <a:rPr lang="en-US" sz="1800" dirty="0"/>
              <a:t> </a:t>
            </a:r>
            <a:r>
              <a:rPr lang="en-US" sz="1800" dirty="0" err="1"/>
              <a:t>demokratiaa</a:t>
            </a:r>
            <a:r>
              <a:rPr lang="en-US" sz="1800" dirty="0"/>
              <a:t> </a:t>
            </a:r>
            <a:r>
              <a:rPr lang="en-US" sz="1800" dirty="0" err="1"/>
              <a:t>monissa</a:t>
            </a:r>
            <a:r>
              <a:rPr lang="en-US" sz="1800" dirty="0"/>
              <a:t> </a:t>
            </a:r>
            <a:r>
              <a:rPr lang="en-US" sz="1800" dirty="0" err="1"/>
              <a:t>maissa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9" y="1057276"/>
            <a:ext cx="5644713" cy="1159228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00B0F0"/>
                </a:solidFill>
              </a:rPr>
              <a:t>Protestanttinen</a:t>
            </a:r>
            <a:r>
              <a:rPr lang="en-US" sz="3600" b="1" dirty="0">
                <a:solidFill>
                  <a:srgbClr val="00B0F0"/>
                </a:solidFill>
              </a:rPr>
              <a:t> ja </a:t>
            </a:r>
            <a:r>
              <a:rPr lang="en-US" sz="3600" b="1" dirty="0" err="1">
                <a:solidFill>
                  <a:srgbClr val="00B0F0"/>
                </a:solidFill>
              </a:rPr>
              <a:t>karismaattinen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kristillisyys</a:t>
            </a:r>
            <a:br>
              <a:rPr lang="fi-FI" sz="3600" dirty="0"/>
            </a:b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4831178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5099"/>
            <a:ext cx="5491163" cy="1085849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>
                <a:solidFill>
                  <a:srgbClr val="00B0F0"/>
                </a:solidFill>
              </a:rPr>
              <a:t>Muita </a:t>
            </a:r>
            <a:r>
              <a:rPr lang="en-US" sz="3600" b="1" dirty="0" err="1">
                <a:solidFill>
                  <a:srgbClr val="00B0F0"/>
                </a:solidFill>
              </a:rPr>
              <a:t>kristinuskoon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liittyviä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uskontoja</a:t>
            </a:r>
            <a:br>
              <a:rPr lang="fi-FI" sz="3600" dirty="0"/>
            </a:b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E27128DA-F6F7-ED4B-8B3F-8C4E0899D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563"/>
            <a:ext cx="6235263" cy="3962399"/>
          </a:xfrm>
        </p:spPr>
        <p:txBody>
          <a:bodyPr/>
          <a:lstStyle/>
          <a:p>
            <a:r>
              <a:rPr lang="en-US" sz="1800" dirty="0" err="1"/>
              <a:t>maanosan</a:t>
            </a:r>
            <a:r>
              <a:rPr lang="en-US" sz="1800" dirty="0"/>
              <a:t> </a:t>
            </a:r>
            <a:r>
              <a:rPr lang="en-US" sz="1800" dirty="0" err="1"/>
              <a:t>uskonnollisuus</a:t>
            </a:r>
            <a:r>
              <a:rPr lang="en-US" sz="1800" dirty="0"/>
              <a:t> </a:t>
            </a:r>
            <a:r>
              <a:rPr lang="en-US" sz="1800" dirty="0" err="1"/>
              <a:t>pluralistista</a:t>
            </a:r>
            <a:endParaRPr lang="en-US" sz="1800" dirty="0"/>
          </a:p>
          <a:p>
            <a:r>
              <a:rPr lang="en-US" sz="1800" dirty="0" err="1"/>
              <a:t>muihin</a:t>
            </a:r>
            <a:r>
              <a:rPr lang="en-US" sz="1800" dirty="0"/>
              <a:t> </a:t>
            </a:r>
            <a:r>
              <a:rPr lang="en-US" sz="1800" dirty="0" err="1"/>
              <a:t>uskontoihin</a:t>
            </a:r>
            <a:r>
              <a:rPr lang="en-US" sz="1800" dirty="0"/>
              <a:t> </a:t>
            </a:r>
            <a:r>
              <a:rPr lang="en-US" sz="1800" dirty="0" err="1"/>
              <a:t>yhdistynyt</a:t>
            </a:r>
            <a:r>
              <a:rPr lang="en-US" sz="1800" dirty="0"/>
              <a:t> </a:t>
            </a:r>
            <a:r>
              <a:rPr lang="en-US" sz="1800" dirty="0" err="1"/>
              <a:t>kristinuskon</a:t>
            </a:r>
            <a:r>
              <a:rPr lang="en-US" sz="1800" dirty="0"/>
              <a:t> </a:t>
            </a:r>
            <a:r>
              <a:rPr lang="en-US" sz="1800" dirty="0" err="1"/>
              <a:t>piirteitä</a:t>
            </a:r>
            <a:endParaRPr lang="en-US" sz="1800" dirty="0"/>
          </a:p>
          <a:p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santeria</a:t>
            </a:r>
            <a:endParaRPr lang="en-US" sz="1800" dirty="0"/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76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uuskarismaattisuus</a:t>
            </a:r>
          </a:p>
          <a:p>
            <a:pPr fontAlgn="base"/>
            <a:r>
              <a:rPr lang="fi-FI" sz="1800" dirty="0"/>
              <a:t>katolinen karismaattisuus</a:t>
            </a:r>
          </a:p>
          <a:p>
            <a:pPr fontAlgn="base"/>
            <a:r>
              <a:rPr lang="fi-FI" sz="1800" dirty="0"/>
              <a:t>menestysteologia</a:t>
            </a:r>
          </a:p>
          <a:p>
            <a:pPr fontAlgn="base"/>
            <a:r>
              <a:rPr lang="fi-FI" sz="1800" dirty="0" err="1"/>
              <a:t>eksorkismi</a:t>
            </a:r>
            <a:endParaRPr lang="fi-FI" sz="1800" dirty="0"/>
          </a:p>
          <a:p>
            <a:pPr fontAlgn="base"/>
            <a:r>
              <a:rPr lang="fi-FI" sz="1800" dirty="0"/>
              <a:t>pluralismi</a:t>
            </a:r>
          </a:p>
          <a:p>
            <a:pPr fontAlgn="base"/>
            <a:r>
              <a:rPr lang="fi-FI" sz="1800" dirty="0"/>
              <a:t>vapautuksen teologia</a:t>
            </a:r>
          </a:p>
          <a:p>
            <a:pPr fontAlgn="base"/>
            <a:r>
              <a:rPr lang="fi-FI" sz="1800" dirty="0" err="1"/>
              <a:t>inkulturaatio</a:t>
            </a:r>
            <a:r>
              <a:rPr lang="fi-FI" sz="1800" dirty="0"/>
              <a:t>-oppi</a:t>
            </a:r>
          </a:p>
          <a:p>
            <a:pPr fontAlgn="base"/>
            <a:r>
              <a:rPr lang="fi-FI" sz="1800" dirty="0"/>
              <a:t>synkretismi</a:t>
            </a:r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170</Words>
  <Application>Microsoft Office PowerPoint</Application>
  <PresentationFormat>Laajakuva</PresentationFormat>
  <Paragraphs>49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Office-teema</vt:lpstr>
      <vt:lpstr>12 Kristinusko Latinalaisessa Amerikassa</vt:lpstr>
      <vt:lpstr>Johdattavat kysymykset</vt:lpstr>
      <vt:lpstr>Maanosan kristillistäminen </vt:lpstr>
      <vt:lpstr>Katolinen kirkko </vt:lpstr>
      <vt:lpstr>Protestanttinen ja karismaattinen kristillisyys  </vt:lpstr>
      <vt:lpstr>Muita kristinuskoon liittyviä uskontoja 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Islamin synty ja Koraani</dc:title>
  <dc:creator>Taina Nyström</dc:creator>
  <cp:lastModifiedBy>Syrjäläinen Jarno Antero</cp:lastModifiedBy>
  <cp:revision>26</cp:revision>
  <dcterms:created xsi:type="dcterms:W3CDTF">2020-12-21T15:15:55Z</dcterms:created>
  <dcterms:modified xsi:type="dcterms:W3CDTF">2022-08-31T09:48:18Z</dcterms:modified>
</cp:coreProperties>
</file>