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05"/>
  </p:normalViewPr>
  <p:slideViewPr>
    <p:cSldViewPr>
      <p:cViewPr varScale="1">
        <p:scale>
          <a:sx n="68" d="100"/>
          <a:sy n="68" d="100"/>
        </p:scale>
        <p:origin x="122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AA9F21-7230-43B8-A0F7-4BDCBB88F4E0}" type="datetimeFigureOut">
              <a:rPr lang="fi-FI" smtClean="0"/>
              <a:t>29.8.2017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0BF6F8-B28F-48B8-A872-01D0DE0C055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64482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A0B3B4-F971-4AD3-B530-DE860EFC07D2}" type="slidenum">
              <a:rPr lang="fi-FI" smtClean="0"/>
              <a:pPr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889816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A0B3B4-F971-4AD3-B530-DE860EFC07D2}" type="slidenum">
              <a:rPr lang="fi-FI" smtClean="0"/>
              <a:pPr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653005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A0B3B4-F971-4AD3-B530-DE860EFC07D2}" type="slidenum">
              <a:rPr lang="fi-FI" smtClean="0"/>
              <a:pPr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553329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A0B3B4-F971-4AD3-B530-DE860EFC07D2}" type="slidenum">
              <a:rPr lang="fi-FI" smtClean="0"/>
              <a:pPr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647676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A0B3B4-F971-4AD3-B530-DE860EFC07D2}" type="slidenum">
              <a:rPr lang="fi-FI" smtClean="0"/>
              <a:pPr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408432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A0B3B4-F971-4AD3-B530-DE860EFC07D2}" type="slidenum">
              <a:rPr lang="fi-FI" smtClean="0"/>
              <a:pPr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521834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A0B3B4-F971-4AD3-B530-DE860EFC07D2}" type="slidenum">
              <a:rPr lang="fi-FI" smtClean="0"/>
              <a:pPr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532351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A0B3B4-F971-4AD3-B530-DE860EFC07D2}" type="slidenum">
              <a:rPr lang="fi-FI" smtClean="0"/>
              <a:pPr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346215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A0B3B4-F971-4AD3-B530-DE860EFC07D2}" type="slidenum">
              <a:rPr lang="fi-FI" smtClean="0"/>
              <a:pPr/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4966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8E64-5D15-4B69-91B8-916BF9239544}" type="datetimeFigureOut">
              <a:rPr lang="fi-FI" smtClean="0"/>
              <a:t>29.8.2017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96F39-40FA-4CCC-9313-4A73E7B7965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52490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8E64-5D15-4B69-91B8-916BF9239544}" type="datetimeFigureOut">
              <a:rPr lang="fi-FI" smtClean="0"/>
              <a:t>29.8.2017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96F39-40FA-4CCC-9313-4A73E7B7965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9770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8E64-5D15-4B69-91B8-916BF9239544}" type="datetimeFigureOut">
              <a:rPr lang="fi-FI" smtClean="0"/>
              <a:t>29.8.2017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96F39-40FA-4CCC-9313-4A73E7B7965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493543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 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7480760" y="3429000"/>
            <a:ext cx="1663240" cy="17152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9127" tIns="44563" rIns="89127" bIns="4456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i-FI"/>
          </a:p>
        </p:txBody>
      </p:sp>
      <p:sp>
        <p:nvSpPr>
          <p:cNvPr id="16" name="Rectangle 15"/>
          <p:cNvSpPr/>
          <p:nvPr userDrawn="1"/>
        </p:nvSpPr>
        <p:spPr>
          <a:xfrm>
            <a:off x="4154282" y="1713712"/>
            <a:ext cx="1663240" cy="17152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9127" tIns="44563" rIns="89127" bIns="4456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i-FI"/>
          </a:p>
        </p:txBody>
      </p:sp>
      <p:sp>
        <p:nvSpPr>
          <p:cNvPr id="17" name="Rectangle 16"/>
          <p:cNvSpPr/>
          <p:nvPr userDrawn="1"/>
        </p:nvSpPr>
        <p:spPr>
          <a:xfrm>
            <a:off x="5803495" y="5142712"/>
            <a:ext cx="1663240" cy="17152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9127" tIns="44563" rIns="89127" bIns="4456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i-FI"/>
          </a:p>
        </p:txBody>
      </p:sp>
      <p:sp>
        <p:nvSpPr>
          <p:cNvPr id="18" name="Rectangle 17"/>
          <p:cNvSpPr/>
          <p:nvPr userDrawn="1"/>
        </p:nvSpPr>
        <p:spPr>
          <a:xfrm>
            <a:off x="2491041" y="0"/>
            <a:ext cx="1663240" cy="17152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9127" tIns="44563" rIns="89127" bIns="4456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i-FI"/>
          </a:p>
        </p:txBody>
      </p:sp>
      <p:sp>
        <p:nvSpPr>
          <p:cNvPr id="20" name="Rectangle 19"/>
          <p:cNvSpPr/>
          <p:nvPr userDrawn="1"/>
        </p:nvSpPr>
        <p:spPr>
          <a:xfrm>
            <a:off x="829328" y="1713712"/>
            <a:ext cx="1663240" cy="17152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9127" tIns="44563" rIns="89127" bIns="4456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i-FI"/>
          </a:p>
        </p:txBody>
      </p:sp>
      <p:sp>
        <p:nvSpPr>
          <p:cNvPr id="21" name="Rectangle 20"/>
          <p:cNvSpPr/>
          <p:nvPr userDrawn="1"/>
        </p:nvSpPr>
        <p:spPr>
          <a:xfrm>
            <a:off x="0" y="1713712"/>
            <a:ext cx="829329" cy="17152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9127" tIns="44563" rIns="89127" bIns="4456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i-FI"/>
          </a:p>
        </p:txBody>
      </p:sp>
      <p:sp>
        <p:nvSpPr>
          <p:cNvPr id="38" name="Title 1"/>
          <p:cNvSpPr>
            <a:spLocks noGrp="1"/>
          </p:cNvSpPr>
          <p:nvPr>
            <p:ph type="ctrTitle"/>
          </p:nvPr>
        </p:nvSpPr>
        <p:spPr>
          <a:xfrm>
            <a:off x="413901" y="3571892"/>
            <a:ext cx="4988192" cy="2143370"/>
          </a:xfrm>
        </p:spPr>
        <p:txBody>
          <a:bodyPr anchor="b" anchorCtr="0"/>
          <a:lstStyle>
            <a:lvl1pPr algn="l">
              <a:lnSpc>
                <a:spcPct val="90000"/>
              </a:lnSpc>
              <a:defRPr sz="35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22" name="Freeform 7"/>
          <p:cNvSpPr>
            <a:spLocks noEditPoints="1"/>
          </p:cNvSpPr>
          <p:nvPr userDrawn="1"/>
        </p:nvSpPr>
        <p:spPr bwMode="auto">
          <a:xfrm>
            <a:off x="482630" y="6168252"/>
            <a:ext cx="1990084" cy="261467"/>
          </a:xfrm>
          <a:custGeom>
            <a:avLst/>
            <a:gdLst>
              <a:gd name="T0" fmla="*/ 6393 w 6517"/>
              <a:gd name="T1" fmla="*/ 612 h 829"/>
              <a:gd name="T2" fmla="*/ 6175 w 6517"/>
              <a:gd name="T3" fmla="*/ 555 h 829"/>
              <a:gd name="T4" fmla="*/ 6149 w 6517"/>
              <a:gd name="T5" fmla="*/ 313 h 829"/>
              <a:gd name="T6" fmla="*/ 6363 w 6517"/>
              <a:gd name="T7" fmla="*/ 207 h 829"/>
              <a:gd name="T8" fmla="*/ 6513 w 6517"/>
              <a:gd name="T9" fmla="*/ 372 h 829"/>
              <a:gd name="T10" fmla="*/ 6303 w 6517"/>
              <a:gd name="T11" fmla="*/ 290 h 829"/>
              <a:gd name="T12" fmla="*/ 6237 w 6517"/>
              <a:gd name="T13" fmla="*/ 494 h 829"/>
              <a:gd name="T14" fmla="*/ 6420 w 6517"/>
              <a:gd name="T15" fmla="*/ 462 h 829"/>
              <a:gd name="T16" fmla="*/ 5991 w 6517"/>
              <a:gd name="T17" fmla="*/ 204 h 829"/>
              <a:gd name="T18" fmla="*/ 5907 w 6517"/>
              <a:gd name="T19" fmla="*/ 360 h 829"/>
              <a:gd name="T20" fmla="*/ 5471 w 6517"/>
              <a:gd name="T21" fmla="*/ 203 h 829"/>
              <a:gd name="T22" fmla="*/ 5648 w 6517"/>
              <a:gd name="T23" fmla="*/ 331 h 829"/>
              <a:gd name="T24" fmla="*/ 5597 w 6517"/>
              <a:gd name="T25" fmla="*/ 577 h 829"/>
              <a:gd name="T26" fmla="*/ 5388 w 6517"/>
              <a:gd name="T27" fmla="*/ 593 h 829"/>
              <a:gd name="T28" fmla="*/ 5537 w 6517"/>
              <a:gd name="T29" fmla="*/ 315 h 829"/>
              <a:gd name="T30" fmla="*/ 5361 w 6517"/>
              <a:gd name="T31" fmla="*/ 388 h 829"/>
              <a:gd name="T32" fmla="*/ 5501 w 6517"/>
              <a:gd name="T33" fmla="*/ 536 h 829"/>
              <a:gd name="T34" fmla="*/ 4952 w 6517"/>
              <a:gd name="T35" fmla="*/ 829 h 829"/>
              <a:gd name="T36" fmla="*/ 250 w 6517"/>
              <a:gd name="T37" fmla="*/ 577 h 829"/>
              <a:gd name="T38" fmla="*/ 474 w 6517"/>
              <a:gd name="T39" fmla="*/ 547 h 829"/>
              <a:gd name="T40" fmla="*/ 453 w 6517"/>
              <a:gd name="T41" fmla="*/ 454 h 829"/>
              <a:gd name="T42" fmla="*/ 217 w 6517"/>
              <a:gd name="T43" fmla="*/ 334 h 829"/>
              <a:gd name="T44" fmla="*/ 367 w 6517"/>
              <a:gd name="T45" fmla="*/ 205 h 829"/>
              <a:gd name="T46" fmla="*/ 548 w 6517"/>
              <a:gd name="T47" fmla="*/ 330 h 829"/>
              <a:gd name="T48" fmla="*/ 324 w 6517"/>
              <a:gd name="T49" fmla="*/ 293 h 829"/>
              <a:gd name="T50" fmla="*/ 467 w 6517"/>
              <a:gd name="T51" fmla="*/ 381 h 829"/>
              <a:gd name="T52" fmla="*/ 608 w 6517"/>
              <a:gd name="T53" fmla="*/ 530 h 829"/>
              <a:gd name="T54" fmla="*/ 1363 w 6517"/>
              <a:gd name="T55" fmla="*/ 569 h 829"/>
              <a:gd name="T56" fmla="*/ 1163 w 6517"/>
              <a:gd name="T57" fmla="*/ 614 h 829"/>
              <a:gd name="T58" fmla="*/ 1034 w 6517"/>
              <a:gd name="T59" fmla="*/ 446 h 829"/>
              <a:gd name="T60" fmla="*/ 1145 w 6517"/>
              <a:gd name="T61" fmla="*/ 222 h 829"/>
              <a:gd name="T62" fmla="*/ 1363 w 6517"/>
              <a:gd name="T63" fmla="*/ 258 h 829"/>
              <a:gd name="T64" fmla="*/ 2104 w 6517"/>
              <a:gd name="T65" fmla="*/ 281 h 829"/>
              <a:gd name="T66" fmla="*/ 1944 w 6517"/>
              <a:gd name="T67" fmla="*/ 399 h 829"/>
              <a:gd name="T68" fmla="*/ 2070 w 6517"/>
              <a:gd name="T69" fmla="*/ 202 h 829"/>
              <a:gd name="T70" fmla="*/ 2262 w 6517"/>
              <a:gd name="T71" fmla="*/ 351 h 829"/>
              <a:gd name="T72" fmla="*/ 2733 w 6517"/>
              <a:gd name="T73" fmla="*/ 557 h 829"/>
              <a:gd name="T74" fmla="*/ 2695 w 6517"/>
              <a:gd name="T75" fmla="*/ 331 h 829"/>
              <a:gd name="T76" fmla="*/ 2879 w 6517"/>
              <a:gd name="T77" fmla="*/ 202 h 829"/>
              <a:gd name="T78" fmla="*/ 3075 w 6517"/>
              <a:gd name="T79" fmla="*/ 313 h 829"/>
              <a:gd name="T80" fmla="*/ 3058 w 6517"/>
              <a:gd name="T81" fmla="*/ 541 h 829"/>
              <a:gd name="T82" fmla="*/ 3896 w 6517"/>
              <a:gd name="T83" fmla="*/ 374 h 829"/>
              <a:gd name="T84" fmla="*/ 3786 w 6517"/>
              <a:gd name="T85" fmla="*/ 286 h 829"/>
              <a:gd name="T86" fmla="*/ 3633 w 6517"/>
              <a:gd name="T87" fmla="*/ 276 h 829"/>
              <a:gd name="T88" fmla="*/ 3537 w 6517"/>
              <a:gd name="T89" fmla="*/ 617 h 829"/>
              <a:gd name="T90" fmla="*/ 3690 w 6517"/>
              <a:gd name="T91" fmla="*/ 218 h 829"/>
              <a:gd name="T92" fmla="*/ 3840 w 6517"/>
              <a:gd name="T93" fmla="*/ 202 h 829"/>
              <a:gd name="T94" fmla="*/ 3976 w 6517"/>
              <a:gd name="T95" fmla="*/ 360 h 829"/>
              <a:gd name="T96" fmla="*/ 4515 w 6517"/>
              <a:gd name="T97" fmla="*/ 625 h 829"/>
              <a:gd name="T98" fmla="*/ 4347 w 6517"/>
              <a:gd name="T99" fmla="*/ 492 h 829"/>
              <a:gd name="T100" fmla="*/ 4399 w 6517"/>
              <a:gd name="T101" fmla="*/ 257 h 829"/>
              <a:gd name="T102" fmla="*/ 4626 w 6517"/>
              <a:gd name="T103" fmla="*/ 226 h 829"/>
              <a:gd name="T104" fmla="*/ 1125 w 6517"/>
              <a:gd name="T105" fmla="*/ 351 h 829"/>
              <a:gd name="T106" fmla="*/ 1219 w 6517"/>
              <a:gd name="T107" fmla="*/ 555 h 829"/>
              <a:gd name="T108" fmla="*/ 1366 w 6517"/>
              <a:gd name="T109" fmla="*/ 397 h 829"/>
              <a:gd name="T110" fmla="*/ 2839 w 6517"/>
              <a:gd name="T111" fmla="*/ 285 h 829"/>
              <a:gd name="T112" fmla="*/ 2789 w 6517"/>
              <a:gd name="T113" fmla="*/ 504 h 829"/>
              <a:gd name="T114" fmla="*/ 2989 w 6517"/>
              <a:gd name="T115" fmla="*/ 504 h 829"/>
              <a:gd name="T116" fmla="*/ 2951 w 6517"/>
              <a:gd name="T117" fmla="*/ 291 h 829"/>
              <a:gd name="T118" fmla="*/ 4422 w 6517"/>
              <a:gd name="T119" fmla="*/ 364 h 829"/>
              <a:gd name="T120" fmla="*/ 4528 w 6517"/>
              <a:gd name="T121" fmla="*/ 557 h 829"/>
              <a:gd name="T122" fmla="*/ 4665 w 6517"/>
              <a:gd name="T123" fmla="*/ 380 h 8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6517" h="829">
                <a:moveTo>
                  <a:pt x="6517" y="414"/>
                </a:moveTo>
                <a:lnTo>
                  <a:pt x="6517" y="424"/>
                </a:lnTo>
                <a:lnTo>
                  <a:pt x="6515" y="436"/>
                </a:lnTo>
                <a:lnTo>
                  <a:pt x="6514" y="446"/>
                </a:lnTo>
                <a:lnTo>
                  <a:pt x="6513" y="456"/>
                </a:lnTo>
                <a:lnTo>
                  <a:pt x="6511" y="466"/>
                </a:lnTo>
                <a:lnTo>
                  <a:pt x="6510" y="471"/>
                </a:lnTo>
                <a:lnTo>
                  <a:pt x="6509" y="477"/>
                </a:lnTo>
                <a:lnTo>
                  <a:pt x="6505" y="487"/>
                </a:lnTo>
                <a:lnTo>
                  <a:pt x="6502" y="496"/>
                </a:lnTo>
                <a:lnTo>
                  <a:pt x="6498" y="505"/>
                </a:lnTo>
                <a:lnTo>
                  <a:pt x="6495" y="514"/>
                </a:lnTo>
                <a:lnTo>
                  <a:pt x="6486" y="533"/>
                </a:lnTo>
                <a:lnTo>
                  <a:pt x="6475" y="549"/>
                </a:lnTo>
                <a:lnTo>
                  <a:pt x="6469" y="555"/>
                </a:lnTo>
                <a:lnTo>
                  <a:pt x="6463" y="563"/>
                </a:lnTo>
                <a:lnTo>
                  <a:pt x="6456" y="570"/>
                </a:lnTo>
                <a:lnTo>
                  <a:pt x="6450" y="577"/>
                </a:lnTo>
                <a:lnTo>
                  <a:pt x="6443" y="583"/>
                </a:lnTo>
                <a:lnTo>
                  <a:pt x="6435" y="588"/>
                </a:lnTo>
                <a:lnTo>
                  <a:pt x="6419" y="600"/>
                </a:lnTo>
                <a:lnTo>
                  <a:pt x="6402" y="608"/>
                </a:lnTo>
                <a:lnTo>
                  <a:pt x="6393" y="612"/>
                </a:lnTo>
                <a:lnTo>
                  <a:pt x="6383" y="616"/>
                </a:lnTo>
                <a:lnTo>
                  <a:pt x="6374" y="618"/>
                </a:lnTo>
                <a:lnTo>
                  <a:pt x="6363" y="620"/>
                </a:lnTo>
                <a:lnTo>
                  <a:pt x="6354" y="623"/>
                </a:lnTo>
                <a:lnTo>
                  <a:pt x="6343" y="624"/>
                </a:lnTo>
                <a:lnTo>
                  <a:pt x="6333" y="625"/>
                </a:lnTo>
                <a:lnTo>
                  <a:pt x="6322" y="625"/>
                </a:lnTo>
                <a:lnTo>
                  <a:pt x="6311" y="625"/>
                </a:lnTo>
                <a:lnTo>
                  <a:pt x="6301" y="624"/>
                </a:lnTo>
                <a:lnTo>
                  <a:pt x="6291" y="623"/>
                </a:lnTo>
                <a:lnTo>
                  <a:pt x="6280" y="620"/>
                </a:lnTo>
                <a:lnTo>
                  <a:pt x="6261" y="616"/>
                </a:lnTo>
                <a:lnTo>
                  <a:pt x="6251" y="612"/>
                </a:lnTo>
                <a:lnTo>
                  <a:pt x="6242" y="608"/>
                </a:lnTo>
                <a:lnTo>
                  <a:pt x="6234" y="604"/>
                </a:lnTo>
                <a:lnTo>
                  <a:pt x="6225" y="600"/>
                </a:lnTo>
                <a:lnTo>
                  <a:pt x="6217" y="594"/>
                </a:lnTo>
                <a:lnTo>
                  <a:pt x="6209" y="588"/>
                </a:lnTo>
                <a:lnTo>
                  <a:pt x="6201" y="583"/>
                </a:lnTo>
                <a:lnTo>
                  <a:pt x="6194" y="577"/>
                </a:lnTo>
                <a:lnTo>
                  <a:pt x="6187" y="570"/>
                </a:lnTo>
                <a:lnTo>
                  <a:pt x="6181" y="563"/>
                </a:lnTo>
                <a:lnTo>
                  <a:pt x="6175" y="555"/>
                </a:lnTo>
                <a:lnTo>
                  <a:pt x="6169" y="549"/>
                </a:lnTo>
                <a:lnTo>
                  <a:pt x="6164" y="541"/>
                </a:lnTo>
                <a:lnTo>
                  <a:pt x="6158" y="533"/>
                </a:lnTo>
                <a:lnTo>
                  <a:pt x="6153" y="523"/>
                </a:lnTo>
                <a:lnTo>
                  <a:pt x="6149" y="514"/>
                </a:lnTo>
                <a:lnTo>
                  <a:pt x="6145" y="505"/>
                </a:lnTo>
                <a:lnTo>
                  <a:pt x="6142" y="496"/>
                </a:lnTo>
                <a:lnTo>
                  <a:pt x="6139" y="487"/>
                </a:lnTo>
                <a:lnTo>
                  <a:pt x="6135" y="477"/>
                </a:lnTo>
                <a:lnTo>
                  <a:pt x="6133" y="466"/>
                </a:lnTo>
                <a:lnTo>
                  <a:pt x="6131" y="456"/>
                </a:lnTo>
                <a:lnTo>
                  <a:pt x="6128" y="436"/>
                </a:lnTo>
                <a:lnTo>
                  <a:pt x="6127" y="424"/>
                </a:lnTo>
                <a:lnTo>
                  <a:pt x="6127" y="414"/>
                </a:lnTo>
                <a:lnTo>
                  <a:pt x="6127" y="403"/>
                </a:lnTo>
                <a:lnTo>
                  <a:pt x="6128" y="392"/>
                </a:lnTo>
                <a:lnTo>
                  <a:pt x="6130" y="382"/>
                </a:lnTo>
                <a:lnTo>
                  <a:pt x="6131" y="372"/>
                </a:lnTo>
                <a:lnTo>
                  <a:pt x="6133" y="362"/>
                </a:lnTo>
                <a:lnTo>
                  <a:pt x="6135" y="351"/>
                </a:lnTo>
                <a:lnTo>
                  <a:pt x="6142" y="332"/>
                </a:lnTo>
                <a:lnTo>
                  <a:pt x="6145" y="322"/>
                </a:lnTo>
                <a:lnTo>
                  <a:pt x="6149" y="313"/>
                </a:lnTo>
                <a:lnTo>
                  <a:pt x="6153" y="305"/>
                </a:lnTo>
                <a:lnTo>
                  <a:pt x="6158" y="295"/>
                </a:lnTo>
                <a:lnTo>
                  <a:pt x="6169" y="279"/>
                </a:lnTo>
                <a:lnTo>
                  <a:pt x="6175" y="271"/>
                </a:lnTo>
                <a:lnTo>
                  <a:pt x="6181" y="265"/>
                </a:lnTo>
                <a:lnTo>
                  <a:pt x="6187" y="258"/>
                </a:lnTo>
                <a:lnTo>
                  <a:pt x="6194" y="251"/>
                </a:lnTo>
                <a:lnTo>
                  <a:pt x="6201" y="244"/>
                </a:lnTo>
                <a:lnTo>
                  <a:pt x="6209" y="238"/>
                </a:lnTo>
                <a:lnTo>
                  <a:pt x="6225" y="228"/>
                </a:lnTo>
                <a:lnTo>
                  <a:pt x="6242" y="219"/>
                </a:lnTo>
                <a:lnTo>
                  <a:pt x="6251" y="216"/>
                </a:lnTo>
                <a:lnTo>
                  <a:pt x="6261" y="212"/>
                </a:lnTo>
                <a:lnTo>
                  <a:pt x="6270" y="209"/>
                </a:lnTo>
                <a:lnTo>
                  <a:pt x="6280" y="207"/>
                </a:lnTo>
                <a:lnTo>
                  <a:pt x="6291" y="205"/>
                </a:lnTo>
                <a:lnTo>
                  <a:pt x="6301" y="204"/>
                </a:lnTo>
                <a:lnTo>
                  <a:pt x="6311" y="203"/>
                </a:lnTo>
                <a:lnTo>
                  <a:pt x="6322" y="203"/>
                </a:lnTo>
                <a:lnTo>
                  <a:pt x="6333" y="203"/>
                </a:lnTo>
                <a:lnTo>
                  <a:pt x="6343" y="204"/>
                </a:lnTo>
                <a:lnTo>
                  <a:pt x="6354" y="205"/>
                </a:lnTo>
                <a:lnTo>
                  <a:pt x="6363" y="207"/>
                </a:lnTo>
                <a:lnTo>
                  <a:pt x="6374" y="209"/>
                </a:lnTo>
                <a:lnTo>
                  <a:pt x="6383" y="212"/>
                </a:lnTo>
                <a:lnTo>
                  <a:pt x="6393" y="216"/>
                </a:lnTo>
                <a:lnTo>
                  <a:pt x="6402" y="219"/>
                </a:lnTo>
                <a:lnTo>
                  <a:pt x="6410" y="224"/>
                </a:lnTo>
                <a:lnTo>
                  <a:pt x="6419" y="228"/>
                </a:lnTo>
                <a:lnTo>
                  <a:pt x="6427" y="234"/>
                </a:lnTo>
                <a:lnTo>
                  <a:pt x="6435" y="238"/>
                </a:lnTo>
                <a:lnTo>
                  <a:pt x="6443" y="244"/>
                </a:lnTo>
                <a:lnTo>
                  <a:pt x="6450" y="251"/>
                </a:lnTo>
                <a:lnTo>
                  <a:pt x="6456" y="258"/>
                </a:lnTo>
                <a:lnTo>
                  <a:pt x="6463" y="265"/>
                </a:lnTo>
                <a:lnTo>
                  <a:pt x="6469" y="271"/>
                </a:lnTo>
                <a:lnTo>
                  <a:pt x="6475" y="279"/>
                </a:lnTo>
                <a:lnTo>
                  <a:pt x="6480" y="287"/>
                </a:lnTo>
                <a:lnTo>
                  <a:pt x="6486" y="295"/>
                </a:lnTo>
                <a:lnTo>
                  <a:pt x="6490" y="305"/>
                </a:lnTo>
                <a:lnTo>
                  <a:pt x="6495" y="313"/>
                </a:lnTo>
                <a:lnTo>
                  <a:pt x="6498" y="322"/>
                </a:lnTo>
                <a:lnTo>
                  <a:pt x="6502" y="332"/>
                </a:lnTo>
                <a:lnTo>
                  <a:pt x="6509" y="351"/>
                </a:lnTo>
                <a:lnTo>
                  <a:pt x="6511" y="362"/>
                </a:lnTo>
                <a:lnTo>
                  <a:pt x="6513" y="372"/>
                </a:lnTo>
                <a:lnTo>
                  <a:pt x="6514" y="382"/>
                </a:lnTo>
                <a:lnTo>
                  <a:pt x="6515" y="392"/>
                </a:lnTo>
                <a:lnTo>
                  <a:pt x="6517" y="414"/>
                </a:lnTo>
                <a:close/>
                <a:moveTo>
                  <a:pt x="6427" y="414"/>
                </a:moveTo>
                <a:lnTo>
                  <a:pt x="6427" y="401"/>
                </a:lnTo>
                <a:lnTo>
                  <a:pt x="6426" y="389"/>
                </a:lnTo>
                <a:lnTo>
                  <a:pt x="6424" y="378"/>
                </a:lnTo>
                <a:lnTo>
                  <a:pt x="6420" y="366"/>
                </a:lnTo>
                <a:lnTo>
                  <a:pt x="6417" y="355"/>
                </a:lnTo>
                <a:lnTo>
                  <a:pt x="6412" y="344"/>
                </a:lnTo>
                <a:lnTo>
                  <a:pt x="6406" y="334"/>
                </a:lnTo>
                <a:lnTo>
                  <a:pt x="6400" y="325"/>
                </a:lnTo>
                <a:lnTo>
                  <a:pt x="6393" y="317"/>
                </a:lnTo>
                <a:lnTo>
                  <a:pt x="6385" y="310"/>
                </a:lnTo>
                <a:lnTo>
                  <a:pt x="6380" y="307"/>
                </a:lnTo>
                <a:lnTo>
                  <a:pt x="6376" y="303"/>
                </a:lnTo>
                <a:lnTo>
                  <a:pt x="6367" y="298"/>
                </a:lnTo>
                <a:lnTo>
                  <a:pt x="6357" y="294"/>
                </a:lnTo>
                <a:lnTo>
                  <a:pt x="6346" y="291"/>
                </a:lnTo>
                <a:lnTo>
                  <a:pt x="6334" y="289"/>
                </a:lnTo>
                <a:lnTo>
                  <a:pt x="6322" y="289"/>
                </a:lnTo>
                <a:lnTo>
                  <a:pt x="6310" y="289"/>
                </a:lnTo>
                <a:lnTo>
                  <a:pt x="6303" y="290"/>
                </a:lnTo>
                <a:lnTo>
                  <a:pt x="6298" y="291"/>
                </a:lnTo>
                <a:lnTo>
                  <a:pt x="6287" y="294"/>
                </a:lnTo>
                <a:lnTo>
                  <a:pt x="6282" y="295"/>
                </a:lnTo>
                <a:lnTo>
                  <a:pt x="6277" y="298"/>
                </a:lnTo>
                <a:lnTo>
                  <a:pt x="6267" y="303"/>
                </a:lnTo>
                <a:lnTo>
                  <a:pt x="6259" y="310"/>
                </a:lnTo>
                <a:lnTo>
                  <a:pt x="6251" y="317"/>
                </a:lnTo>
                <a:lnTo>
                  <a:pt x="6243" y="325"/>
                </a:lnTo>
                <a:lnTo>
                  <a:pt x="6237" y="334"/>
                </a:lnTo>
                <a:lnTo>
                  <a:pt x="6232" y="344"/>
                </a:lnTo>
                <a:lnTo>
                  <a:pt x="6227" y="355"/>
                </a:lnTo>
                <a:lnTo>
                  <a:pt x="6223" y="366"/>
                </a:lnTo>
                <a:lnTo>
                  <a:pt x="6220" y="378"/>
                </a:lnTo>
                <a:lnTo>
                  <a:pt x="6218" y="389"/>
                </a:lnTo>
                <a:lnTo>
                  <a:pt x="6217" y="401"/>
                </a:lnTo>
                <a:lnTo>
                  <a:pt x="6216" y="414"/>
                </a:lnTo>
                <a:lnTo>
                  <a:pt x="6217" y="427"/>
                </a:lnTo>
                <a:lnTo>
                  <a:pt x="6218" y="439"/>
                </a:lnTo>
                <a:lnTo>
                  <a:pt x="6220" y="450"/>
                </a:lnTo>
                <a:lnTo>
                  <a:pt x="6223" y="462"/>
                </a:lnTo>
                <a:lnTo>
                  <a:pt x="6227" y="473"/>
                </a:lnTo>
                <a:lnTo>
                  <a:pt x="6232" y="484"/>
                </a:lnTo>
                <a:lnTo>
                  <a:pt x="6237" y="494"/>
                </a:lnTo>
                <a:lnTo>
                  <a:pt x="6243" y="503"/>
                </a:lnTo>
                <a:lnTo>
                  <a:pt x="6251" y="511"/>
                </a:lnTo>
                <a:lnTo>
                  <a:pt x="6259" y="518"/>
                </a:lnTo>
                <a:lnTo>
                  <a:pt x="6267" y="525"/>
                </a:lnTo>
                <a:lnTo>
                  <a:pt x="6277" y="530"/>
                </a:lnTo>
                <a:lnTo>
                  <a:pt x="6287" y="535"/>
                </a:lnTo>
                <a:lnTo>
                  <a:pt x="6292" y="537"/>
                </a:lnTo>
                <a:lnTo>
                  <a:pt x="6298" y="538"/>
                </a:lnTo>
                <a:lnTo>
                  <a:pt x="6310" y="541"/>
                </a:lnTo>
                <a:lnTo>
                  <a:pt x="6316" y="541"/>
                </a:lnTo>
                <a:lnTo>
                  <a:pt x="6322" y="541"/>
                </a:lnTo>
                <a:lnTo>
                  <a:pt x="6334" y="541"/>
                </a:lnTo>
                <a:lnTo>
                  <a:pt x="6346" y="538"/>
                </a:lnTo>
                <a:lnTo>
                  <a:pt x="6357" y="535"/>
                </a:lnTo>
                <a:lnTo>
                  <a:pt x="6367" y="530"/>
                </a:lnTo>
                <a:lnTo>
                  <a:pt x="6376" y="525"/>
                </a:lnTo>
                <a:lnTo>
                  <a:pt x="6385" y="518"/>
                </a:lnTo>
                <a:lnTo>
                  <a:pt x="6393" y="511"/>
                </a:lnTo>
                <a:lnTo>
                  <a:pt x="6400" y="503"/>
                </a:lnTo>
                <a:lnTo>
                  <a:pt x="6406" y="494"/>
                </a:lnTo>
                <a:lnTo>
                  <a:pt x="6412" y="484"/>
                </a:lnTo>
                <a:lnTo>
                  <a:pt x="6417" y="473"/>
                </a:lnTo>
                <a:lnTo>
                  <a:pt x="6420" y="462"/>
                </a:lnTo>
                <a:lnTo>
                  <a:pt x="6424" y="450"/>
                </a:lnTo>
                <a:lnTo>
                  <a:pt x="6426" y="439"/>
                </a:lnTo>
                <a:lnTo>
                  <a:pt x="6427" y="427"/>
                </a:lnTo>
                <a:lnTo>
                  <a:pt x="6427" y="414"/>
                </a:lnTo>
                <a:close/>
                <a:moveTo>
                  <a:pt x="5899" y="618"/>
                </a:moveTo>
                <a:lnTo>
                  <a:pt x="5807" y="618"/>
                </a:lnTo>
                <a:lnTo>
                  <a:pt x="5807" y="210"/>
                </a:lnTo>
                <a:lnTo>
                  <a:pt x="5896" y="210"/>
                </a:lnTo>
                <a:lnTo>
                  <a:pt x="5896" y="283"/>
                </a:lnTo>
                <a:lnTo>
                  <a:pt x="5900" y="273"/>
                </a:lnTo>
                <a:lnTo>
                  <a:pt x="5904" y="265"/>
                </a:lnTo>
                <a:lnTo>
                  <a:pt x="5909" y="256"/>
                </a:lnTo>
                <a:lnTo>
                  <a:pt x="5915" y="249"/>
                </a:lnTo>
                <a:lnTo>
                  <a:pt x="5921" y="241"/>
                </a:lnTo>
                <a:lnTo>
                  <a:pt x="5927" y="234"/>
                </a:lnTo>
                <a:lnTo>
                  <a:pt x="5934" y="228"/>
                </a:lnTo>
                <a:lnTo>
                  <a:pt x="5941" y="224"/>
                </a:lnTo>
                <a:lnTo>
                  <a:pt x="5949" y="218"/>
                </a:lnTo>
                <a:lnTo>
                  <a:pt x="5957" y="214"/>
                </a:lnTo>
                <a:lnTo>
                  <a:pt x="5965" y="211"/>
                </a:lnTo>
                <a:lnTo>
                  <a:pt x="5974" y="208"/>
                </a:lnTo>
                <a:lnTo>
                  <a:pt x="5982" y="205"/>
                </a:lnTo>
                <a:lnTo>
                  <a:pt x="5991" y="204"/>
                </a:lnTo>
                <a:lnTo>
                  <a:pt x="6000" y="203"/>
                </a:lnTo>
                <a:lnTo>
                  <a:pt x="6009" y="203"/>
                </a:lnTo>
                <a:lnTo>
                  <a:pt x="6019" y="203"/>
                </a:lnTo>
                <a:lnTo>
                  <a:pt x="6025" y="203"/>
                </a:lnTo>
                <a:lnTo>
                  <a:pt x="6031" y="204"/>
                </a:lnTo>
                <a:lnTo>
                  <a:pt x="6031" y="295"/>
                </a:lnTo>
                <a:lnTo>
                  <a:pt x="6024" y="294"/>
                </a:lnTo>
                <a:lnTo>
                  <a:pt x="6017" y="293"/>
                </a:lnTo>
                <a:lnTo>
                  <a:pt x="6004" y="292"/>
                </a:lnTo>
                <a:lnTo>
                  <a:pt x="5993" y="293"/>
                </a:lnTo>
                <a:lnTo>
                  <a:pt x="5983" y="294"/>
                </a:lnTo>
                <a:lnTo>
                  <a:pt x="5977" y="295"/>
                </a:lnTo>
                <a:lnTo>
                  <a:pt x="5973" y="297"/>
                </a:lnTo>
                <a:lnTo>
                  <a:pt x="5963" y="300"/>
                </a:lnTo>
                <a:lnTo>
                  <a:pt x="5954" y="305"/>
                </a:lnTo>
                <a:lnTo>
                  <a:pt x="5946" y="310"/>
                </a:lnTo>
                <a:lnTo>
                  <a:pt x="5938" y="317"/>
                </a:lnTo>
                <a:lnTo>
                  <a:pt x="5930" y="324"/>
                </a:lnTo>
                <a:lnTo>
                  <a:pt x="5923" y="332"/>
                </a:lnTo>
                <a:lnTo>
                  <a:pt x="5917" y="341"/>
                </a:lnTo>
                <a:lnTo>
                  <a:pt x="5914" y="346"/>
                </a:lnTo>
                <a:lnTo>
                  <a:pt x="5912" y="350"/>
                </a:lnTo>
                <a:lnTo>
                  <a:pt x="5907" y="360"/>
                </a:lnTo>
                <a:lnTo>
                  <a:pt x="5906" y="366"/>
                </a:lnTo>
                <a:lnTo>
                  <a:pt x="5904" y="372"/>
                </a:lnTo>
                <a:lnTo>
                  <a:pt x="5903" y="378"/>
                </a:lnTo>
                <a:lnTo>
                  <a:pt x="5901" y="383"/>
                </a:lnTo>
                <a:lnTo>
                  <a:pt x="5900" y="396"/>
                </a:lnTo>
                <a:lnTo>
                  <a:pt x="5899" y="408"/>
                </a:lnTo>
                <a:lnTo>
                  <a:pt x="5899" y="618"/>
                </a:lnTo>
                <a:close/>
                <a:moveTo>
                  <a:pt x="5360" y="269"/>
                </a:moveTo>
                <a:lnTo>
                  <a:pt x="5364" y="261"/>
                </a:lnTo>
                <a:lnTo>
                  <a:pt x="5369" y="254"/>
                </a:lnTo>
                <a:lnTo>
                  <a:pt x="5375" y="248"/>
                </a:lnTo>
                <a:lnTo>
                  <a:pt x="5381" y="241"/>
                </a:lnTo>
                <a:lnTo>
                  <a:pt x="5387" y="235"/>
                </a:lnTo>
                <a:lnTo>
                  <a:pt x="5394" y="229"/>
                </a:lnTo>
                <a:lnTo>
                  <a:pt x="5402" y="225"/>
                </a:lnTo>
                <a:lnTo>
                  <a:pt x="5409" y="220"/>
                </a:lnTo>
                <a:lnTo>
                  <a:pt x="5417" y="216"/>
                </a:lnTo>
                <a:lnTo>
                  <a:pt x="5425" y="212"/>
                </a:lnTo>
                <a:lnTo>
                  <a:pt x="5434" y="210"/>
                </a:lnTo>
                <a:lnTo>
                  <a:pt x="5443" y="208"/>
                </a:lnTo>
                <a:lnTo>
                  <a:pt x="5452" y="205"/>
                </a:lnTo>
                <a:lnTo>
                  <a:pt x="5461" y="204"/>
                </a:lnTo>
                <a:lnTo>
                  <a:pt x="5471" y="203"/>
                </a:lnTo>
                <a:lnTo>
                  <a:pt x="5481" y="203"/>
                </a:lnTo>
                <a:lnTo>
                  <a:pt x="5490" y="203"/>
                </a:lnTo>
                <a:lnTo>
                  <a:pt x="5500" y="204"/>
                </a:lnTo>
                <a:lnTo>
                  <a:pt x="5509" y="205"/>
                </a:lnTo>
                <a:lnTo>
                  <a:pt x="5518" y="207"/>
                </a:lnTo>
                <a:lnTo>
                  <a:pt x="5527" y="209"/>
                </a:lnTo>
                <a:lnTo>
                  <a:pt x="5536" y="212"/>
                </a:lnTo>
                <a:lnTo>
                  <a:pt x="5544" y="216"/>
                </a:lnTo>
                <a:lnTo>
                  <a:pt x="5553" y="219"/>
                </a:lnTo>
                <a:lnTo>
                  <a:pt x="5569" y="228"/>
                </a:lnTo>
                <a:lnTo>
                  <a:pt x="5577" y="233"/>
                </a:lnTo>
                <a:lnTo>
                  <a:pt x="5584" y="238"/>
                </a:lnTo>
                <a:lnTo>
                  <a:pt x="5590" y="244"/>
                </a:lnTo>
                <a:lnTo>
                  <a:pt x="5597" y="251"/>
                </a:lnTo>
                <a:lnTo>
                  <a:pt x="5604" y="257"/>
                </a:lnTo>
                <a:lnTo>
                  <a:pt x="5610" y="264"/>
                </a:lnTo>
                <a:lnTo>
                  <a:pt x="5622" y="278"/>
                </a:lnTo>
                <a:lnTo>
                  <a:pt x="5627" y="286"/>
                </a:lnTo>
                <a:lnTo>
                  <a:pt x="5632" y="295"/>
                </a:lnTo>
                <a:lnTo>
                  <a:pt x="5637" y="303"/>
                </a:lnTo>
                <a:lnTo>
                  <a:pt x="5640" y="313"/>
                </a:lnTo>
                <a:lnTo>
                  <a:pt x="5645" y="322"/>
                </a:lnTo>
                <a:lnTo>
                  <a:pt x="5648" y="331"/>
                </a:lnTo>
                <a:lnTo>
                  <a:pt x="5652" y="341"/>
                </a:lnTo>
                <a:lnTo>
                  <a:pt x="5654" y="350"/>
                </a:lnTo>
                <a:lnTo>
                  <a:pt x="5657" y="360"/>
                </a:lnTo>
                <a:lnTo>
                  <a:pt x="5658" y="371"/>
                </a:lnTo>
                <a:lnTo>
                  <a:pt x="5661" y="381"/>
                </a:lnTo>
                <a:lnTo>
                  <a:pt x="5662" y="391"/>
                </a:lnTo>
                <a:lnTo>
                  <a:pt x="5662" y="413"/>
                </a:lnTo>
                <a:lnTo>
                  <a:pt x="5662" y="424"/>
                </a:lnTo>
                <a:lnTo>
                  <a:pt x="5662" y="435"/>
                </a:lnTo>
                <a:lnTo>
                  <a:pt x="5658" y="455"/>
                </a:lnTo>
                <a:lnTo>
                  <a:pt x="5656" y="465"/>
                </a:lnTo>
                <a:lnTo>
                  <a:pt x="5654" y="476"/>
                </a:lnTo>
                <a:lnTo>
                  <a:pt x="5652" y="486"/>
                </a:lnTo>
                <a:lnTo>
                  <a:pt x="5648" y="496"/>
                </a:lnTo>
                <a:lnTo>
                  <a:pt x="5645" y="505"/>
                </a:lnTo>
                <a:lnTo>
                  <a:pt x="5640" y="514"/>
                </a:lnTo>
                <a:lnTo>
                  <a:pt x="5636" y="523"/>
                </a:lnTo>
                <a:lnTo>
                  <a:pt x="5631" y="531"/>
                </a:lnTo>
                <a:lnTo>
                  <a:pt x="5627" y="539"/>
                </a:lnTo>
                <a:lnTo>
                  <a:pt x="5621" y="547"/>
                </a:lnTo>
                <a:lnTo>
                  <a:pt x="5610" y="563"/>
                </a:lnTo>
                <a:lnTo>
                  <a:pt x="5603" y="570"/>
                </a:lnTo>
                <a:lnTo>
                  <a:pt x="5597" y="577"/>
                </a:lnTo>
                <a:lnTo>
                  <a:pt x="5590" y="583"/>
                </a:lnTo>
                <a:lnTo>
                  <a:pt x="5582" y="588"/>
                </a:lnTo>
                <a:lnTo>
                  <a:pt x="5576" y="594"/>
                </a:lnTo>
                <a:lnTo>
                  <a:pt x="5568" y="599"/>
                </a:lnTo>
                <a:lnTo>
                  <a:pt x="5552" y="608"/>
                </a:lnTo>
                <a:lnTo>
                  <a:pt x="5544" y="612"/>
                </a:lnTo>
                <a:lnTo>
                  <a:pt x="5535" y="616"/>
                </a:lnTo>
                <a:lnTo>
                  <a:pt x="5526" y="618"/>
                </a:lnTo>
                <a:lnTo>
                  <a:pt x="5517" y="620"/>
                </a:lnTo>
                <a:lnTo>
                  <a:pt x="5507" y="623"/>
                </a:lnTo>
                <a:lnTo>
                  <a:pt x="5498" y="624"/>
                </a:lnTo>
                <a:lnTo>
                  <a:pt x="5489" y="625"/>
                </a:lnTo>
                <a:lnTo>
                  <a:pt x="5479" y="625"/>
                </a:lnTo>
                <a:lnTo>
                  <a:pt x="5469" y="625"/>
                </a:lnTo>
                <a:lnTo>
                  <a:pt x="5460" y="624"/>
                </a:lnTo>
                <a:lnTo>
                  <a:pt x="5450" y="623"/>
                </a:lnTo>
                <a:lnTo>
                  <a:pt x="5441" y="620"/>
                </a:lnTo>
                <a:lnTo>
                  <a:pt x="5433" y="618"/>
                </a:lnTo>
                <a:lnTo>
                  <a:pt x="5423" y="615"/>
                </a:lnTo>
                <a:lnTo>
                  <a:pt x="5416" y="611"/>
                </a:lnTo>
                <a:lnTo>
                  <a:pt x="5409" y="608"/>
                </a:lnTo>
                <a:lnTo>
                  <a:pt x="5394" y="599"/>
                </a:lnTo>
                <a:lnTo>
                  <a:pt x="5388" y="593"/>
                </a:lnTo>
                <a:lnTo>
                  <a:pt x="5383" y="587"/>
                </a:lnTo>
                <a:lnTo>
                  <a:pt x="5377" y="582"/>
                </a:lnTo>
                <a:lnTo>
                  <a:pt x="5371" y="576"/>
                </a:lnTo>
                <a:lnTo>
                  <a:pt x="5367" y="570"/>
                </a:lnTo>
                <a:lnTo>
                  <a:pt x="5363" y="563"/>
                </a:lnTo>
                <a:lnTo>
                  <a:pt x="5363" y="751"/>
                </a:lnTo>
                <a:lnTo>
                  <a:pt x="5271" y="751"/>
                </a:lnTo>
                <a:lnTo>
                  <a:pt x="5271" y="210"/>
                </a:lnTo>
                <a:lnTo>
                  <a:pt x="5360" y="210"/>
                </a:lnTo>
                <a:lnTo>
                  <a:pt x="5360" y="269"/>
                </a:lnTo>
                <a:close/>
                <a:moveTo>
                  <a:pt x="5573" y="413"/>
                </a:moveTo>
                <a:lnTo>
                  <a:pt x="5573" y="400"/>
                </a:lnTo>
                <a:lnTo>
                  <a:pt x="5572" y="388"/>
                </a:lnTo>
                <a:lnTo>
                  <a:pt x="5570" y="376"/>
                </a:lnTo>
                <a:lnTo>
                  <a:pt x="5568" y="371"/>
                </a:lnTo>
                <a:lnTo>
                  <a:pt x="5567" y="364"/>
                </a:lnTo>
                <a:lnTo>
                  <a:pt x="5562" y="354"/>
                </a:lnTo>
                <a:lnTo>
                  <a:pt x="5560" y="348"/>
                </a:lnTo>
                <a:lnTo>
                  <a:pt x="5556" y="342"/>
                </a:lnTo>
                <a:lnTo>
                  <a:pt x="5554" y="338"/>
                </a:lnTo>
                <a:lnTo>
                  <a:pt x="5551" y="333"/>
                </a:lnTo>
                <a:lnTo>
                  <a:pt x="5544" y="324"/>
                </a:lnTo>
                <a:lnTo>
                  <a:pt x="5537" y="315"/>
                </a:lnTo>
                <a:lnTo>
                  <a:pt x="5529" y="308"/>
                </a:lnTo>
                <a:lnTo>
                  <a:pt x="5520" y="301"/>
                </a:lnTo>
                <a:lnTo>
                  <a:pt x="5511" y="295"/>
                </a:lnTo>
                <a:lnTo>
                  <a:pt x="5501" y="291"/>
                </a:lnTo>
                <a:lnTo>
                  <a:pt x="5495" y="289"/>
                </a:lnTo>
                <a:lnTo>
                  <a:pt x="5489" y="287"/>
                </a:lnTo>
                <a:lnTo>
                  <a:pt x="5478" y="285"/>
                </a:lnTo>
                <a:lnTo>
                  <a:pt x="5472" y="285"/>
                </a:lnTo>
                <a:lnTo>
                  <a:pt x="5467" y="285"/>
                </a:lnTo>
                <a:lnTo>
                  <a:pt x="5454" y="285"/>
                </a:lnTo>
                <a:lnTo>
                  <a:pt x="5443" y="287"/>
                </a:lnTo>
                <a:lnTo>
                  <a:pt x="5431" y="291"/>
                </a:lnTo>
                <a:lnTo>
                  <a:pt x="5421" y="295"/>
                </a:lnTo>
                <a:lnTo>
                  <a:pt x="5412" y="301"/>
                </a:lnTo>
                <a:lnTo>
                  <a:pt x="5403" y="308"/>
                </a:lnTo>
                <a:lnTo>
                  <a:pt x="5395" y="315"/>
                </a:lnTo>
                <a:lnTo>
                  <a:pt x="5387" y="324"/>
                </a:lnTo>
                <a:lnTo>
                  <a:pt x="5381" y="333"/>
                </a:lnTo>
                <a:lnTo>
                  <a:pt x="5375" y="342"/>
                </a:lnTo>
                <a:lnTo>
                  <a:pt x="5370" y="354"/>
                </a:lnTo>
                <a:lnTo>
                  <a:pt x="5367" y="364"/>
                </a:lnTo>
                <a:lnTo>
                  <a:pt x="5363" y="376"/>
                </a:lnTo>
                <a:lnTo>
                  <a:pt x="5361" y="388"/>
                </a:lnTo>
                <a:lnTo>
                  <a:pt x="5359" y="400"/>
                </a:lnTo>
                <a:lnTo>
                  <a:pt x="5359" y="413"/>
                </a:lnTo>
                <a:lnTo>
                  <a:pt x="5359" y="425"/>
                </a:lnTo>
                <a:lnTo>
                  <a:pt x="5361" y="438"/>
                </a:lnTo>
                <a:lnTo>
                  <a:pt x="5363" y="450"/>
                </a:lnTo>
                <a:lnTo>
                  <a:pt x="5366" y="462"/>
                </a:lnTo>
                <a:lnTo>
                  <a:pt x="5370" y="473"/>
                </a:lnTo>
                <a:lnTo>
                  <a:pt x="5375" y="484"/>
                </a:lnTo>
                <a:lnTo>
                  <a:pt x="5380" y="494"/>
                </a:lnTo>
                <a:lnTo>
                  <a:pt x="5387" y="503"/>
                </a:lnTo>
                <a:lnTo>
                  <a:pt x="5394" y="511"/>
                </a:lnTo>
                <a:lnTo>
                  <a:pt x="5402" y="519"/>
                </a:lnTo>
                <a:lnTo>
                  <a:pt x="5411" y="526"/>
                </a:lnTo>
                <a:lnTo>
                  <a:pt x="5420" y="531"/>
                </a:lnTo>
                <a:lnTo>
                  <a:pt x="5430" y="536"/>
                </a:lnTo>
                <a:lnTo>
                  <a:pt x="5436" y="537"/>
                </a:lnTo>
                <a:lnTo>
                  <a:pt x="5442" y="538"/>
                </a:lnTo>
                <a:lnTo>
                  <a:pt x="5454" y="541"/>
                </a:lnTo>
                <a:lnTo>
                  <a:pt x="5460" y="542"/>
                </a:lnTo>
                <a:lnTo>
                  <a:pt x="5467" y="542"/>
                </a:lnTo>
                <a:lnTo>
                  <a:pt x="5478" y="541"/>
                </a:lnTo>
                <a:lnTo>
                  <a:pt x="5489" y="538"/>
                </a:lnTo>
                <a:lnTo>
                  <a:pt x="5501" y="536"/>
                </a:lnTo>
                <a:lnTo>
                  <a:pt x="5511" y="531"/>
                </a:lnTo>
                <a:lnTo>
                  <a:pt x="5520" y="526"/>
                </a:lnTo>
                <a:lnTo>
                  <a:pt x="5529" y="519"/>
                </a:lnTo>
                <a:lnTo>
                  <a:pt x="5537" y="511"/>
                </a:lnTo>
                <a:lnTo>
                  <a:pt x="5542" y="507"/>
                </a:lnTo>
                <a:lnTo>
                  <a:pt x="5545" y="503"/>
                </a:lnTo>
                <a:lnTo>
                  <a:pt x="5552" y="494"/>
                </a:lnTo>
                <a:lnTo>
                  <a:pt x="5557" y="484"/>
                </a:lnTo>
                <a:lnTo>
                  <a:pt x="5562" y="473"/>
                </a:lnTo>
                <a:lnTo>
                  <a:pt x="5567" y="462"/>
                </a:lnTo>
                <a:lnTo>
                  <a:pt x="5570" y="450"/>
                </a:lnTo>
                <a:lnTo>
                  <a:pt x="5572" y="438"/>
                </a:lnTo>
                <a:lnTo>
                  <a:pt x="5573" y="425"/>
                </a:lnTo>
                <a:lnTo>
                  <a:pt x="5573" y="413"/>
                </a:lnTo>
                <a:close/>
                <a:moveTo>
                  <a:pt x="0" y="829"/>
                </a:moveTo>
                <a:lnTo>
                  <a:pt x="619" y="829"/>
                </a:lnTo>
                <a:lnTo>
                  <a:pt x="1237" y="829"/>
                </a:lnTo>
                <a:lnTo>
                  <a:pt x="1856" y="829"/>
                </a:lnTo>
                <a:lnTo>
                  <a:pt x="2476" y="829"/>
                </a:lnTo>
                <a:lnTo>
                  <a:pt x="3094" y="829"/>
                </a:lnTo>
                <a:lnTo>
                  <a:pt x="3714" y="829"/>
                </a:lnTo>
                <a:lnTo>
                  <a:pt x="4333" y="829"/>
                </a:lnTo>
                <a:lnTo>
                  <a:pt x="4952" y="829"/>
                </a:lnTo>
                <a:lnTo>
                  <a:pt x="4952" y="0"/>
                </a:lnTo>
                <a:lnTo>
                  <a:pt x="4333" y="0"/>
                </a:lnTo>
                <a:lnTo>
                  <a:pt x="3714" y="0"/>
                </a:lnTo>
                <a:lnTo>
                  <a:pt x="3094" y="0"/>
                </a:lnTo>
                <a:lnTo>
                  <a:pt x="2476" y="0"/>
                </a:lnTo>
                <a:lnTo>
                  <a:pt x="1856" y="0"/>
                </a:lnTo>
                <a:lnTo>
                  <a:pt x="1237" y="0"/>
                </a:lnTo>
                <a:lnTo>
                  <a:pt x="619" y="0"/>
                </a:lnTo>
                <a:lnTo>
                  <a:pt x="0" y="0"/>
                </a:lnTo>
                <a:lnTo>
                  <a:pt x="0" y="829"/>
                </a:lnTo>
                <a:close/>
                <a:moveTo>
                  <a:pt x="423" y="626"/>
                </a:moveTo>
                <a:lnTo>
                  <a:pt x="398" y="625"/>
                </a:lnTo>
                <a:lnTo>
                  <a:pt x="386" y="624"/>
                </a:lnTo>
                <a:lnTo>
                  <a:pt x="372" y="623"/>
                </a:lnTo>
                <a:lnTo>
                  <a:pt x="360" y="620"/>
                </a:lnTo>
                <a:lnTo>
                  <a:pt x="346" y="617"/>
                </a:lnTo>
                <a:lnTo>
                  <a:pt x="331" y="614"/>
                </a:lnTo>
                <a:lnTo>
                  <a:pt x="318" y="609"/>
                </a:lnTo>
                <a:lnTo>
                  <a:pt x="304" y="604"/>
                </a:lnTo>
                <a:lnTo>
                  <a:pt x="291" y="599"/>
                </a:lnTo>
                <a:lnTo>
                  <a:pt x="277" y="592"/>
                </a:lnTo>
                <a:lnTo>
                  <a:pt x="263" y="585"/>
                </a:lnTo>
                <a:lnTo>
                  <a:pt x="250" y="577"/>
                </a:lnTo>
                <a:lnTo>
                  <a:pt x="237" y="568"/>
                </a:lnTo>
                <a:lnTo>
                  <a:pt x="225" y="558"/>
                </a:lnTo>
                <a:lnTo>
                  <a:pt x="212" y="547"/>
                </a:lnTo>
                <a:lnTo>
                  <a:pt x="235" y="518"/>
                </a:lnTo>
                <a:lnTo>
                  <a:pt x="258" y="487"/>
                </a:lnTo>
                <a:lnTo>
                  <a:pt x="260" y="490"/>
                </a:lnTo>
                <a:lnTo>
                  <a:pt x="269" y="497"/>
                </a:lnTo>
                <a:lnTo>
                  <a:pt x="276" y="503"/>
                </a:lnTo>
                <a:lnTo>
                  <a:pt x="284" y="507"/>
                </a:lnTo>
                <a:lnTo>
                  <a:pt x="302" y="520"/>
                </a:lnTo>
                <a:lnTo>
                  <a:pt x="313" y="526"/>
                </a:lnTo>
                <a:lnTo>
                  <a:pt x="326" y="533"/>
                </a:lnTo>
                <a:lnTo>
                  <a:pt x="339" y="538"/>
                </a:lnTo>
                <a:lnTo>
                  <a:pt x="353" y="543"/>
                </a:lnTo>
                <a:lnTo>
                  <a:pt x="369" y="547"/>
                </a:lnTo>
                <a:lnTo>
                  <a:pt x="385" y="551"/>
                </a:lnTo>
                <a:lnTo>
                  <a:pt x="393" y="552"/>
                </a:lnTo>
                <a:lnTo>
                  <a:pt x="402" y="552"/>
                </a:lnTo>
                <a:lnTo>
                  <a:pt x="419" y="553"/>
                </a:lnTo>
                <a:lnTo>
                  <a:pt x="435" y="553"/>
                </a:lnTo>
                <a:lnTo>
                  <a:pt x="449" y="552"/>
                </a:lnTo>
                <a:lnTo>
                  <a:pt x="463" y="550"/>
                </a:lnTo>
                <a:lnTo>
                  <a:pt x="474" y="547"/>
                </a:lnTo>
                <a:lnTo>
                  <a:pt x="485" y="545"/>
                </a:lnTo>
                <a:lnTo>
                  <a:pt x="494" y="542"/>
                </a:lnTo>
                <a:lnTo>
                  <a:pt x="502" y="538"/>
                </a:lnTo>
                <a:lnTo>
                  <a:pt x="509" y="535"/>
                </a:lnTo>
                <a:lnTo>
                  <a:pt x="514" y="530"/>
                </a:lnTo>
                <a:lnTo>
                  <a:pt x="519" y="526"/>
                </a:lnTo>
                <a:lnTo>
                  <a:pt x="523" y="521"/>
                </a:lnTo>
                <a:lnTo>
                  <a:pt x="526" y="517"/>
                </a:lnTo>
                <a:lnTo>
                  <a:pt x="528" y="512"/>
                </a:lnTo>
                <a:lnTo>
                  <a:pt x="530" y="509"/>
                </a:lnTo>
                <a:lnTo>
                  <a:pt x="530" y="504"/>
                </a:lnTo>
                <a:lnTo>
                  <a:pt x="531" y="501"/>
                </a:lnTo>
                <a:lnTo>
                  <a:pt x="530" y="493"/>
                </a:lnTo>
                <a:lnTo>
                  <a:pt x="528" y="487"/>
                </a:lnTo>
                <a:lnTo>
                  <a:pt x="524" y="481"/>
                </a:lnTo>
                <a:lnTo>
                  <a:pt x="521" y="477"/>
                </a:lnTo>
                <a:lnTo>
                  <a:pt x="515" y="472"/>
                </a:lnTo>
                <a:lnTo>
                  <a:pt x="509" y="469"/>
                </a:lnTo>
                <a:lnTo>
                  <a:pt x="501" y="465"/>
                </a:lnTo>
                <a:lnTo>
                  <a:pt x="493" y="462"/>
                </a:lnTo>
                <a:lnTo>
                  <a:pt x="484" y="460"/>
                </a:lnTo>
                <a:lnTo>
                  <a:pt x="474" y="457"/>
                </a:lnTo>
                <a:lnTo>
                  <a:pt x="453" y="454"/>
                </a:lnTo>
                <a:lnTo>
                  <a:pt x="430" y="450"/>
                </a:lnTo>
                <a:lnTo>
                  <a:pt x="406" y="448"/>
                </a:lnTo>
                <a:lnTo>
                  <a:pt x="375" y="444"/>
                </a:lnTo>
                <a:lnTo>
                  <a:pt x="359" y="441"/>
                </a:lnTo>
                <a:lnTo>
                  <a:pt x="342" y="438"/>
                </a:lnTo>
                <a:lnTo>
                  <a:pt x="326" y="435"/>
                </a:lnTo>
                <a:lnTo>
                  <a:pt x="310" y="430"/>
                </a:lnTo>
                <a:lnTo>
                  <a:pt x="295" y="425"/>
                </a:lnTo>
                <a:lnTo>
                  <a:pt x="280" y="420"/>
                </a:lnTo>
                <a:lnTo>
                  <a:pt x="267" y="413"/>
                </a:lnTo>
                <a:lnTo>
                  <a:pt x="261" y="408"/>
                </a:lnTo>
                <a:lnTo>
                  <a:pt x="254" y="404"/>
                </a:lnTo>
                <a:lnTo>
                  <a:pt x="249" y="400"/>
                </a:lnTo>
                <a:lnTo>
                  <a:pt x="244" y="395"/>
                </a:lnTo>
                <a:lnTo>
                  <a:pt x="238" y="390"/>
                </a:lnTo>
                <a:lnTo>
                  <a:pt x="234" y="384"/>
                </a:lnTo>
                <a:lnTo>
                  <a:pt x="230" y="379"/>
                </a:lnTo>
                <a:lnTo>
                  <a:pt x="227" y="372"/>
                </a:lnTo>
                <a:lnTo>
                  <a:pt x="224" y="366"/>
                </a:lnTo>
                <a:lnTo>
                  <a:pt x="221" y="358"/>
                </a:lnTo>
                <a:lnTo>
                  <a:pt x="219" y="351"/>
                </a:lnTo>
                <a:lnTo>
                  <a:pt x="217" y="343"/>
                </a:lnTo>
                <a:lnTo>
                  <a:pt x="217" y="334"/>
                </a:lnTo>
                <a:lnTo>
                  <a:pt x="216" y="326"/>
                </a:lnTo>
                <a:lnTo>
                  <a:pt x="217" y="319"/>
                </a:lnTo>
                <a:lnTo>
                  <a:pt x="217" y="313"/>
                </a:lnTo>
                <a:lnTo>
                  <a:pt x="218" y="306"/>
                </a:lnTo>
                <a:lnTo>
                  <a:pt x="220" y="300"/>
                </a:lnTo>
                <a:lnTo>
                  <a:pt x="222" y="294"/>
                </a:lnTo>
                <a:lnTo>
                  <a:pt x="225" y="287"/>
                </a:lnTo>
                <a:lnTo>
                  <a:pt x="228" y="282"/>
                </a:lnTo>
                <a:lnTo>
                  <a:pt x="232" y="276"/>
                </a:lnTo>
                <a:lnTo>
                  <a:pt x="235" y="270"/>
                </a:lnTo>
                <a:lnTo>
                  <a:pt x="240" y="266"/>
                </a:lnTo>
                <a:lnTo>
                  <a:pt x="249" y="256"/>
                </a:lnTo>
                <a:lnTo>
                  <a:pt x="260" y="246"/>
                </a:lnTo>
                <a:lnTo>
                  <a:pt x="266" y="242"/>
                </a:lnTo>
                <a:lnTo>
                  <a:pt x="272" y="237"/>
                </a:lnTo>
                <a:lnTo>
                  <a:pt x="279" y="234"/>
                </a:lnTo>
                <a:lnTo>
                  <a:pt x="286" y="229"/>
                </a:lnTo>
                <a:lnTo>
                  <a:pt x="293" y="226"/>
                </a:lnTo>
                <a:lnTo>
                  <a:pt x="300" y="222"/>
                </a:lnTo>
                <a:lnTo>
                  <a:pt x="316" y="217"/>
                </a:lnTo>
                <a:lnTo>
                  <a:pt x="331" y="212"/>
                </a:lnTo>
                <a:lnTo>
                  <a:pt x="348" y="208"/>
                </a:lnTo>
                <a:lnTo>
                  <a:pt x="367" y="205"/>
                </a:lnTo>
                <a:lnTo>
                  <a:pt x="376" y="204"/>
                </a:lnTo>
                <a:lnTo>
                  <a:pt x="385" y="203"/>
                </a:lnTo>
                <a:lnTo>
                  <a:pt x="403" y="203"/>
                </a:lnTo>
                <a:lnTo>
                  <a:pt x="418" y="203"/>
                </a:lnTo>
                <a:lnTo>
                  <a:pt x="431" y="204"/>
                </a:lnTo>
                <a:lnTo>
                  <a:pt x="445" y="205"/>
                </a:lnTo>
                <a:lnTo>
                  <a:pt x="459" y="207"/>
                </a:lnTo>
                <a:lnTo>
                  <a:pt x="471" y="209"/>
                </a:lnTo>
                <a:lnTo>
                  <a:pt x="484" y="212"/>
                </a:lnTo>
                <a:lnTo>
                  <a:pt x="496" y="214"/>
                </a:lnTo>
                <a:lnTo>
                  <a:pt x="509" y="219"/>
                </a:lnTo>
                <a:lnTo>
                  <a:pt x="520" y="222"/>
                </a:lnTo>
                <a:lnTo>
                  <a:pt x="531" y="228"/>
                </a:lnTo>
                <a:lnTo>
                  <a:pt x="543" y="233"/>
                </a:lnTo>
                <a:lnTo>
                  <a:pt x="553" y="238"/>
                </a:lnTo>
                <a:lnTo>
                  <a:pt x="563" y="245"/>
                </a:lnTo>
                <a:lnTo>
                  <a:pt x="573" y="251"/>
                </a:lnTo>
                <a:lnTo>
                  <a:pt x="583" y="259"/>
                </a:lnTo>
                <a:lnTo>
                  <a:pt x="593" y="266"/>
                </a:lnTo>
                <a:lnTo>
                  <a:pt x="591" y="269"/>
                </a:lnTo>
                <a:lnTo>
                  <a:pt x="586" y="276"/>
                </a:lnTo>
                <a:lnTo>
                  <a:pt x="571" y="298"/>
                </a:lnTo>
                <a:lnTo>
                  <a:pt x="548" y="330"/>
                </a:lnTo>
                <a:lnTo>
                  <a:pt x="546" y="326"/>
                </a:lnTo>
                <a:lnTo>
                  <a:pt x="543" y="324"/>
                </a:lnTo>
                <a:lnTo>
                  <a:pt x="538" y="321"/>
                </a:lnTo>
                <a:lnTo>
                  <a:pt x="527" y="313"/>
                </a:lnTo>
                <a:lnTo>
                  <a:pt x="510" y="302"/>
                </a:lnTo>
                <a:lnTo>
                  <a:pt x="501" y="298"/>
                </a:lnTo>
                <a:lnTo>
                  <a:pt x="489" y="292"/>
                </a:lnTo>
                <a:lnTo>
                  <a:pt x="478" y="287"/>
                </a:lnTo>
                <a:lnTo>
                  <a:pt x="464" y="284"/>
                </a:lnTo>
                <a:lnTo>
                  <a:pt x="451" y="281"/>
                </a:lnTo>
                <a:lnTo>
                  <a:pt x="444" y="278"/>
                </a:lnTo>
                <a:lnTo>
                  <a:pt x="436" y="277"/>
                </a:lnTo>
                <a:lnTo>
                  <a:pt x="429" y="276"/>
                </a:lnTo>
                <a:lnTo>
                  <a:pt x="421" y="276"/>
                </a:lnTo>
                <a:lnTo>
                  <a:pt x="404" y="275"/>
                </a:lnTo>
                <a:lnTo>
                  <a:pt x="392" y="276"/>
                </a:lnTo>
                <a:lnTo>
                  <a:pt x="379" y="277"/>
                </a:lnTo>
                <a:lnTo>
                  <a:pt x="368" y="278"/>
                </a:lnTo>
                <a:lnTo>
                  <a:pt x="358" y="281"/>
                </a:lnTo>
                <a:lnTo>
                  <a:pt x="347" y="283"/>
                </a:lnTo>
                <a:lnTo>
                  <a:pt x="338" y="286"/>
                </a:lnTo>
                <a:lnTo>
                  <a:pt x="330" y="290"/>
                </a:lnTo>
                <a:lnTo>
                  <a:pt x="324" y="293"/>
                </a:lnTo>
                <a:lnTo>
                  <a:pt x="318" y="297"/>
                </a:lnTo>
                <a:lnTo>
                  <a:pt x="312" y="301"/>
                </a:lnTo>
                <a:lnTo>
                  <a:pt x="308" y="306"/>
                </a:lnTo>
                <a:lnTo>
                  <a:pt x="304" y="309"/>
                </a:lnTo>
                <a:lnTo>
                  <a:pt x="301" y="314"/>
                </a:lnTo>
                <a:lnTo>
                  <a:pt x="299" y="317"/>
                </a:lnTo>
                <a:lnTo>
                  <a:pt x="297" y="322"/>
                </a:lnTo>
                <a:lnTo>
                  <a:pt x="297" y="325"/>
                </a:lnTo>
                <a:lnTo>
                  <a:pt x="297" y="332"/>
                </a:lnTo>
                <a:lnTo>
                  <a:pt x="300" y="338"/>
                </a:lnTo>
                <a:lnTo>
                  <a:pt x="303" y="343"/>
                </a:lnTo>
                <a:lnTo>
                  <a:pt x="308" y="348"/>
                </a:lnTo>
                <a:lnTo>
                  <a:pt x="310" y="350"/>
                </a:lnTo>
                <a:lnTo>
                  <a:pt x="313" y="351"/>
                </a:lnTo>
                <a:lnTo>
                  <a:pt x="320" y="355"/>
                </a:lnTo>
                <a:lnTo>
                  <a:pt x="328" y="358"/>
                </a:lnTo>
                <a:lnTo>
                  <a:pt x="336" y="360"/>
                </a:lnTo>
                <a:lnTo>
                  <a:pt x="345" y="364"/>
                </a:lnTo>
                <a:lnTo>
                  <a:pt x="355" y="365"/>
                </a:lnTo>
                <a:lnTo>
                  <a:pt x="367" y="367"/>
                </a:lnTo>
                <a:lnTo>
                  <a:pt x="378" y="368"/>
                </a:lnTo>
                <a:lnTo>
                  <a:pt x="430" y="375"/>
                </a:lnTo>
                <a:lnTo>
                  <a:pt x="467" y="381"/>
                </a:lnTo>
                <a:lnTo>
                  <a:pt x="484" y="384"/>
                </a:lnTo>
                <a:lnTo>
                  <a:pt x="501" y="388"/>
                </a:lnTo>
                <a:lnTo>
                  <a:pt x="516" y="391"/>
                </a:lnTo>
                <a:lnTo>
                  <a:pt x="531" y="396"/>
                </a:lnTo>
                <a:lnTo>
                  <a:pt x="546" y="401"/>
                </a:lnTo>
                <a:lnTo>
                  <a:pt x="560" y="407"/>
                </a:lnTo>
                <a:lnTo>
                  <a:pt x="571" y="414"/>
                </a:lnTo>
                <a:lnTo>
                  <a:pt x="581" y="422"/>
                </a:lnTo>
                <a:lnTo>
                  <a:pt x="587" y="427"/>
                </a:lnTo>
                <a:lnTo>
                  <a:pt x="591" y="431"/>
                </a:lnTo>
                <a:lnTo>
                  <a:pt x="595" y="437"/>
                </a:lnTo>
                <a:lnTo>
                  <a:pt x="599" y="443"/>
                </a:lnTo>
                <a:lnTo>
                  <a:pt x="603" y="448"/>
                </a:lnTo>
                <a:lnTo>
                  <a:pt x="605" y="454"/>
                </a:lnTo>
                <a:lnTo>
                  <a:pt x="607" y="460"/>
                </a:lnTo>
                <a:lnTo>
                  <a:pt x="610" y="466"/>
                </a:lnTo>
                <a:lnTo>
                  <a:pt x="612" y="474"/>
                </a:lnTo>
                <a:lnTo>
                  <a:pt x="613" y="481"/>
                </a:lnTo>
                <a:lnTo>
                  <a:pt x="613" y="489"/>
                </a:lnTo>
                <a:lnTo>
                  <a:pt x="614" y="497"/>
                </a:lnTo>
                <a:lnTo>
                  <a:pt x="613" y="511"/>
                </a:lnTo>
                <a:lnTo>
                  <a:pt x="610" y="523"/>
                </a:lnTo>
                <a:lnTo>
                  <a:pt x="608" y="530"/>
                </a:lnTo>
                <a:lnTo>
                  <a:pt x="606" y="536"/>
                </a:lnTo>
                <a:lnTo>
                  <a:pt x="599" y="549"/>
                </a:lnTo>
                <a:lnTo>
                  <a:pt x="596" y="554"/>
                </a:lnTo>
                <a:lnTo>
                  <a:pt x="593" y="559"/>
                </a:lnTo>
                <a:lnTo>
                  <a:pt x="588" y="564"/>
                </a:lnTo>
                <a:lnTo>
                  <a:pt x="583" y="570"/>
                </a:lnTo>
                <a:lnTo>
                  <a:pt x="572" y="579"/>
                </a:lnTo>
                <a:lnTo>
                  <a:pt x="566" y="585"/>
                </a:lnTo>
                <a:lnTo>
                  <a:pt x="561" y="588"/>
                </a:lnTo>
                <a:lnTo>
                  <a:pt x="547" y="598"/>
                </a:lnTo>
                <a:lnTo>
                  <a:pt x="533" y="604"/>
                </a:lnTo>
                <a:lnTo>
                  <a:pt x="526" y="608"/>
                </a:lnTo>
                <a:lnTo>
                  <a:pt x="518" y="611"/>
                </a:lnTo>
                <a:lnTo>
                  <a:pt x="501" y="616"/>
                </a:lnTo>
                <a:lnTo>
                  <a:pt x="491" y="619"/>
                </a:lnTo>
                <a:lnTo>
                  <a:pt x="482" y="620"/>
                </a:lnTo>
                <a:lnTo>
                  <a:pt x="464" y="624"/>
                </a:lnTo>
                <a:lnTo>
                  <a:pt x="444" y="626"/>
                </a:lnTo>
                <a:lnTo>
                  <a:pt x="434" y="626"/>
                </a:lnTo>
                <a:lnTo>
                  <a:pt x="423" y="626"/>
                </a:lnTo>
                <a:close/>
                <a:moveTo>
                  <a:pt x="1445" y="617"/>
                </a:moveTo>
                <a:lnTo>
                  <a:pt x="1363" y="617"/>
                </a:lnTo>
                <a:lnTo>
                  <a:pt x="1363" y="569"/>
                </a:lnTo>
                <a:lnTo>
                  <a:pt x="1352" y="582"/>
                </a:lnTo>
                <a:lnTo>
                  <a:pt x="1345" y="587"/>
                </a:lnTo>
                <a:lnTo>
                  <a:pt x="1339" y="593"/>
                </a:lnTo>
                <a:lnTo>
                  <a:pt x="1333" y="598"/>
                </a:lnTo>
                <a:lnTo>
                  <a:pt x="1325" y="602"/>
                </a:lnTo>
                <a:lnTo>
                  <a:pt x="1318" y="607"/>
                </a:lnTo>
                <a:lnTo>
                  <a:pt x="1310" y="611"/>
                </a:lnTo>
                <a:lnTo>
                  <a:pt x="1301" y="615"/>
                </a:lnTo>
                <a:lnTo>
                  <a:pt x="1293" y="617"/>
                </a:lnTo>
                <a:lnTo>
                  <a:pt x="1288" y="619"/>
                </a:lnTo>
                <a:lnTo>
                  <a:pt x="1284" y="620"/>
                </a:lnTo>
                <a:lnTo>
                  <a:pt x="1275" y="623"/>
                </a:lnTo>
                <a:lnTo>
                  <a:pt x="1266" y="624"/>
                </a:lnTo>
                <a:lnTo>
                  <a:pt x="1255" y="625"/>
                </a:lnTo>
                <a:lnTo>
                  <a:pt x="1245" y="626"/>
                </a:lnTo>
                <a:lnTo>
                  <a:pt x="1235" y="626"/>
                </a:lnTo>
                <a:lnTo>
                  <a:pt x="1225" y="626"/>
                </a:lnTo>
                <a:lnTo>
                  <a:pt x="1213" y="625"/>
                </a:lnTo>
                <a:lnTo>
                  <a:pt x="1203" y="624"/>
                </a:lnTo>
                <a:lnTo>
                  <a:pt x="1193" y="623"/>
                </a:lnTo>
                <a:lnTo>
                  <a:pt x="1183" y="619"/>
                </a:lnTo>
                <a:lnTo>
                  <a:pt x="1174" y="617"/>
                </a:lnTo>
                <a:lnTo>
                  <a:pt x="1163" y="614"/>
                </a:lnTo>
                <a:lnTo>
                  <a:pt x="1154" y="610"/>
                </a:lnTo>
                <a:lnTo>
                  <a:pt x="1145" y="606"/>
                </a:lnTo>
                <a:lnTo>
                  <a:pt x="1136" y="601"/>
                </a:lnTo>
                <a:lnTo>
                  <a:pt x="1128" y="595"/>
                </a:lnTo>
                <a:lnTo>
                  <a:pt x="1119" y="591"/>
                </a:lnTo>
                <a:lnTo>
                  <a:pt x="1111" y="584"/>
                </a:lnTo>
                <a:lnTo>
                  <a:pt x="1104" y="578"/>
                </a:lnTo>
                <a:lnTo>
                  <a:pt x="1097" y="571"/>
                </a:lnTo>
                <a:lnTo>
                  <a:pt x="1090" y="564"/>
                </a:lnTo>
                <a:lnTo>
                  <a:pt x="1083" y="557"/>
                </a:lnTo>
                <a:lnTo>
                  <a:pt x="1077" y="550"/>
                </a:lnTo>
                <a:lnTo>
                  <a:pt x="1070" y="542"/>
                </a:lnTo>
                <a:lnTo>
                  <a:pt x="1066" y="533"/>
                </a:lnTo>
                <a:lnTo>
                  <a:pt x="1060" y="525"/>
                </a:lnTo>
                <a:lnTo>
                  <a:pt x="1056" y="515"/>
                </a:lnTo>
                <a:lnTo>
                  <a:pt x="1051" y="506"/>
                </a:lnTo>
                <a:lnTo>
                  <a:pt x="1047" y="497"/>
                </a:lnTo>
                <a:lnTo>
                  <a:pt x="1045" y="492"/>
                </a:lnTo>
                <a:lnTo>
                  <a:pt x="1043" y="487"/>
                </a:lnTo>
                <a:lnTo>
                  <a:pt x="1041" y="478"/>
                </a:lnTo>
                <a:lnTo>
                  <a:pt x="1037" y="468"/>
                </a:lnTo>
                <a:lnTo>
                  <a:pt x="1035" y="457"/>
                </a:lnTo>
                <a:lnTo>
                  <a:pt x="1034" y="446"/>
                </a:lnTo>
                <a:lnTo>
                  <a:pt x="1033" y="436"/>
                </a:lnTo>
                <a:lnTo>
                  <a:pt x="1032" y="424"/>
                </a:lnTo>
                <a:lnTo>
                  <a:pt x="1032" y="414"/>
                </a:lnTo>
                <a:lnTo>
                  <a:pt x="1032" y="403"/>
                </a:lnTo>
                <a:lnTo>
                  <a:pt x="1033" y="392"/>
                </a:lnTo>
                <a:lnTo>
                  <a:pt x="1034" y="381"/>
                </a:lnTo>
                <a:lnTo>
                  <a:pt x="1035" y="371"/>
                </a:lnTo>
                <a:lnTo>
                  <a:pt x="1037" y="360"/>
                </a:lnTo>
                <a:lnTo>
                  <a:pt x="1041" y="350"/>
                </a:lnTo>
                <a:lnTo>
                  <a:pt x="1047" y="331"/>
                </a:lnTo>
                <a:lnTo>
                  <a:pt x="1056" y="313"/>
                </a:lnTo>
                <a:lnTo>
                  <a:pt x="1060" y="303"/>
                </a:lnTo>
                <a:lnTo>
                  <a:pt x="1066" y="295"/>
                </a:lnTo>
                <a:lnTo>
                  <a:pt x="1070" y="287"/>
                </a:lnTo>
                <a:lnTo>
                  <a:pt x="1077" y="279"/>
                </a:lnTo>
                <a:lnTo>
                  <a:pt x="1083" y="271"/>
                </a:lnTo>
                <a:lnTo>
                  <a:pt x="1090" y="264"/>
                </a:lnTo>
                <a:lnTo>
                  <a:pt x="1097" y="257"/>
                </a:lnTo>
                <a:lnTo>
                  <a:pt x="1104" y="250"/>
                </a:lnTo>
                <a:lnTo>
                  <a:pt x="1119" y="238"/>
                </a:lnTo>
                <a:lnTo>
                  <a:pt x="1128" y="233"/>
                </a:lnTo>
                <a:lnTo>
                  <a:pt x="1136" y="227"/>
                </a:lnTo>
                <a:lnTo>
                  <a:pt x="1145" y="222"/>
                </a:lnTo>
                <a:lnTo>
                  <a:pt x="1154" y="219"/>
                </a:lnTo>
                <a:lnTo>
                  <a:pt x="1163" y="214"/>
                </a:lnTo>
                <a:lnTo>
                  <a:pt x="1174" y="211"/>
                </a:lnTo>
                <a:lnTo>
                  <a:pt x="1183" y="209"/>
                </a:lnTo>
                <a:lnTo>
                  <a:pt x="1193" y="207"/>
                </a:lnTo>
                <a:lnTo>
                  <a:pt x="1203" y="204"/>
                </a:lnTo>
                <a:lnTo>
                  <a:pt x="1213" y="203"/>
                </a:lnTo>
                <a:lnTo>
                  <a:pt x="1225" y="202"/>
                </a:lnTo>
                <a:lnTo>
                  <a:pt x="1235" y="202"/>
                </a:lnTo>
                <a:lnTo>
                  <a:pt x="1245" y="202"/>
                </a:lnTo>
                <a:lnTo>
                  <a:pt x="1255" y="203"/>
                </a:lnTo>
                <a:lnTo>
                  <a:pt x="1266" y="204"/>
                </a:lnTo>
                <a:lnTo>
                  <a:pt x="1275" y="205"/>
                </a:lnTo>
                <a:lnTo>
                  <a:pt x="1284" y="208"/>
                </a:lnTo>
                <a:lnTo>
                  <a:pt x="1293" y="211"/>
                </a:lnTo>
                <a:lnTo>
                  <a:pt x="1301" y="213"/>
                </a:lnTo>
                <a:lnTo>
                  <a:pt x="1309" y="217"/>
                </a:lnTo>
                <a:lnTo>
                  <a:pt x="1325" y="226"/>
                </a:lnTo>
                <a:lnTo>
                  <a:pt x="1331" y="230"/>
                </a:lnTo>
                <a:lnTo>
                  <a:pt x="1338" y="235"/>
                </a:lnTo>
                <a:lnTo>
                  <a:pt x="1345" y="241"/>
                </a:lnTo>
                <a:lnTo>
                  <a:pt x="1352" y="246"/>
                </a:lnTo>
                <a:lnTo>
                  <a:pt x="1363" y="258"/>
                </a:lnTo>
                <a:lnTo>
                  <a:pt x="1363" y="210"/>
                </a:lnTo>
                <a:lnTo>
                  <a:pt x="1445" y="210"/>
                </a:lnTo>
                <a:lnTo>
                  <a:pt x="1445" y="617"/>
                </a:lnTo>
                <a:close/>
                <a:moveTo>
                  <a:pt x="2266" y="617"/>
                </a:moveTo>
                <a:lnTo>
                  <a:pt x="2185" y="617"/>
                </a:lnTo>
                <a:lnTo>
                  <a:pt x="2185" y="414"/>
                </a:lnTo>
                <a:lnTo>
                  <a:pt x="2184" y="399"/>
                </a:lnTo>
                <a:lnTo>
                  <a:pt x="2184" y="391"/>
                </a:lnTo>
                <a:lnTo>
                  <a:pt x="2183" y="384"/>
                </a:lnTo>
                <a:lnTo>
                  <a:pt x="2179" y="370"/>
                </a:lnTo>
                <a:lnTo>
                  <a:pt x="2176" y="357"/>
                </a:lnTo>
                <a:lnTo>
                  <a:pt x="2171" y="344"/>
                </a:lnTo>
                <a:lnTo>
                  <a:pt x="2166" y="333"/>
                </a:lnTo>
                <a:lnTo>
                  <a:pt x="2159" y="323"/>
                </a:lnTo>
                <a:lnTo>
                  <a:pt x="2156" y="317"/>
                </a:lnTo>
                <a:lnTo>
                  <a:pt x="2151" y="313"/>
                </a:lnTo>
                <a:lnTo>
                  <a:pt x="2148" y="308"/>
                </a:lnTo>
                <a:lnTo>
                  <a:pt x="2143" y="305"/>
                </a:lnTo>
                <a:lnTo>
                  <a:pt x="2134" y="297"/>
                </a:lnTo>
                <a:lnTo>
                  <a:pt x="2125" y="291"/>
                </a:lnTo>
                <a:lnTo>
                  <a:pt x="2115" y="285"/>
                </a:lnTo>
                <a:lnTo>
                  <a:pt x="2109" y="283"/>
                </a:lnTo>
                <a:lnTo>
                  <a:pt x="2104" y="281"/>
                </a:lnTo>
                <a:lnTo>
                  <a:pt x="2093" y="278"/>
                </a:lnTo>
                <a:lnTo>
                  <a:pt x="2081" y="276"/>
                </a:lnTo>
                <a:lnTo>
                  <a:pt x="2069" y="275"/>
                </a:lnTo>
                <a:lnTo>
                  <a:pt x="2057" y="276"/>
                </a:lnTo>
                <a:lnTo>
                  <a:pt x="2050" y="277"/>
                </a:lnTo>
                <a:lnTo>
                  <a:pt x="2044" y="277"/>
                </a:lnTo>
                <a:lnTo>
                  <a:pt x="2039" y="279"/>
                </a:lnTo>
                <a:lnTo>
                  <a:pt x="2032" y="281"/>
                </a:lnTo>
                <a:lnTo>
                  <a:pt x="2026" y="283"/>
                </a:lnTo>
                <a:lnTo>
                  <a:pt x="2020" y="285"/>
                </a:lnTo>
                <a:lnTo>
                  <a:pt x="2010" y="291"/>
                </a:lnTo>
                <a:lnTo>
                  <a:pt x="2000" y="297"/>
                </a:lnTo>
                <a:lnTo>
                  <a:pt x="1994" y="301"/>
                </a:lnTo>
                <a:lnTo>
                  <a:pt x="1990" y="305"/>
                </a:lnTo>
                <a:lnTo>
                  <a:pt x="1981" y="314"/>
                </a:lnTo>
                <a:lnTo>
                  <a:pt x="1973" y="324"/>
                </a:lnTo>
                <a:lnTo>
                  <a:pt x="1965" y="335"/>
                </a:lnTo>
                <a:lnTo>
                  <a:pt x="1958" y="347"/>
                </a:lnTo>
                <a:lnTo>
                  <a:pt x="1956" y="354"/>
                </a:lnTo>
                <a:lnTo>
                  <a:pt x="1954" y="360"/>
                </a:lnTo>
                <a:lnTo>
                  <a:pt x="1949" y="375"/>
                </a:lnTo>
                <a:lnTo>
                  <a:pt x="1946" y="391"/>
                </a:lnTo>
                <a:lnTo>
                  <a:pt x="1944" y="399"/>
                </a:lnTo>
                <a:lnTo>
                  <a:pt x="1943" y="407"/>
                </a:lnTo>
                <a:lnTo>
                  <a:pt x="1942" y="416"/>
                </a:lnTo>
                <a:lnTo>
                  <a:pt x="1942" y="425"/>
                </a:lnTo>
                <a:lnTo>
                  <a:pt x="1942" y="617"/>
                </a:lnTo>
                <a:lnTo>
                  <a:pt x="1862" y="617"/>
                </a:lnTo>
                <a:lnTo>
                  <a:pt x="1862" y="210"/>
                </a:lnTo>
                <a:lnTo>
                  <a:pt x="1940" y="210"/>
                </a:lnTo>
                <a:lnTo>
                  <a:pt x="1940" y="279"/>
                </a:lnTo>
                <a:lnTo>
                  <a:pt x="1944" y="270"/>
                </a:lnTo>
                <a:lnTo>
                  <a:pt x="1950" y="262"/>
                </a:lnTo>
                <a:lnTo>
                  <a:pt x="1957" y="254"/>
                </a:lnTo>
                <a:lnTo>
                  <a:pt x="1964" y="246"/>
                </a:lnTo>
                <a:lnTo>
                  <a:pt x="1972" y="240"/>
                </a:lnTo>
                <a:lnTo>
                  <a:pt x="1980" y="234"/>
                </a:lnTo>
                <a:lnTo>
                  <a:pt x="1989" y="227"/>
                </a:lnTo>
                <a:lnTo>
                  <a:pt x="1998" y="222"/>
                </a:lnTo>
                <a:lnTo>
                  <a:pt x="2008" y="218"/>
                </a:lnTo>
                <a:lnTo>
                  <a:pt x="2017" y="213"/>
                </a:lnTo>
                <a:lnTo>
                  <a:pt x="2027" y="210"/>
                </a:lnTo>
                <a:lnTo>
                  <a:pt x="2039" y="208"/>
                </a:lnTo>
                <a:lnTo>
                  <a:pt x="2049" y="205"/>
                </a:lnTo>
                <a:lnTo>
                  <a:pt x="2060" y="203"/>
                </a:lnTo>
                <a:lnTo>
                  <a:pt x="2070" y="202"/>
                </a:lnTo>
                <a:lnTo>
                  <a:pt x="2081" y="202"/>
                </a:lnTo>
                <a:lnTo>
                  <a:pt x="2099" y="203"/>
                </a:lnTo>
                <a:lnTo>
                  <a:pt x="2116" y="204"/>
                </a:lnTo>
                <a:lnTo>
                  <a:pt x="2124" y="207"/>
                </a:lnTo>
                <a:lnTo>
                  <a:pt x="2132" y="208"/>
                </a:lnTo>
                <a:lnTo>
                  <a:pt x="2149" y="213"/>
                </a:lnTo>
                <a:lnTo>
                  <a:pt x="2165" y="219"/>
                </a:lnTo>
                <a:lnTo>
                  <a:pt x="2173" y="224"/>
                </a:lnTo>
                <a:lnTo>
                  <a:pt x="2179" y="227"/>
                </a:lnTo>
                <a:lnTo>
                  <a:pt x="2187" y="232"/>
                </a:lnTo>
                <a:lnTo>
                  <a:pt x="2194" y="237"/>
                </a:lnTo>
                <a:lnTo>
                  <a:pt x="2208" y="248"/>
                </a:lnTo>
                <a:lnTo>
                  <a:pt x="2215" y="254"/>
                </a:lnTo>
                <a:lnTo>
                  <a:pt x="2220" y="261"/>
                </a:lnTo>
                <a:lnTo>
                  <a:pt x="2226" y="268"/>
                </a:lnTo>
                <a:lnTo>
                  <a:pt x="2232" y="275"/>
                </a:lnTo>
                <a:lnTo>
                  <a:pt x="2242" y="292"/>
                </a:lnTo>
                <a:lnTo>
                  <a:pt x="2246" y="300"/>
                </a:lnTo>
                <a:lnTo>
                  <a:pt x="2250" y="309"/>
                </a:lnTo>
                <a:lnTo>
                  <a:pt x="2253" y="319"/>
                </a:lnTo>
                <a:lnTo>
                  <a:pt x="2257" y="330"/>
                </a:lnTo>
                <a:lnTo>
                  <a:pt x="2260" y="340"/>
                </a:lnTo>
                <a:lnTo>
                  <a:pt x="2262" y="351"/>
                </a:lnTo>
                <a:lnTo>
                  <a:pt x="2263" y="363"/>
                </a:lnTo>
                <a:lnTo>
                  <a:pt x="2265" y="375"/>
                </a:lnTo>
                <a:lnTo>
                  <a:pt x="2266" y="388"/>
                </a:lnTo>
                <a:lnTo>
                  <a:pt x="2266" y="400"/>
                </a:lnTo>
                <a:lnTo>
                  <a:pt x="2266" y="617"/>
                </a:lnTo>
                <a:close/>
                <a:moveTo>
                  <a:pt x="2889" y="626"/>
                </a:moveTo>
                <a:lnTo>
                  <a:pt x="2879" y="625"/>
                </a:lnTo>
                <a:lnTo>
                  <a:pt x="2867" y="625"/>
                </a:lnTo>
                <a:lnTo>
                  <a:pt x="2857" y="623"/>
                </a:lnTo>
                <a:lnTo>
                  <a:pt x="2847" y="622"/>
                </a:lnTo>
                <a:lnTo>
                  <a:pt x="2837" y="619"/>
                </a:lnTo>
                <a:lnTo>
                  <a:pt x="2826" y="616"/>
                </a:lnTo>
                <a:lnTo>
                  <a:pt x="2816" y="612"/>
                </a:lnTo>
                <a:lnTo>
                  <a:pt x="2807" y="609"/>
                </a:lnTo>
                <a:lnTo>
                  <a:pt x="2797" y="604"/>
                </a:lnTo>
                <a:lnTo>
                  <a:pt x="2788" y="600"/>
                </a:lnTo>
                <a:lnTo>
                  <a:pt x="2780" y="595"/>
                </a:lnTo>
                <a:lnTo>
                  <a:pt x="2771" y="590"/>
                </a:lnTo>
                <a:lnTo>
                  <a:pt x="2763" y="584"/>
                </a:lnTo>
                <a:lnTo>
                  <a:pt x="2755" y="577"/>
                </a:lnTo>
                <a:lnTo>
                  <a:pt x="2747" y="570"/>
                </a:lnTo>
                <a:lnTo>
                  <a:pt x="2740" y="563"/>
                </a:lnTo>
                <a:lnTo>
                  <a:pt x="2733" y="557"/>
                </a:lnTo>
                <a:lnTo>
                  <a:pt x="2727" y="549"/>
                </a:lnTo>
                <a:lnTo>
                  <a:pt x="2720" y="541"/>
                </a:lnTo>
                <a:lnTo>
                  <a:pt x="2714" y="533"/>
                </a:lnTo>
                <a:lnTo>
                  <a:pt x="2708" y="523"/>
                </a:lnTo>
                <a:lnTo>
                  <a:pt x="2704" y="514"/>
                </a:lnTo>
                <a:lnTo>
                  <a:pt x="2699" y="505"/>
                </a:lnTo>
                <a:lnTo>
                  <a:pt x="2695" y="496"/>
                </a:lnTo>
                <a:lnTo>
                  <a:pt x="2691" y="487"/>
                </a:lnTo>
                <a:lnTo>
                  <a:pt x="2688" y="477"/>
                </a:lnTo>
                <a:lnTo>
                  <a:pt x="2685" y="466"/>
                </a:lnTo>
                <a:lnTo>
                  <a:pt x="2682" y="456"/>
                </a:lnTo>
                <a:lnTo>
                  <a:pt x="2681" y="446"/>
                </a:lnTo>
                <a:lnTo>
                  <a:pt x="2679" y="436"/>
                </a:lnTo>
                <a:lnTo>
                  <a:pt x="2679" y="424"/>
                </a:lnTo>
                <a:lnTo>
                  <a:pt x="2678" y="414"/>
                </a:lnTo>
                <a:lnTo>
                  <a:pt x="2679" y="403"/>
                </a:lnTo>
                <a:lnTo>
                  <a:pt x="2679" y="392"/>
                </a:lnTo>
                <a:lnTo>
                  <a:pt x="2681" y="381"/>
                </a:lnTo>
                <a:lnTo>
                  <a:pt x="2682" y="371"/>
                </a:lnTo>
                <a:lnTo>
                  <a:pt x="2685" y="360"/>
                </a:lnTo>
                <a:lnTo>
                  <a:pt x="2688" y="350"/>
                </a:lnTo>
                <a:lnTo>
                  <a:pt x="2691" y="341"/>
                </a:lnTo>
                <a:lnTo>
                  <a:pt x="2695" y="331"/>
                </a:lnTo>
                <a:lnTo>
                  <a:pt x="2699" y="322"/>
                </a:lnTo>
                <a:lnTo>
                  <a:pt x="2704" y="313"/>
                </a:lnTo>
                <a:lnTo>
                  <a:pt x="2708" y="303"/>
                </a:lnTo>
                <a:lnTo>
                  <a:pt x="2714" y="295"/>
                </a:lnTo>
                <a:lnTo>
                  <a:pt x="2720" y="287"/>
                </a:lnTo>
                <a:lnTo>
                  <a:pt x="2727" y="279"/>
                </a:lnTo>
                <a:lnTo>
                  <a:pt x="2733" y="271"/>
                </a:lnTo>
                <a:lnTo>
                  <a:pt x="2740" y="264"/>
                </a:lnTo>
                <a:lnTo>
                  <a:pt x="2747" y="257"/>
                </a:lnTo>
                <a:lnTo>
                  <a:pt x="2755" y="250"/>
                </a:lnTo>
                <a:lnTo>
                  <a:pt x="2763" y="244"/>
                </a:lnTo>
                <a:lnTo>
                  <a:pt x="2771" y="238"/>
                </a:lnTo>
                <a:lnTo>
                  <a:pt x="2780" y="233"/>
                </a:lnTo>
                <a:lnTo>
                  <a:pt x="2788" y="227"/>
                </a:lnTo>
                <a:lnTo>
                  <a:pt x="2797" y="222"/>
                </a:lnTo>
                <a:lnTo>
                  <a:pt x="2807" y="219"/>
                </a:lnTo>
                <a:lnTo>
                  <a:pt x="2816" y="214"/>
                </a:lnTo>
                <a:lnTo>
                  <a:pt x="2826" y="211"/>
                </a:lnTo>
                <a:lnTo>
                  <a:pt x="2837" y="209"/>
                </a:lnTo>
                <a:lnTo>
                  <a:pt x="2847" y="207"/>
                </a:lnTo>
                <a:lnTo>
                  <a:pt x="2857" y="204"/>
                </a:lnTo>
                <a:lnTo>
                  <a:pt x="2867" y="203"/>
                </a:lnTo>
                <a:lnTo>
                  <a:pt x="2879" y="202"/>
                </a:lnTo>
                <a:lnTo>
                  <a:pt x="2889" y="202"/>
                </a:lnTo>
                <a:lnTo>
                  <a:pt x="2900" y="202"/>
                </a:lnTo>
                <a:lnTo>
                  <a:pt x="2910" y="203"/>
                </a:lnTo>
                <a:lnTo>
                  <a:pt x="2922" y="204"/>
                </a:lnTo>
                <a:lnTo>
                  <a:pt x="2932" y="207"/>
                </a:lnTo>
                <a:lnTo>
                  <a:pt x="2942" y="209"/>
                </a:lnTo>
                <a:lnTo>
                  <a:pt x="2952" y="211"/>
                </a:lnTo>
                <a:lnTo>
                  <a:pt x="2961" y="214"/>
                </a:lnTo>
                <a:lnTo>
                  <a:pt x="2972" y="219"/>
                </a:lnTo>
                <a:lnTo>
                  <a:pt x="2981" y="222"/>
                </a:lnTo>
                <a:lnTo>
                  <a:pt x="2990" y="227"/>
                </a:lnTo>
                <a:lnTo>
                  <a:pt x="2999" y="233"/>
                </a:lnTo>
                <a:lnTo>
                  <a:pt x="3007" y="238"/>
                </a:lnTo>
                <a:lnTo>
                  <a:pt x="3015" y="244"/>
                </a:lnTo>
                <a:lnTo>
                  <a:pt x="3023" y="250"/>
                </a:lnTo>
                <a:lnTo>
                  <a:pt x="3031" y="257"/>
                </a:lnTo>
                <a:lnTo>
                  <a:pt x="3039" y="264"/>
                </a:lnTo>
                <a:lnTo>
                  <a:pt x="3045" y="271"/>
                </a:lnTo>
                <a:lnTo>
                  <a:pt x="3052" y="279"/>
                </a:lnTo>
                <a:lnTo>
                  <a:pt x="3058" y="287"/>
                </a:lnTo>
                <a:lnTo>
                  <a:pt x="3064" y="295"/>
                </a:lnTo>
                <a:lnTo>
                  <a:pt x="3069" y="303"/>
                </a:lnTo>
                <a:lnTo>
                  <a:pt x="3075" y="313"/>
                </a:lnTo>
                <a:lnTo>
                  <a:pt x="3080" y="322"/>
                </a:lnTo>
                <a:lnTo>
                  <a:pt x="3083" y="331"/>
                </a:lnTo>
                <a:lnTo>
                  <a:pt x="3087" y="341"/>
                </a:lnTo>
                <a:lnTo>
                  <a:pt x="3091" y="350"/>
                </a:lnTo>
                <a:lnTo>
                  <a:pt x="3093" y="360"/>
                </a:lnTo>
                <a:lnTo>
                  <a:pt x="3095" y="371"/>
                </a:lnTo>
                <a:lnTo>
                  <a:pt x="3098" y="381"/>
                </a:lnTo>
                <a:lnTo>
                  <a:pt x="3099" y="392"/>
                </a:lnTo>
                <a:lnTo>
                  <a:pt x="3100" y="403"/>
                </a:lnTo>
                <a:lnTo>
                  <a:pt x="3100" y="414"/>
                </a:lnTo>
                <a:lnTo>
                  <a:pt x="3100" y="424"/>
                </a:lnTo>
                <a:lnTo>
                  <a:pt x="3099" y="436"/>
                </a:lnTo>
                <a:lnTo>
                  <a:pt x="3098" y="446"/>
                </a:lnTo>
                <a:lnTo>
                  <a:pt x="3095" y="456"/>
                </a:lnTo>
                <a:lnTo>
                  <a:pt x="3093" y="466"/>
                </a:lnTo>
                <a:lnTo>
                  <a:pt x="3091" y="477"/>
                </a:lnTo>
                <a:lnTo>
                  <a:pt x="3087" y="487"/>
                </a:lnTo>
                <a:lnTo>
                  <a:pt x="3083" y="496"/>
                </a:lnTo>
                <a:lnTo>
                  <a:pt x="3080" y="505"/>
                </a:lnTo>
                <a:lnTo>
                  <a:pt x="3075" y="514"/>
                </a:lnTo>
                <a:lnTo>
                  <a:pt x="3069" y="523"/>
                </a:lnTo>
                <a:lnTo>
                  <a:pt x="3064" y="533"/>
                </a:lnTo>
                <a:lnTo>
                  <a:pt x="3058" y="541"/>
                </a:lnTo>
                <a:lnTo>
                  <a:pt x="3052" y="549"/>
                </a:lnTo>
                <a:lnTo>
                  <a:pt x="3045" y="557"/>
                </a:lnTo>
                <a:lnTo>
                  <a:pt x="3039" y="563"/>
                </a:lnTo>
                <a:lnTo>
                  <a:pt x="3031" y="570"/>
                </a:lnTo>
                <a:lnTo>
                  <a:pt x="3023" y="577"/>
                </a:lnTo>
                <a:lnTo>
                  <a:pt x="3015" y="584"/>
                </a:lnTo>
                <a:lnTo>
                  <a:pt x="3007" y="590"/>
                </a:lnTo>
                <a:lnTo>
                  <a:pt x="2999" y="595"/>
                </a:lnTo>
                <a:lnTo>
                  <a:pt x="2990" y="600"/>
                </a:lnTo>
                <a:lnTo>
                  <a:pt x="2981" y="604"/>
                </a:lnTo>
                <a:lnTo>
                  <a:pt x="2972" y="609"/>
                </a:lnTo>
                <a:lnTo>
                  <a:pt x="2961" y="612"/>
                </a:lnTo>
                <a:lnTo>
                  <a:pt x="2952" y="616"/>
                </a:lnTo>
                <a:lnTo>
                  <a:pt x="2942" y="619"/>
                </a:lnTo>
                <a:lnTo>
                  <a:pt x="2932" y="622"/>
                </a:lnTo>
                <a:lnTo>
                  <a:pt x="2922" y="623"/>
                </a:lnTo>
                <a:lnTo>
                  <a:pt x="2910" y="625"/>
                </a:lnTo>
                <a:lnTo>
                  <a:pt x="2900" y="625"/>
                </a:lnTo>
                <a:lnTo>
                  <a:pt x="2889" y="626"/>
                </a:lnTo>
                <a:close/>
                <a:moveTo>
                  <a:pt x="3976" y="373"/>
                </a:moveTo>
                <a:lnTo>
                  <a:pt x="3976" y="617"/>
                </a:lnTo>
                <a:lnTo>
                  <a:pt x="3896" y="617"/>
                </a:lnTo>
                <a:lnTo>
                  <a:pt x="3896" y="374"/>
                </a:lnTo>
                <a:lnTo>
                  <a:pt x="3895" y="357"/>
                </a:lnTo>
                <a:lnTo>
                  <a:pt x="3893" y="342"/>
                </a:lnTo>
                <a:lnTo>
                  <a:pt x="3891" y="330"/>
                </a:lnTo>
                <a:lnTo>
                  <a:pt x="3888" y="318"/>
                </a:lnTo>
                <a:lnTo>
                  <a:pt x="3884" y="308"/>
                </a:lnTo>
                <a:lnTo>
                  <a:pt x="3880" y="300"/>
                </a:lnTo>
                <a:lnTo>
                  <a:pt x="3875" y="293"/>
                </a:lnTo>
                <a:lnTo>
                  <a:pt x="3870" y="287"/>
                </a:lnTo>
                <a:lnTo>
                  <a:pt x="3865" y="283"/>
                </a:lnTo>
                <a:lnTo>
                  <a:pt x="3859" y="278"/>
                </a:lnTo>
                <a:lnTo>
                  <a:pt x="3854" y="276"/>
                </a:lnTo>
                <a:lnTo>
                  <a:pt x="3848" y="274"/>
                </a:lnTo>
                <a:lnTo>
                  <a:pt x="3842" y="273"/>
                </a:lnTo>
                <a:lnTo>
                  <a:pt x="3838" y="271"/>
                </a:lnTo>
                <a:lnTo>
                  <a:pt x="3829" y="271"/>
                </a:lnTo>
                <a:lnTo>
                  <a:pt x="3825" y="271"/>
                </a:lnTo>
                <a:lnTo>
                  <a:pt x="3821" y="271"/>
                </a:lnTo>
                <a:lnTo>
                  <a:pt x="3816" y="273"/>
                </a:lnTo>
                <a:lnTo>
                  <a:pt x="3811" y="274"/>
                </a:lnTo>
                <a:lnTo>
                  <a:pt x="3805" y="276"/>
                </a:lnTo>
                <a:lnTo>
                  <a:pt x="3798" y="278"/>
                </a:lnTo>
                <a:lnTo>
                  <a:pt x="3792" y="282"/>
                </a:lnTo>
                <a:lnTo>
                  <a:pt x="3786" y="286"/>
                </a:lnTo>
                <a:lnTo>
                  <a:pt x="3780" y="292"/>
                </a:lnTo>
                <a:lnTo>
                  <a:pt x="3774" y="299"/>
                </a:lnTo>
                <a:lnTo>
                  <a:pt x="3770" y="308"/>
                </a:lnTo>
                <a:lnTo>
                  <a:pt x="3765" y="318"/>
                </a:lnTo>
                <a:lnTo>
                  <a:pt x="3761" y="330"/>
                </a:lnTo>
                <a:lnTo>
                  <a:pt x="3758" y="343"/>
                </a:lnTo>
                <a:lnTo>
                  <a:pt x="3757" y="351"/>
                </a:lnTo>
                <a:lnTo>
                  <a:pt x="3756" y="359"/>
                </a:lnTo>
                <a:lnTo>
                  <a:pt x="3756" y="376"/>
                </a:lnTo>
                <a:lnTo>
                  <a:pt x="3756" y="617"/>
                </a:lnTo>
                <a:lnTo>
                  <a:pt x="3674" y="617"/>
                </a:lnTo>
                <a:lnTo>
                  <a:pt x="3674" y="374"/>
                </a:lnTo>
                <a:lnTo>
                  <a:pt x="3674" y="357"/>
                </a:lnTo>
                <a:lnTo>
                  <a:pt x="3673" y="342"/>
                </a:lnTo>
                <a:lnTo>
                  <a:pt x="3670" y="330"/>
                </a:lnTo>
                <a:lnTo>
                  <a:pt x="3668" y="318"/>
                </a:lnTo>
                <a:lnTo>
                  <a:pt x="3663" y="308"/>
                </a:lnTo>
                <a:lnTo>
                  <a:pt x="3660" y="300"/>
                </a:lnTo>
                <a:lnTo>
                  <a:pt x="3654" y="293"/>
                </a:lnTo>
                <a:lnTo>
                  <a:pt x="3649" y="287"/>
                </a:lnTo>
                <a:lnTo>
                  <a:pt x="3644" y="283"/>
                </a:lnTo>
                <a:lnTo>
                  <a:pt x="3638" y="278"/>
                </a:lnTo>
                <a:lnTo>
                  <a:pt x="3633" y="276"/>
                </a:lnTo>
                <a:lnTo>
                  <a:pt x="3628" y="274"/>
                </a:lnTo>
                <a:lnTo>
                  <a:pt x="3622" y="273"/>
                </a:lnTo>
                <a:lnTo>
                  <a:pt x="3618" y="271"/>
                </a:lnTo>
                <a:lnTo>
                  <a:pt x="3608" y="271"/>
                </a:lnTo>
                <a:lnTo>
                  <a:pt x="3605" y="271"/>
                </a:lnTo>
                <a:lnTo>
                  <a:pt x="3601" y="271"/>
                </a:lnTo>
                <a:lnTo>
                  <a:pt x="3595" y="273"/>
                </a:lnTo>
                <a:lnTo>
                  <a:pt x="3590" y="274"/>
                </a:lnTo>
                <a:lnTo>
                  <a:pt x="3584" y="276"/>
                </a:lnTo>
                <a:lnTo>
                  <a:pt x="3578" y="278"/>
                </a:lnTo>
                <a:lnTo>
                  <a:pt x="3572" y="282"/>
                </a:lnTo>
                <a:lnTo>
                  <a:pt x="3566" y="286"/>
                </a:lnTo>
                <a:lnTo>
                  <a:pt x="3561" y="292"/>
                </a:lnTo>
                <a:lnTo>
                  <a:pt x="3555" y="299"/>
                </a:lnTo>
                <a:lnTo>
                  <a:pt x="3549" y="308"/>
                </a:lnTo>
                <a:lnTo>
                  <a:pt x="3547" y="313"/>
                </a:lnTo>
                <a:lnTo>
                  <a:pt x="3546" y="318"/>
                </a:lnTo>
                <a:lnTo>
                  <a:pt x="3542" y="330"/>
                </a:lnTo>
                <a:lnTo>
                  <a:pt x="3539" y="343"/>
                </a:lnTo>
                <a:lnTo>
                  <a:pt x="3538" y="351"/>
                </a:lnTo>
                <a:lnTo>
                  <a:pt x="3537" y="359"/>
                </a:lnTo>
                <a:lnTo>
                  <a:pt x="3537" y="376"/>
                </a:lnTo>
                <a:lnTo>
                  <a:pt x="3537" y="617"/>
                </a:lnTo>
                <a:lnTo>
                  <a:pt x="3455" y="617"/>
                </a:lnTo>
                <a:lnTo>
                  <a:pt x="3455" y="210"/>
                </a:lnTo>
                <a:lnTo>
                  <a:pt x="3534" y="210"/>
                </a:lnTo>
                <a:lnTo>
                  <a:pt x="3534" y="257"/>
                </a:lnTo>
                <a:lnTo>
                  <a:pt x="3538" y="249"/>
                </a:lnTo>
                <a:lnTo>
                  <a:pt x="3543" y="242"/>
                </a:lnTo>
                <a:lnTo>
                  <a:pt x="3548" y="235"/>
                </a:lnTo>
                <a:lnTo>
                  <a:pt x="3554" y="229"/>
                </a:lnTo>
                <a:lnTo>
                  <a:pt x="3560" y="225"/>
                </a:lnTo>
                <a:lnTo>
                  <a:pt x="3566" y="220"/>
                </a:lnTo>
                <a:lnTo>
                  <a:pt x="3572" y="217"/>
                </a:lnTo>
                <a:lnTo>
                  <a:pt x="3579" y="213"/>
                </a:lnTo>
                <a:lnTo>
                  <a:pt x="3593" y="208"/>
                </a:lnTo>
                <a:lnTo>
                  <a:pt x="3605" y="204"/>
                </a:lnTo>
                <a:lnTo>
                  <a:pt x="3618" y="203"/>
                </a:lnTo>
                <a:lnTo>
                  <a:pt x="3629" y="202"/>
                </a:lnTo>
                <a:lnTo>
                  <a:pt x="3646" y="203"/>
                </a:lnTo>
                <a:lnTo>
                  <a:pt x="3654" y="204"/>
                </a:lnTo>
                <a:lnTo>
                  <a:pt x="3662" y="207"/>
                </a:lnTo>
                <a:lnTo>
                  <a:pt x="3669" y="208"/>
                </a:lnTo>
                <a:lnTo>
                  <a:pt x="3677" y="211"/>
                </a:lnTo>
                <a:lnTo>
                  <a:pt x="3683" y="214"/>
                </a:lnTo>
                <a:lnTo>
                  <a:pt x="3690" y="218"/>
                </a:lnTo>
                <a:lnTo>
                  <a:pt x="3697" y="222"/>
                </a:lnTo>
                <a:lnTo>
                  <a:pt x="3703" y="227"/>
                </a:lnTo>
                <a:lnTo>
                  <a:pt x="3708" y="233"/>
                </a:lnTo>
                <a:lnTo>
                  <a:pt x="3712" y="235"/>
                </a:lnTo>
                <a:lnTo>
                  <a:pt x="3714" y="238"/>
                </a:lnTo>
                <a:lnTo>
                  <a:pt x="3720" y="245"/>
                </a:lnTo>
                <a:lnTo>
                  <a:pt x="3725" y="252"/>
                </a:lnTo>
                <a:lnTo>
                  <a:pt x="3733" y="267"/>
                </a:lnTo>
                <a:lnTo>
                  <a:pt x="3739" y="258"/>
                </a:lnTo>
                <a:lnTo>
                  <a:pt x="3746" y="250"/>
                </a:lnTo>
                <a:lnTo>
                  <a:pt x="3751" y="242"/>
                </a:lnTo>
                <a:lnTo>
                  <a:pt x="3758" y="235"/>
                </a:lnTo>
                <a:lnTo>
                  <a:pt x="3766" y="229"/>
                </a:lnTo>
                <a:lnTo>
                  <a:pt x="3773" y="224"/>
                </a:lnTo>
                <a:lnTo>
                  <a:pt x="3781" y="219"/>
                </a:lnTo>
                <a:lnTo>
                  <a:pt x="3788" y="216"/>
                </a:lnTo>
                <a:lnTo>
                  <a:pt x="3796" y="212"/>
                </a:lnTo>
                <a:lnTo>
                  <a:pt x="3804" y="209"/>
                </a:lnTo>
                <a:lnTo>
                  <a:pt x="3812" y="207"/>
                </a:lnTo>
                <a:lnTo>
                  <a:pt x="3818" y="205"/>
                </a:lnTo>
                <a:lnTo>
                  <a:pt x="3826" y="203"/>
                </a:lnTo>
                <a:lnTo>
                  <a:pt x="3833" y="203"/>
                </a:lnTo>
                <a:lnTo>
                  <a:pt x="3840" y="202"/>
                </a:lnTo>
                <a:lnTo>
                  <a:pt x="3846" y="202"/>
                </a:lnTo>
                <a:lnTo>
                  <a:pt x="3857" y="202"/>
                </a:lnTo>
                <a:lnTo>
                  <a:pt x="3870" y="204"/>
                </a:lnTo>
                <a:lnTo>
                  <a:pt x="3881" y="207"/>
                </a:lnTo>
                <a:lnTo>
                  <a:pt x="3892" y="210"/>
                </a:lnTo>
                <a:lnTo>
                  <a:pt x="3904" y="214"/>
                </a:lnTo>
                <a:lnTo>
                  <a:pt x="3915" y="220"/>
                </a:lnTo>
                <a:lnTo>
                  <a:pt x="3919" y="224"/>
                </a:lnTo>
                <a:lnTo>
                  <a:pt x="3925" y="227"/>
                </a:lnTo>
                <a:lnTo>
                  <a:pt x="3931" y="232"/>
                </a:lnTo>
                <a:lnTo>
                  <a:pt x="3935" y="236"/>
                </a:lnTo>
                <a:lnTo>
                  <a:pt x="3940" y="241"/>
                </a:lnTo>
                <a:lnTo>
                  <a:pt x="3944" y="246"/>
                </a:lnTo>
                <a:lnTo>
                  <a:pt x="3949" y="252"/>
                </a:lnTo>
                <a:lnTo>
                  <a:pt x="3952" y="259"/>
                </a:lnTo>
                <a:lnTo>
                  <a:pt x="3960" y="273"/>
                </a:lnTo>
                <a:lnTo>
                  <a:pt x="3963" y="281"/>
                </a:lnTo>
                <a:lnTo>
                  <a:pt x="3966" y="289"/>
                </a:lnTo>
                <a:lnTo>
                  <a:pt x="3971" y="307"/>
                </a:lnTo>
                <a:lnTo>
                  <a:pt x="3973" y="316"/>
                </a:lnTo>
                <a:lnTo>
                  <a:pt x="3974" y="326"/>
                </a:lnTo>
                <a:lnTo>
                  <a:pt x="3976" y="349"/>
                </a:lnTo>
                <a:lnTo>
                  <a:pt x="3976" y="360"/>
                </a:lnTo>
                <a:lnTo>
                  <a:pt x="3976" y="373"/>
                </a:lnTo>
                <a:close/>
                <a:moveTo>
                  <a:pt x="4746" y="617"/>
                </a:moveTo>
                <a:lnTo>
                  <a:pt x="4665" y="617"/>
                </a:lnTo>
                <a:lnTo>
                  <a:pt x="4665" y="569"/>
                </a:lnTo>
                <a:lnTo>
                  <a:pt x="4660" y="576"/>
                </a:lnTo>
                <a:lnTo>
                  <a:pt x="4654" y="582"/>
                </a:lnTo>
                <a:lnTo>
                  <a:pt x="4647" y="587"/>
                </a:lnTo>
                <a:lnTo>
                  <a:pt x="4640" y="593"/>
                </a:lnTo>
                <a:lnTo>
                  <a:pt x="4633" y="598"/>
                </a:lnTo>
                <a:lnTo>
                  <a:pt x="4627" y="602"/>
                </a:lnTo>
                <a:lnTo>
                  <a:pt x="4619" y="607"/>
                </a:lnTo>
                <a:lnTo>
                  <a:pt x="4611" y="611"/>
                </a:lnTo>
                <a:lnTo>
                  <a:pt x="4603" y="615"/>
                </a:lnTo>
                <a:lnTo>
                  <a:pt x="4595" y="617"/>
                </a:lnTo>
                <a:lnTo>
                  <a:pt x="4590" y="619"/>
                </a:lnTo>
                <a:lnTo>
                  <a:pt x="4586" y="620"/>
                </a:lnTo>
                <a:lnTo>
                  <a:pt x="4577" y="623"/>
                </a:lnTo>
                <a:lnTo>
                  <a:pt x="4566" y="624"/>
                </a:lnTo>
                <a:lnTo>
                  <a:pt x="4557" y="625"/>
                </a:lnTo>
                <a:lnTo>
                  <a:pt x="4547" y="626"/>
                </a:lnTo>
                <a:lnTo>
                  <a:pt x="4537" y="626"/>
                </a:lnTo>
                <a:lnTo>
                  <a:pt x="4526" y="626"/>
                </a:lnTo>
                <a:lnTo>
                  <a:pt x="4515" y="625"/>
                </a:lnTo>
                <a:lnTo>
                  <a:pt x="4505" y="624"/>
                </a:lnTo>
                <a:lnTo>
                  <a:pt x="4495" y="623"/>
                </a:lnTo>
                <a:lnTo>
                  <a:pt x="4485" y="619"/>
                </a:lnTo>
                <a:lnTo>
                  <a:pt x="4475" y="617"/>
                </a:lnTo>
                <a:lnTo>
                  <a:pt x="4465" y="614"/>
                </a:lnTo>
                <a:lnTo>
                  <a:pt x="4455" y="610"/>
                </a:lnTo>
                <a:lnTo>
                  <a:pt x="4446" y="606"/>
                </a:lnTo>
                <a:lnTo>
                  <a:pt x="4438" y="601"/>
                </a:lnTo>
                <a:lnTo>
                  <a:pt x="4429" y="595"/>
                </a:lnTo>
                <a:lnTo>
                  <a:pt x="4421" y="591"/>
                </a:lnTo>
                <a:lnTo>
                  <a:pt x="4413" y="584"/>
                </a:lnTo>
                <a:lnTo>
                  <a:pt x="4405" y="578"/>
                </a:lnTo>
                <a:lnTo>
                  <a:pt x="4399" y="571"/>
                </a:lnTo>
                <a:lnTo>
                  <a:pt x="4392" y="564"/>
                </a:lnTo>
                <a:lnTo>
                  <a:pt x="4385" y="557"/>
                </a:lnTo>
                <a:lnTo>
                  <a:pt x="4378" y="550"/>
                </a:lnTo>
                <a:lnTo>
                  <a:pt x="4372" y="542"/>
                </a:lnTo>
                <a:lnTo>
                  <a:pt x="4367" y="533"/>
                </a:lnTo>
                <a:lnTo>
                  <a:pt x="4362" y="525"/>
                </a:lnTo>
                <a:lnTo>
                  <a:pt x="4357" y="515"/>
                </a:lnTo>
                <a:lnTo>
                  <a:pt x="4353" y="506"/>
                </a:lnTo>
                <a:lnTo>
                  <a:pt x="4349" y="497"/>
                </a:lnTo>
                <a:lnTo>
                  <a:pt x="4347" y="492"/>
                </a:lnTo>
                <a:lnTo>
                  <a:pt x="4345" y="487"/>
                </a:lnTo>
                <a:lnTo>
                  <a:pt x="4342" y="478"/>
                </a:lnTo>
                <a:lnTo>
                  <a:pt x="4339" y="468"/>
                </a:lnTo>
                <a:lnTo>
                  <a:pt x="4337" y="457"/>
                </a:lnTo>
                <a:lnTo>
                  <a:pt x="4336" y="446"/>
                </a:lnTo>
                <a:lnTo>
                  <a:pt x="4334" y="436"/>
                </a:lnTo>
                <a:lnTo>
                  <a:pt x="4334" y="424"/>
                </a:lnTo>
                <a:lnTo>
                  <a:pt x="4334" y="414"/>
                </a:lnTo>
                <a:lnTo>
                  <a:pt x="4334" y="403"/>
                </a:lnTo>
                <a:lnTo>
                  <a:pt x="4334" y="392"/>
                </a:lnTo>
                <a:lnTo>
                  <a:pt x="4336" y="381"/>
                </a:lnTo>
                <a:lnTo>
                  <a:pt x="4337" y="371"/>
                </a:lnTo>
                <a:lnTo>
                  <a:pt x="4339" y="360"/>
                </a:lnTo>
                <a:lnTo>
                  <a:pt x="4342" y="350"/>
                </a:lnTo>
                <a:lnTo>
                  <a:pt x="4349" y="331"/>
                </a:lnTo>
                <a:lnTo>
                  <a:pt x="4357" y="313"/>
                </a:lnTo>
                <a:lnTo>
                  <a:pt x="4362" y="303"/>
                </a:lnTo>
                <a:lnTo>
                  <a:pt x="4367" y="295"/>
                </a:lnTo>
                <a:lnTo>
                  <a:pt x="4372" y="287"/>
                </a:lnTo>
                <a:lnTo>
                  <a:pt x="4378" y="279"/>
                </a:lnTo>
                <a:lnTo>
                  <a:pt x="4385" y="271"/>
                </a:lnTo>
                <a:lnTo>
                  <a:pt x="4392" y="264"/>
                </a:lnTo>
                <a:lnTo>
                  <a:pt x="4399" y="257"/>
                </a:lnTo>
                <a:lnTo>
                  <a:pt x="4405" y="250"/>
                </a:lnTo>
                <a:lnTo>
                  <a:pt x="4421" y="238"/>
                </a:lnTo>
                <a:lnTo>
                  <a:pt x="4429" y="233"/>
                </a:lnTo>
                <a:lnTo>
                  <a:pt x="4438" y="227"/>
                </a:lnTo>
                <a:lnTo>
                  <a:pt x="4446" y="222"/>
                </a:lnTo>
                <a:lnTo>
                  <a:pt x="4455" y="219"/>
                </a:lnTo>
                <a:lnTo>
                  <a:pt x="4465" y="214"/>
                </a:lnTo>
                <a:lnTo>
                  <a:pt x="4475" y="211"/>
                </a:lnTo>
                <a:lnTo>
                  <a:pt x="4485" y="209"/>
                </a:lnTo>
                <a:lnTo>
                  <a:pt x="4495" y="207"/>
                </a:lnTo>
                <a:lnTo>
                  <a:pt x="4505" y="204"/>
                </a:lnTo>
                <a:lnTo>
                  <a:pt x="4515" y="203"/>
                </a:lnTo>
                <a:lnTo>
                  <a:pt x="4526" y="202"/>
                </a:lnTo>
                <a:lnTo>
                  <a:pt x="4537" y="202"/>
                </a:lnTo>
                <a:lnTo>
                  <a:pt x="4547" y="202"/>
                </a:lnTo>
                <a:lnTo>
                  <a:pt x="4557" y="203"/>
                </a:lnTo>
                <a:lnTo>
                  <a:pt x="4566" y="204"/>
                </a:lnTo>
                <a:lnTo>
                  <a:pt x="4577" y="205"/>
                </a:lnTo>
                <a:lnTo>
                  <a:pt x="4586" y="208"/>
                </a:lnTo>
                <a:lnTo>
                  <a:pt x="4594" y="211"/>
                </a:lnTo>
                <a:lnTo>
                  <a:pt x="4603" y="213"/>
                </a:lnTo>
                <a:lnTo>
                  <a:pt x="4611" y="217"/>
                </a:lnTo>
                <a:lnTo>
                  <a:pt x="4626" y="226"/>
                </a:lnTo>
                <a:lnTo>
                  <a:pt x="4633" y="230"/>
                </a:lnTo>
                <a:lnTo>
                  <a:pt x="4640" y="235"/>
                </a:lnTo>
                <a:lnTo>
                  <a:pt x="4647" y="241"/>
                </a:lnTo>
                <a:lnTo>
                  <a:pt x="4653" y="246"/>
                </a:lnTo>
                <a:lnTo>
                  <a:pt x="4665" y="258"/>
                </a:lnTo>
                <a:lnTo>
                  <a:pt x="4665" y="210"/>
                </a:lnTo>
                <a:lnTo>
                  <a:pt x="4746" y="210"/>
                </a:lnTo>
                <a:lnTo>
                  <a:pt x="4746" y="617"/>
                </a:lnTo>
                <a:close/>
                <a:moveTo>
                  <a:pt x="1243" y="271"/>
                </a:moveTo>
                <a:lnTo>
                  <a:pt x="1227" y="273"/>
                </a:lnTo>
                <a:lnTo>
                  <a:pt x="1219" y="273"/>
                </a:lnTo>
                <a:lnTo>
                  <a:pt x="1212" y="275"/>
                </a:lnTo>
                <a:lnTo>
                  <a:pt x="1199" y="278"/>
                </a:lnTo>
                <a:lnTo>
                  <a:pt x="1185" y="284"/>
                </a:lnTo>
                <a:lnTo>
                  <a:pt x="1174" y="291"/>
                </a:lnTo>
                <a:lnTo>
                  <a:pt x="1163" y="299"/>
                </a:lnTo>
                <a:lnTo>
                  <a:pt x="1153" y="308"/>
                </a:lnTo>
                <a:lnTo>
                  <a:pt x="1149" y="313"/>
                </a:lnTo>
                <a:lnTo>
                  <a:pt x="1145" y="317"/>
                </a:lnTo>
                <a:lnTo>
                  <a:pt x="1137" y="327"/>
                </a:lnTo>
                <a:lnTo>
                  <a:pt x="1131" y="339"/>
                </a:lnTo>
                <a:lnTo>
                  <a:pt x="1128" y="346"/>
                </a:lnTo>
                <a:lnTo>
                  <a:pt x="1125" y="351"/>
                </a:lnTo>
                <a:lnTo>
                  <a:pt x="1120" y="364"/>
                </a:lnTo>
                <a:lnTo>
                  <a:pt x="1117" y="376"/>
                </a:lnTo>
                <a:lnTo>
                  <a:pt x="1115" y="389"/>
                </a:lnTo>
                <a:lnTo>
                  <a:pt x="1114" y="401"/>
                </a:lnTo>
                <a:lnTo>
                  <a:pt x="1112" y="415"/>
                </a:lnTo>
                <a:lnTo>
                  <a:pt x="1114" y="428"/>
                </a:lnTo>
                <a:lnTo>
                  <a:pt x="1115" y="440"/>
                </a:lnTo>
                <a:lnTo>
                  <a:pt x="1117" y="453"/>
                </a:lnTo>
                <a:lnTo>
                  <a:pt x="1120" y="465"/>
                </a:lnTo>
                <a:lnTo>
                  <a:pt x="1125" y="478"/>
                </a:lnTo>
                <a:lnTo>
                  <a:pt x="1131" y="489"/>
                </a:lnTo>
                <a:lnTo>
                  <a:pt x="1137" y="501"/>
                </a:lnTo>
                <a:lnTo>
                  <a:pt x="1141" y="506"/>
                </a:lnTo>
                <a:lnTo>
                  <a:pt x="1145" y="512"/>
                </a:lnTo>
                <a:lnTo>
                  <a:pt x="1149" y="517"/>
                </a:lnTo>
                <a:lnTo>
                  <a:pt x="1153" y="521"/>
                </a:lnTo>
                <a:lnTo>
                  <a:pt x="1163" y="530"/>
                </a:lnTo>
                <a:lnTo>
                  <a:pt x="1168" y="534"/>
                </a:lnTo>
                <a:lnTo>
                  <a:pt x="1174" y="538"/>
                </a:lnTo>
                <a:lnTo>
                  <a:pt x="1185" y="544"/>
                </a:lnTo>
                <a:lnTo>
                  <a:pt x="1199" y="550"/>
                </a:lnTo>
                <a:lnTo>
                  <a:pt x="1212" y="554"/>
                </a:lnTo>
                <a:lnTo>
                  <a:pt x="1219" y="555"/>
                </a:lnTo>
                <a:lnTo>
                  <a:pt x="1227" y="557"/>
                </a:lnTo>
                <a:lnTo>
                  <a:pt x="1243" y="558"/>
                </a:lnTo>
                <a:lnTo>
                  <a:pt x="1254" y="557"/>
                </a:lnTo>
                <a:lnTo>
                  <a:pt x="1266" y="555"/>
                </a:lnTo>
                <a:lnTo>
                  <a:pt x="1277" y="552"/>
                </a:lnTo>
                <a:lnTo>
                  <a:pt x="1288" y="549"/>
                </a:lnTo>
                <a:lnTo>
                  <a:pt x="1299" y="544"/>
                </a:lnTo>
                <a:lnTo>
                  <a:pt x="1309" y="538"/>
                </a:lnTo>
                <a:lnTo>
                  <a:pt x="1319" y="530"/>
                </a:lnTo>
                <a:lnTo>
                  <a:pt x="1328" y="522"/>
                </a:lnTo>
                <a:lnTo>
                  <a:pt x="1331" y="518"/>
                </a:lnTo>
                <a:lnTo>
                  <a:pt x="1336" y="513"/>
                </a:lnTo>
                <a:lnTo>
                  <a:pt x="1344" y="503"/>
                </a:lnTo>
                <a:lnTo>
                  <a:pt x="1350" y="492"/>
                </a:lnTo>
                <a:lnTo>
                  <a:pt x="1355" y="478"/>
                </a:lnTo>
                <a:lnTo>
                  <a:pt x="1360" y="464"/>
                </a:lnTo>
                <a:lnTo>
                  <a:pt x="1362" y="456"/>
                </a:lnTo>
                <a:lnTo>
                  <a:pt x="1363" y="449"/>
                </a:lnTo>
                <a:lnTo>
                  <a:pt x="1364" y="440"/>
                </a:lnTo>
                <a:lnTo>
                  <a:pt x="1366" y="432"/>
                </a:lnTo>
                <a:lnTo>
                  <a:pt x="1366" y="423"/>
                </a:lnTo>
                <a:lnTo>
                  <a:pt x="1366" y="415"/>
                </a:lnTo>
                <a:lnTo>
                  <a:pt x="1366" y="397"/>
                </a:lnTo>
                <a:lnTo>
                  <a:pt x="1363" y="380"/>
                </a:lnTo>
                <a:lnTo>
                  <a:pt x="1362" y="372"/>
                </a:lnTo>
                <a:lnTo>
                  <a:pt x="1360" y="365"/>
                </a:lnTo>
                <a:lnTo>
                  <a:pt x="1355" y="350"/>
                </a:lnTo>
                <a:lnTo>
                  <a:pt x="1353" y="344"/>
                </a:lnTo>
                <a:lnTo>
                  <a:pt x="1350" y="338"/>
                </a:lnTo>
                <a:lnTo>
                  <a:pt x="1344" y="326"/>
                </a:lnTo>
                <a:lnTo>
                  <a:pt x="1336" y="315"/>
                </a:lnTo>
                <a:lnTo>
                  <a:pt x="1331" y="310"/>
                </a:lnTo>
                <a:lnTo>
                  <a:pt x="1328" y="306"/>
                </a:lnTo>
                <a:lnTo>
                  <a:pt x="1319" y="298"/>
                </a:lnTo>
                <a:lnTo>
                  <a:pt x="1309" y="291"/>
                </a:lnTo>
                <a:lnTo>
                  <a:pt x="1299" y="285"/>
                </a:lnTo>
                <a:lnTo>
                  <a:pt x="1288" y="279"/>
                </a:lnTo>
                <a:lnTo>
                  <a:pt x="1277" y="276"/>
                </a:lnTo>
                <a:lnTo>
                  <a:pt x="1266" y="274"/>
                </a:lnTo>
                <a:lnTo>
                  <a:pt x="1254" y="271"/>
                </a:lnTo>
                <a:lnTo>
                  <a:pt x="1243" y="271"/>
                </a:lnTo>
                <a:close/>
                <a:moveTo>
                  <a:pt x="2889" y="275"/>
                </a:moveTo>
                <a:lnTo>
                  <a:pt x="2875" y="276"/>
                </a:lnTo>
                <a:lnTo>
                  <a:pt x="2863" y="278"/>
                </a:lnTo>
                <a:lnTo>
                  <a:pt x="2850" y="281"/>
                </a:lnTo>
                <a:lnTo>
                  <a:pt x="2839" y="285"/>
                </a:lnTo>
                <a:lnTo>
                  <a:pt x="2828" y="291"/>
                </a:lnTo>
                <a:lnTo>
                  <a:pt x="2816" y="298"/>
                </a:lnTo>
                <a:lnTo>
                  <a:pt x="2812" y="301"/>
                </a:lnTo>
                <a:lnTo>
                  <a:pt x="2806" y="305"/>
                </a:lnTo>
                <a:lnTo>
                  <a:pt x="2797" y="314"/>
                </a:lnTo>
                <a:lnTo>
                  <a:pt x="2789" y="323"/>
                </a:lnTo>
                <a:lnTo>
                  <a:pt x="2781" y="334"/>
                </a:lnTo>
                <a:lnTo>
                  <a:pt x="2775" y="346"/>
                </a:lnTo>
                <a:lnTo>
                  <a:pt x="2770" y="357"/>
                </a:lnTo>
                <a:lnTo>
                  <a:pt x="2767" y="364"/>
                </a:lnTo>
                <a:lnTo>
                  <a:pt x="2765" y="371"/>
                </a:lnTo>
                <a:lnTo>
                  <a:pt x="2762" y="384"/>
                </a:lnTo>
                <a:lnTo>
                  <a:pt x="2759" y="399"/>
                </a:lnTo>
                <a:lnTo>
                  <a:pt x="2759" y="406"/>
                </a:lnTo>
                <a:lnTo>
                  <a:pt x="2759" y="414"/>
                </a:lnTo>
                <a:lnTo>
                  <a:pt x="2759" y="429"/>
                </a:lnTo>
                <a:lnTo>
                  <a:pt x="2762" y="444"/>
                </a:lnTo>
                <a:lnTo>
                  <a:pt x="2765" y="457"/>
                </a:lnTo>
                <a:lnTo>
                  <a:pt x="2767" y="464"/>
                </a:lnTo>
                <a:lnTo>
                  <a:pt x="2770" y="470"/>
                </a:lnTo>
                <a:lnTo>
                  <a:pt x="2775" y="482"/>
                </a:lnTo>
                <a:lnTo>
                  <a:pt x="2781" y="494"/>
                </a:lnTo>
                <a:lnTo>
                  <a:pt x="2789" y="504"/>
                </a:lnTo>
                <a:lnTo>
                  <a:pt x="2793" y="510"/>
                </a:lnTo>
                <a:lnTo>
                  <a:pt x="2797" y="514"/>
                </a:lnTo>
                <a:lnTo>
                  <a:pt x="2801" y="519"/>
                </a:lnTo>
                <a:lnTo>
                  <a:pt x="2806" y="522"/>
                </a:lnTo>
                <a:lnTo>
                  <a:pt x="2812" y="527"/>
                </a:lnTo>
                <a:lnTo>
                  <a:pt x="2816" y="530"/>
                </a:lnTo>
                <a:lnTo>
                  <a:pt x="2828" y="537"/>
                </a:lnTo>
                <a:lnTo>
                  <a:pt x="2839" y="543"/>
                </a:lnTo>
                <a:lnTo>
                  <a:pt x="2850" y="546"/>
                </a:lnTo>
                <a:lnTo>
                  <a:pt x="2863" y="550"/>
                </a:lnTo>
                <a:lnTo>
                  <a:pt x="2875" y="552"/>
                </a:lnTo>
                <a:lnTo>
                  <a:pt x="2882" y="552"/>
                </a:lnTo>
                <a:lnTo>
                  <a:pt x="2889" y="552"/>
                </a:lnTo>
                <a:lnTo>
                  <a:pt x="2902" y="552"/>
                </a:lnTo>
                <a:lnTo>
                  <a:pt x="2915" y="550"/>
                </a:lnTo>
                <a:lnTo>
                  <a:pt x="2927" y="546"/>
                </a:lnTo>
                <a:lnTo>
                  <a:pt x="2940" y="543"/>
                </a:lnTo>
                <a:lnTo>
                  <a:pt x="2951" y="537"/>
                </a:lnTo>
                <a:lnTo>
                  <a:pt x="2961" y="530"/>
                </a:lnTo>
                <a:lnTo>
                  <a:pt x="2967" y="527"/>
                </a:lnTo>
                <a:lnTo>
                  <a:pt x="2972" y="522"/>
                </a:lnTo>
                <a:lnTo>
                  <a:pt x="2981" y="514"/>
                </a:lnTo>
                <a:lnTo>
                  <a:pt x="2989" y="504"/>
                </a:lnTo>
                <a:lnTo>
                  <a:pt x="2997" y="494"/>
                </a:lnTo>
                <a:lnTo>
                  <a:pt x="3003" y="482"/>
                </a:lnTo>
                <a:lnTo>
                  <a:pt x="3009" y="470"/>
                </a:lnTo>
                <a:lnTo>
                  <a:pt x="3011" y="464"/>
                </a:lnTo>
                <a:lnTo>
                  <a:pt x="3013" y="457"/>
                </a:lnTo>
                <a:lnTo>
                  <a:pt x="3016" y="444"/>
                </a:lnTo>
                <a:lnTo>
                  <a:pt x="3018" y="429"/>
                </a:lnTo>
                <a:lnTo>
                  <a:pt x="3018" y="422"/>
                </a:lnTo>
                <a:lnTo>
                  <a:pt x="3019" y="414"/>
                </a:lnTo>
                <a:lnTo>
                  <a:pt x="3018" y="399"/>
                </a:lnTo>
                <a:lnTo>
                  <a:pt x="3016" y="384"/>
                </a:lnTo>
                <a:lnTo>
                  <a:pt x="3013" y="371"/>
                </a:lnTo>
                <a:lnTo>
                  <a:pt x="3011" y="364"/>
                </a:lnTo>
                <a:lnTo>
                  <a:pt x="3009" y="357"/>
                </a:lnTo>
                <a:lnTo>
                  <a:pt x="3003" y="346"/>
                </a:lnTo>
                <a:lnTo>
                  <a:pt x="2997" y="334"/>
                </a:lnTo>
                <a:lnTo>
                  <a:pt x="2989" y="323"/>
                </a:lnTo>
                <a:lnTo>
                  <a:pt x="2985" y="318"/>
                </a:lnTo>
                <a:lnTo>
                  <a:pt x="2981" y="314"/>
                </a:lnTo>
                <a:lnTo>
                  <a:pt x="2976" y="309"/>
                </a:lnTo>
                <a:lnTo>
                  <a:pt x="2972" y="305"/>
                </a:lnTo>
                <a:lnTo>
                  <a:pt x="2961" y="298"/>
                </a:lnTo>
                <a:lnTo>
                  <a:pt x="2951" y="291"/>
                </a:lnTo>
                <a:lnTo>
                  <a:pt x="2940" y="285"/>
                </a:lnTo>
                <a:lnTo>
                  <a:pt x="2927" y="281"/>
                </a:lnTo>
                <a:lnTo>
                  <a:pt x="2915" y="278"/>
                </a:lnTo>
                <a:lnTo>
                  <a:pt x="2902" y="276"/>
                </a:lnTo>
                <a:lnTo>
                  <a:pt x="2896" y="275"/>
                </a:lnTo>
                <a:lnTo>
                  <a:pt x="2889" y="275"/>
                </a:lnTo>
                <a:close/>
                <a:moveTo>
                  <a:pt x="4544" y="271"/>
                </a:moveTo>
                <a:lnTo>
                  <a:pt x="4528" y="273"/>
                </a:lnTo>
                <a:lnTo>
                  <a:pt x="4521" y="273"/>
                </a:lnTo>
                <a:lnTo>
                  <a:pt x="4513" y="275"/>
                </a:lnTo>
                <a:lnTo>
                  <a:pt x="4500" y="278"/>
                </a:lnTo>
                <a:lnTo>
                  <a:pt x="4487" y="284"/>
                </a:lnTo>
                <a:lnTo>
                  <a:pt x="4476" y="291"/>
                </a:lnTo>
                <a:lnTo>
                  <a:pt x="4470" y="294"/>
                </a:lnTo>
                <a:lnTo>
                  <a:pt x="4464" y="299"/>
                </a:lnTo>
                <a:lnTo>
                  <a:pt x="4455" y="308"/>
                </a:lnTo>
                <a:lnTo>
                  <a:pt x="4451" y="313"/>
                </a:lnTo>
                <a:lnTo>
                  <a:pt x="4446" y="317"/>
                </a:lnTo>
                <a:lnTo>
                  <a:pt x="4439" y="327"/>
                </a:lnTo>
                <a:lnTo>
                  <a:pt x="4433" y="339"/>
                </a:lnTo>
                <a:lnTo>
                  <a:pt x="4429" y="346"/>
                </a:lnTo>
                <a:lnTo>
                  <a:pt x="4427" y="351"/>
                </a:lnTo>
                <a:lnTo>
                  <a:pt x="4422" y="364"/>
                </a:lnTo>
                <a:lnTo>
                  <a:pt x="4419" y="376"/>
                </a:lnTo>
                <a:lnTo>
                  <a:pt x="4417" y="389"/>
                </a:lnTo>
                <a:lnTo>
                  <a:pt x="4414" y="401"/>
                </a:lnTo>
                <a:lnTo>
                  <a:pt x="4414" y="415"/>
                </a:lnTo>
                <a:lnTo>
                  <a:pt x="4414" y="428"/>
                </a:lnTo>
                <a:lnTo>
                  <a:pt x="4417" y="440"/>
                </a:lnTo>
                <a:lnTo>
                  <a:pt x="4419" y="453"/>
                </a:lnTo>
                <a:lnTo>
                  <a:pt x="4422" y="465"/>
                </a:lnTo>
                <a:lnTo>
                  <a:pt x="4427" y="478"/>
                </a:lnTo>
                <a:lnTo>
                  <a:pt x="4433" y="489"/>
                </a:lnTo>
                <a:lnTo>
                  <a:pt x="4439" y="501"/>
                </a:lnTo>
                <a:lnTo>
                  <a:pt x="4443" y="506"/>
                </a:lnTo>
                <a:lnTo>
                  <a:pt x="4446" y="512"/>
                </a:lnTo>
                <a:lnTo>
                  <a:pt x="4451" y="517"/>
                </a:lnTo>
                <a:lnTo>
                  <a:pt x="4455" y="521"/>
                </a:lnTo>
                <a:lnTo>
                  <a:pt x="4464" y="530"/>
                </a:lnTo>
                <a:lnTo>
                  <a:pt x="4470" y="534"/>
                </a:lnTo>
                <a:lnTo>
                  <a:pt x="4476" y="538"/>
                </a:lnTo>
                <a:lnTo>
                  <a:pt x="4487" y="544"/>
                </a:lnTo>
                <a:lnTo>
                  <a:pt x="4500" y="550"/>
                </a:lnTo>
                <a:lnTo>
                  <a:pt x="4513" y="554"/>
                </a:lnTo>
                <a:lnTo>
                  <a:pt x="4521" y="555"/>
                </a:lnTo>
                <a:lnTo>
                  <a:pt x="4528" y="557"/>
                </a:lnTo>
                <a:lnTo>
                  <a:pt x="4544" y="558"/>
                </a:lnTo>
                <a:lnTo>
                  <a:pt x="4556" y="557"/>
                </a:lnTo>
                <a:lnTo>
                  <a:pt x="4568" y="555"/>
                </a:lnTo>
                <a:lnTo>
                  <a:pt x="4579" y="552"/>
                </a:lnTo>
                <a:lnTo>
                  <a:pt x="4590" y="549"/>
                </a:lnTo>
                <a:lnTo>
                  <a:pt x="4601" y="544"/>
                </a:lnTo>
                <a:lnTo>
                  <a:pt x="4611" y="538"/>
                </a:lnTo>
                <a:lnTo>
                  <a:pt x="4620" y="530"/>
                </a:lnTo>
                <a:lnTo>
                  <a:pt x="4629" y="522"/>
                </a:lnTo>
                <a:lnTo>
                  <a:pt x="4633" y="518"/>
                </a:lnTo>
                <a:lnTo>
                  <a:pt x="4638" y="513"/>
                </a:lnTo>
                <a:lnTo>
                  <a:pt x="4645" y="503"/>
                </a:lnTo>
                <a:lnTo>
                  <a:pt x="4652" y="492"/>
                </a:lnTo>
                <a:lnTo>
                  <a:pt x="4657" y="478"/>
                </a:lnTo>
                <a:lnTo>
                  <a:pt x="4662" y="464"/>
                </a:lnTo>
                <a:lnTo>
                  <a:pt x="4663" y="456"/>
                </a:lnTo>
                <a:lnTo>
                  <a:pt x="4665" y="449"/>
                </a:lnTo>
                <a:lnTo>
                  <a:pt x="4666" y="440"/>
                </a:lnTo>
                <a:lnTo>
                  <a:pt x="4666" y="432"/>
                </a:lnTo>
                <a:lnTo>
                  <a:pt x="4668" y="423"/>
                </a:lnTo>
                <a:lnTo>
                  <a:pt x="4668" y="415"/>
                </a:lnTo>
                <a:lnTo>
                  <a:pt x="4666" y="397"/>
                </a:lnTo>
                <a:lnTo>
                  <a:pt x="4665" y="380"/>
                </a:lnTo>
                <a:lnTo>
                  <a:pt x="4663" y="372"/>
                </a:lnTo>
                <a:lnTo>
                  <a:pt x="4662" y="365"/>
                </a:lnTo>
                <a:lnTo>
                  <a:pt x="4657" y="350"/>
                </a:lnTo>
                <a:lnTo>
                  <a:pt x="4654" y="344"/>
                </a:lnTo>
                <a:lnTo>
                  <a:pt x="4652" y="338"/>
                </a:lnTo>
                <a:lnTo>
                  <a:pt x="4645" y="326"/>
                </a:lnTo>
                <a:lnTo>
                  <a:pt x="4638" y="315"/>
                </a:lnTo>
                <a:lnTo>
                  <a:pt x="4633" y="310"/>
                </a:lnTo>
                <a:lnTo>
                  <a:pt x="4629" y="306"/>
                </a:lnTo>
                <a:lnTo>
                  <a:pt x="4620" y="298"/>
                </a:lnTo>
                <a:lnTo>
                  <a:pt x="4611" y="291"/>
                </a:lnTo>
                <a:lnTo>
                  <a:pt x="4601" y="285"/>
                </a:lnTo>
                <a:lnTo>
                  <a:pt x="4590" y="279"/>
                </a:lnTo>
                <a:lnTo>
                  <a:pt x="4579" y="276"/>
                </a:lnTo>
                <a:lnTo>
                  <a:pt x="4568" y="274"/>
                </a:lnTo>
                <a:lnTo>
                  <a:pt x="4556" y="271"/>
                </a:lnTo>
                <a:lnTo>
                  <a:pt x="4544" y="27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89127" tIns="44563" rIns="89127" bIns="44563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65332" y="6214962"/>
            <a:ext cx="1246141" cy="213398"/>
          </a:xfrm>
        </p:spPr>
        <p:txBody>
          <a:bodyPr/>
          <a:lstStyle>
            <a:lvl1pPr algn="r">
              <a:defRPr>
                <a:noFill/>
              </a:defRPr>
            </a:lvl1pPr>
          </a:lstStyle>
          <a:p>
            <a:fld id="{000059A1-0099-4B10-A5CF-27E515FB5E4A}" type="datetime3">
              <a:rPr lang="en-US" smtClean="0"/>
              <a:pPr/>
              <a:t>29 August 2017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32222" y="6214962"/>
            <a:ext cx="4433110" cy="214190"/>
          </a:xfrm>
        </p:spPr>
        <p:txBody>
          <a:bodyPr/>
          <a:lstStyle>
            <a:lvl1pPr algn="r">
              <a:defRPr>
                <a:noFill/>
              </a:defRPr>
            </a:lvl1pPr>
          </a:lstStyle>
          <a:p>
            <a:r>
              <a:rPr lang="fi-FI"/>
              <a:t>Presentation name</a:t>
            </a:r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11568" y="6214962"/>
            <a:ext cx="417098" cy="214190"/>
          </a:xfrm>
        </p:spPr>
        <p:txBody>
          <a:bodyPr/>
          <a:lstStyle>
            <a:lvl1pPr algn="r">
              <a:defRPr>
                <a:noFill/>
              </a:defRPr>
            </a:lvl1pPr>
          </a:lstStyle>
          <a:p>
            <a:fld id="{8BA1D61E-DCAC-4F3F-A9E2-B5195B305580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54086996"/>
      </p:ext>
    </p:extLst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901" y="2071262"/>
            <a:ext cx="8314671" cy="392988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059A1-0099-4B10-A5CF-27E515FB5E4A}" type="datetime3">
              <a:rPr lang="en-US" smtClean="0"/>
              <a:pPr/>
              <a:t>29 August 2017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Presentation name</a:t>
            </a:r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1D61E-DCAC-4F3F-A9E2-B5195B305580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55460693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8E64-5D15-4B69-91B8-916BF9239544}" type="datetimeFigureOut">
              <a:rPr lang="fi-FI" smtClean="0"/>
              <a:t>29.8.2017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96F39-40FA-4CCC-9313-4A73E7B7965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56939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8E64-5D15-4B69-91B8-916BF9239544}" type="datetimeFigureOut">
              <a:rPr lang="fi-FI" smtClean="0"/>
              <a:t>29.8.2017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96F39-40FA-4CCC-9313-4A73E7B7965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63851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8E64-5D15-4B69-91B8-916BF9239544}" type="datetimeFigureOut">
              <a:rPr lang="fi-FI" smtClean="0"/>
              <a:t>29.8.2017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96F39-40FA-4CCC-9313-4A73E7B7965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21497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8E64-5D15-4B69-91B8-916BF9239544}" type="datetimeFigureOut">
              <a:rPr lang="fi-FI" smtClean="0"/>
              <a:t>29.8.2017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96F39-40FA-4CCC-9313-4A73E7B7965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36673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8E64-5D15-4B69-91B8-916BF9239544}" type="datetimeFigureOut">
              <a:rPr lang="fi-FI" smtClean="0"/>
              <a:t>29.8.2017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96F39-40FA-4CCC-9313-4A73E7B7965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70929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8E64-5D15-4B69-91B8-916BF9239544}" type="datetimeFigureOut">
              <a:rPr lang="fi-FI" smtClean="0"/>
              <a:t>29.8.2017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96F39-40FA-4CCC-9313-4A73E7B7965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58419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8E64-5D15-4B69-91B8-916BF9239544}" type="datetimeFigureOut">
              <a:rPr lang="fi-FI" smtClean="0"/>
              <a:t>29.8.2017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96F39-40FA-4CCC-9313-4A73E7B7965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722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8E64-5D15-4B69-91B8-916BF9239544}" type="datetimeFigureOut">
              <a:rPr lang="fi-FI" smtClean="0"/>
              <a:t>29.8.2017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96F39-40FA-4CCC-9313-4A73E7B7965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88791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5F8E64-5D15-4B69-91B8-916BF9239544}" type="datetimeFigureOut">
              <a:rPr lang="fi-FI" smtClean="0"/>
              <a:t>29.8.2017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A96F39-40FA-4CCC-9313-4A73E7B7965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27926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" Target="slide3.xm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digabi.fi/tekniikka/ohjelmistot/libreoffice/" TargetMode="External"/><Relationship Id="rId5" Type="http://schemas.openxmlformats.org/officeDocument/2006/relationships/hyperlink" Target="http://www.luma.fi/geopiste/3007" TargetMode="External"/><Relationship Id="rId4" Type="http://schemas.openxmlformats.org/officeDocument/2006/relationships/hyperlink" Target="https://fi.libreoffice.org/lataa/luotettavin-libreoffice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2.emf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6777" y="3857674"/>
            <a:ext cx="3186778" cy="2143370"/>
          </a:xfrm>
        </p:spPr>
        <p:txBody>
          <a:bodyPr>
            <a:normAutofit fontScale="90000"/>
          </a:bodyPr>
          <a:lstStyle/>
          <a:p>
            <a:r>
              <a:rPr lang="en-US" dirty="0"/>
              <a:t>TERVE</a:t>
            </a:r>
            <a:br>
              <a:rPr lang="en-US" dirty="0"/>
            </a:br>
            <a:br>
              <a:rPr lang="en-US" dirty="0"/>
            </a:br>
            <a:r>
              <a:rPr lang="en-US" dirty="0" err="1"/>
              <a:t>Piirto-ohjeet</a:t>
            </a:r>
            <a:r>
              <a:rPr lang="en-US" dirty="0"/>
              <a:t> LibreOffice-</a:t>
            </a:r>
            <a:r>
              <a:rPr lang="en-US" dirty="0" err="1"/>
              <a:t>ohjelmistolla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88348864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2016</a:t>
            </a:r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 err="1"/>
              <a:t>Geos</a:t>
            </a:r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1D61E-DCAC-4F3F-A9E2-B5195B305580}" type="slidenum">
              <a:rPr lang="fi-FI" smtClean="0"/>
              <a:pPr/>
              <a:t>2</a:t>
            </a:fld>
            <a:endParaRPr lang="fi-FI" dirty="0"/>
          </a:p>
        </p:txBody>
      </p:sp>
      <p:sp>
        <p:nvSpPr>
          <p:cNvPr id="8" name="Sisällön paikkamerkki 7"/>
          <p:cNvSpPr>
            <a:spLocks noGrp="1"/>
          </p:cNvSpPr>
          <p:nvPr>
            <p:ph idx="1"/>
          </p:nvPr>
        </p:nvSpPr>
        <p:spPr>
          <a:xfrm>
            <a:off x="418556" y="428280"/>
            <a:ext cx="4291999" cy="5572764"/>
          </a:xfrm>
        </p:spPr>
        <p:txBody>
          <a:bodyPr/>
          <a:lstStyle/>
          <a:p>
            <a:pPr marL="0" indent="0">
              <a:buNone/>
            </a:pPr>
            <a:r>
              <a:rPr lang="fi-FI" sz="1900" dirty="0"/>
              <a:t>Sisältö: </a:t>
            </a:r>
          </a:p>
          <a:p>
            <a:pPr lvl="1"/>
            <a:r>
              <a:rPr lang="fi-FI" sz="1400" dirty="0"/>
              <a:t>Yleisiä ohjeita		 		</a:t>
            </a:r>
            <a:r>
              <a:rPr lang="fi-FI" sz="1400" dirty="0">
                <a:hlinkClick r:id="rId3" action="ppaction://hlinksldjump"/>
              </a:rPr>
              <a:t>Dia 3</a:t>
            </a:r>
            <a:endParaRPr lang="fi-FI" sz="1400" dirty="0"/>
          </a:p>
          <a:p>
            <a:pPr lvl="1"/>
            <a:r>
              <a:rPr lang="fi-FI" sz="1400" dirty="0"/>
              <a:t>Kerros- ja kilpitulivuoren piirtäminen 		</a:t>
            </a:r>
            <a:r>
              <a:rPr lang="fi-FI" sz="1400" dirty="0">
                <a:hlinkClick r:id="" action="ppaction://noaction"/>
              </a:rPr>
              <a:t>Dia 10</a:t>
            </a:r>
            <a:endParaRPr lang="fi-FI" sz="1400" dirty="0"/>
          </a:p>
          <a:p>
            <a:pPr lvl="1"/>
            <a:r>
              <a:rPr lang="fi-FI" sz="1400" dirty="0"/>
              <a:t>Korkeusprofiilin piirtäminen koordinaatistoon	</a:t>
            </a:r>
            <a:r>
              <a:rPr lang="fi-FI" sz="1400" dirty="0">
                <a:hlinkClick r:id="" action="ppaction://noaction"/>
              </a:rPr>
              <a:t>Dia 16</a:t>
            </a:r>
            <a:endParaRPr lang="fi-FI" sz="1400" dirty="0"/>
          </a:p>
          <a:p>
            <a:pPr marL="348099" lvl="1" indent="0">
              <a:buNone/>
            </a:pPr>
            <a:endParaRPr lang="fi-FI" sz="1600" dirty="0"/>
          </a:p>
          <a:p>
            <a:pPr marL="0" indent="0">
              <a:buNone/>
            </a:pPr>
            <a:r>
              <a:rPr lang="fi-FI" sz="1800" dirty="0" err="1"/>
              <a:t>LibreOffice</a:t>
            </a:r>
            <a:r>
              <a:rPr lang="fi-FI" sz="1800" dirty="0"/>
              <a:t>-ohjelma on ladattavissa ilmaiseksi osoitteesta: </a:t>
            </a:r>
            <a:r>
              <a:rPr lang="fi-FI" sz="1800" dirty="0">
                <a:hlinkClick r:id="rId4"/>
              </a:rPr>
              <a:t>https://fi.libreoffice.org/lataa/luotettavin-libreoffice/</a:t>
            </a:r>
            <a:r>
              <a:rPr lang="fi-FI" sz="1800" dirty="0"/>
              <a:t> .</a:t>
            </a:r>
          </a:p>
          <a:p>
            <a:pPr marL="0" indent="0">
              <a:buNone/>
            </a:pPr>
            <a:endParaRPr lang="fi-FI" sz="1800" dirty="0"/>
          </a:p>
          <a:p>
            <a:pPr marL="0" indent="0">
              <a:buNone/>
            </a:pPr>
            <a:r>
              <a:rPr lang="fi-FI" sz="1800" dirty="0"/>
              <a:t>Piirrokset laaditaan </a:t>
            </a:r>
            <a:r>
              <a:rPr lang="fi-FI" sz="1800" dirty="0" err="1"/>
              <a:t>Draw</a:t>
            </a:r>
            <a:r>
              <a:rPr lang="fi-FI" sz="1800" dirty="0"/>
              <a:t>-piirros -ohjelmalla.</a:t>
            </a:r>
          </a:p>
          <a:p>
            <a:pPr marL="0" indent="0">
              <a:buNone/>
            </a:pPr>
            <a:endParaRPr lang="fi-FI" sz="1800" dirty="0"/>
          </a:p>
          <a:p>
            <a:pPr marL="0" indent="0">
              <a:buNone/>
            </a:pPr>
            <a:r>
              <a:rPr lang="fi-FI" sz="1400" u="sng" dirty="0"/>
              <a:t>Vinkki:</a:t>
            </a:r>
            <a:r>
              <a:rPr lang="fi-FI" sz="1400" dirty="0"/>
              <a:t> Lisää </a:t>
            </a:r>
            <a:r>
              <a:rPr lang="fi-FI" sz="1400" dirty="0" err="1"/>
              <a:t>LibreOffice</a:t>
            </a:r>
            <a:r>
              <a:rPr lang="fi-FI" sz="1400" dirty="0"/>
              <a:t>-ohjeita löydät </a:t>
            </a:r>
            <a:r>
              <a:rPr lang="fi-FI" sz="1400" dirty="0" err="1"/>
              <a:t>Geopisteen</a:t>
            </a:r>
            <a:r>
              <a:rPr lang="fi-FI" sz="1400" dirty="0"/>
              <a:t> ja </a:t>
            </a:r>
            <a:r>
              <a:rPr lang="fi-FI" sz="1400" dirty="0" err="1"/>
              <a:t>Digabin</a:t>
            </a:r>
            <a:r>
              <a:rPr lang="fi-FI" sz="1400" dirty="0"/>
              <a:t> sivuilta: </a:t>
            </a:r>
            <a:r>
              <a:rPr lang="fi-FI" sz="1400" dirty="0">
                <a:hlinkClick r:id="rId5"/>
              </a:rPr>
              <a:t>http://www.luma.fi/geopiste/3007</a:t>
            </a:r>
            <a:r>
              <a:rPr lang="fi-FI" sz="1400" dirty="0"/>
              <a:t> ja </a:t>
            </a:r>
            <a:r>
              <a:rPr lang="fi-FI" sz="1400" dirty="0">
                <a:hlinkClick r:id="rId6"/>
              </a:rPr>
              <a:t>https://digabi.fi/tekniikka/ohjelmistot/libreoffice/</a:t>
            </a:r>
            <a:r>
              <a:rPr lang="fi-FI" sz="1400" dirty="0"/>
              <a:t> .</a:t>
            </a:r>
          </a:p>
        </p:txBody>
      </p:sp>
      <p:pic>
        <p:nvPicPr>
          <p:cNvPr id="7" name="Kuva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49111" y="1071292"/>
            <a:ext cx="3169870" cy="246641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" name="Kuva 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849111" y="3789532"/>
            <a:ext cx="3284693" cy="208709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45242928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2016</a:t>
            </a:r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 err="1"/>
              <a:t>Geos</a:t>
            </a:r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1D61E-DCAC-4F3F-A9E2-B5195B305580}" type="slidenum">
              <a:rPr lang="fi-FI" smtClean="0"/>
              <a:pPr/>
              <a:t>3</a:t>
            </a:fld>
            <a:endParaRPr lang="fi-FI" dirty="0"/>
          </a:p>
        </p:txBody>
      </p:sp>
      <p:sp>
        <p:nvSpPr>
          <p:cNvPr id="2" name="Sisällön paikkamerkki 1"/>
          <p:cNvSpPr>
            <a:spLocks noGrp="1"/>
          </p:cNvSpPr>
          <p:nvPr>
            <p:ph idx="1"/>
          </p:nvPr>
        </p:nvSpPr>
        <p:spPr>
          <a:xfrm>
            <a:off x="588047" y="384150"/>
            <a:ext cx="7412722" cy="787944"/>
          </a:xfrm>
        </p:spPr>
        <p:txBody>
          <a:bodyPr/>
          <a:lstStyle/>
          <a:p>
            <a:pPr marL="0" indent="0" algn="ctr">
              <a:buNone/>
            </a:pPr>
            <a:r>
              <a:rPr lang="fi-FI" sz="3500" dirty="0"/>
              <a:t>Yleisiä ohjeita</a:t>
            </a:r>
          </a:p>
        </p:txBody>
      </p:sp>
      <p:grpSp>
        <p:nvGrpSpPr>
          <p:cNvPr id="18" name="Ryhmä 17"/>
          <p:cNvGrpSpPr/>
          <p:nvPr/>
        </p:nvGrpSpPr>
        <p:grpSpPr>
          <a:xfrm>
            <a:off x="276777" y="1065629"/>
            <a:ext cx="8010081" cy="622902"/>
            <a:chOff x="150822" y="934604"/>
            <a:chExt cx="8325756" cy="627804"/>
          </a:xfrm>
        </p:grpSpPr>
        <p:sp>
          <p:nvSpPr>
            <p:cNvPr id="3" name="Tekstiruutu 2"/>
            <p:cNvSpPr txBox="1"/>
            <p:nvPr/>
          </p:nvSpPr>
          <p:spPr>
            <a:xfrm>
              <a:off x="590536" y="935707"/>
              <a:ext cx="7886042" cy="626701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r>
                <a:rPr lang="fi-FI" spc="-39" dirty="0"/>
                <a:t>Kun käynnistät </a:t>
              </a:r>
              <a:r>
                <a:rPr lang="fi-FI" spc="-39" dirty="0" err="1"/>
                <a:t>LibreOfficen</a:t>
              </a:r>
              <a:r>
                <a:rPr lang="fi-FI" spc="-39" dirty="0"/>
                <a:t>, valitse tiedostoksi ”</a:t>
              </a:r>
              <a:r>
                <a:rPr lang="fi-FI" b="1" spc="-39" dirty="0" err="1"/>
                <a:t>Draw</a:t>
              </a:r>
              <a:r>
                <a:rPr lang="fi-FI" b="1" spc="-39" dirty="0"/>
                <a:t>-piirros</a:t>
              </a:r>
              <a:r>
                <a:rPr lang="fi-FI" spc="-39" dirty="0"/>
                <a:t>”. Avautuu tyhjä piirtonäkymä, jolle voit aloittaa piirtämisen.</a:t>
              </a:r>
            </a:p>
          </p:txBody>
        </p:sp>
        <p:sp>
          <p:nvSpPr>
            <p:cNvPr id="9" name="Tekstiruutu 8"/>
            <p:cNvSpPr txBox="1"/>
            <p:nvPr/>
          </p:nvSpPr>
          <p:spPr>
            <a:xfrm>
              <a:off x="150822" y="934604"/>
              <a:ext cx="432048" cy="380480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r>
                <a:rPr lang="fi-FI" sz="1900" b="1" spc="-39" dirty="0">
                  <a:solidFill>
                    <a:schemeClr val="accent4"/>
                  </a:solidFill>
                </a:rPr>
                <a:t>A</a:t>
              </a:r>
            </a:p>
          </p:txBody>
        </p:sp>
      </p:grpSp>
      <p:pic>
        <p:nvPicPr>
          <p:cNvPr id="20" name="Kuva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1000" y="1854667"/>
            <a:ext cx="7343111" cy="401915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1" name="Tekstiruutu 20"/>
          <p:cNvSpPr txBox="1"/>
          <p:nvPr/>
        </p:nvSpPr>
        <p:spPr>
          <a:xfrm>
            <a:off x="3530331" y="2235732"/>
            <a:ext cx="1668298" cy="346971"/>
          </a:xfrm>
          <a:prstGeom prst="rect">
            <a:avLst/>
          </a:prstGeom>
          <a:noFill/>
        </p:spPr>
        <p:txBody>
          <a:bodyPr wrap="square" lIns="35089" tIns="35089" rIns="35089" bIns="35089" rtlCol="0">
            <a:spAutoFit/>
          </a:bodyPr>
          <a:lstStyle/>
          <a:p>
            <a:r>
              <a:rPr lang="fi-FI" spc="-39" dirty="0">
                <a:solidFill>
                  <a:schemeClr val="accent4"/>
                </a:solidFill>
              </a:rPr>
              <a:t>Oletustyökalut</a:t>
            </a:r>
          </a:p>
        </p:txBody>
      </p:sp>
      <p:sp>
        <p:nvSpPr>
          <p:cNvPr id="22" name="Tekstiruutu 21"/>
          <p:cNvSpPr txBox="1"/>
          <p:nvPr/>
        </p:nvSpPr>
        <p:spPr>
          <a:xfrm>
            <a:off x="1120559" y="4154349"/>
            <a:ext cx="1593389" cy="774493"/>
          </a:xfrm>
          <a:prstGeom prst="rect">
            <a:avLst/>
          </a:prstGeom>
          <a:noFill/>
        </p:spPr>
        <p:txBody>
          <a:bodyPr wrap="square" lIns="35089" tIns="35089" rIns="35089" bIns="35089" rtlCol="0">
            <a:spAutoFit/>
          </a:bodyPr>
          <a:lstStyle/>
          <a:p>
            <a:r>
              <a:rPr lang="fi-FI" spc="-39" dirty="0">
                <a:solidFill>
                  <a:schemeClr val="accent4"/>
                </a:solidFill>
              </a:rPr>
              <a:t>Piirrostyökalut</a:t>
            </a:r>
          </a:p>
          <a:p>
            <a:r>
              <a:rPr lang="fi-FI" sz="1400" spc="-39" dirty="0"/>
              <a:t>Kuvioiden ja objektien piirtäminen</a:t>
            </a:r>
            <a:endParaRPr lang="fi-FI" sz="1400" spc="-39" dirty="0">
              <a:solidFill>
                <a:schemeClr val="accent4"/>
              </a:solidFill>
            </a:endParaRPr>
          </a:p>
        </p:txBody>
      </p:sp>
      <p:sp>
        <p:nvSpPr>
          <p:cNvPr id="23" name="Tekstiruutu 22"/>
          <p:cNvSpPr txBox="1"/>
          <p:nvPr/>
        </p:nvSpPr>
        <p:spPr>
          <a:xfrm>
            <a:off x="1766802" y="2613831"/>
            <a:ext cx="1963420" cy="774493"/>
          </a:xfrm>
          <a:prstGeom prst="rect">
            <a:avLst/>
          </a:prstGeom>
          <a:noFill/>
        </p:spPr>
        <p:txBody>
          <a:bodyPr wrap="square" lIns="35089" tIns="35089" rIns="35089" bIns="35089" rtlCol="0">
            <a:spAutoFit/>
          </a:bodyPr>
          <a:lstStyle/>
          <a:p>
            <a:r>
              <a:rPr lang="fi-FI" spc="-39" dirty="0">
                <a:solidFill>
                  <a:schemeClr val="accent4"/>
                </a:solidFill>
              </a:rPr>
              <a:t>Sivut</a:t>
            </a:r>
          </a:p>
          <a:p>
            <a:r>
              <a:rPr lang="fi-FI" sz="1400" spc="-39" dirty="0"/>
              <a:t>Luo useita eri kuvia samaan tiedostoon</a:t>
            </a:r>
          </a:p>
        </p:txBody>
      </p:sp>
      <p:sp>
        <p:nvSpPr>
          <p:cNvPr id="24" name="Tekstiruutu 23"/>
          <p:cNvSpPr txBox="1"/>
          <p:nvPr/>
        </p:nvSpPr>
        <p:spPr>
          <a:xfrm>
            <a:off x="2147277" y="5227848"/>
            <a:ext cx="1939778" cy="346971"/>
          </a:xfrm>
          <a:prstGeom prst="rect">
            <a:avLst/>
          </a:prstGeom>
          <a:noFill/>
        </p:spPr>
        <p:txBody>
          <a:bodyPr wrap="square" lIns="35089" tIns="35089" rIns="35089" bIns="35089" rtlCol="0">
            <a:spAutoFit/>
          </a:bodyPr>
          <a:lstStyle/>
          <a:p>
            <a:r>
              <a:rPr lang="fi-FI" spc="-39" dirty="0">
                <a:solidFill>
                  <a:schemeClr val="accent4"/>
                </a:solidFill>
              </a:rPr>
              <a:t>Kerrokset</a:t>
            </a:r>
          </a:p>
        </p:txBody>
      </p:sp>
      <p:sp>
        <p:nvSpPr>
          <p:cNvPr id="25" name="Tekstiruutu 24"/>
          <p:cNvSpPr txBox="1"/>
          <p:nvPr/>
        </p:nvSpPr>
        <p:spPr>
          <a:xfrm>
            <a:off x="5916482" y="2570127"/>
            <a:ext cx="1539776" cy="774493"/>
          </a:xfrm>
          <a:prstGeom prst="rect">
            <a:avLst/>
          </a:prstGeom>
          <a:noFill/>
        </p:spPr>
        <p:txBody>
          <a:bodyPr wrap="square" lIns="35089" tIns="35089" rIns="35089" bIns="35089" rtlCol="0">
            <a:spAutoFit/>
          </a:bodyPr>
          <a:lstStyle/>
          <a:p>
            <a:r>
              <a:rPr lang="fi-FI" spc="-39" dirty="0">
                <a:solidFill>
                  <a:schemeClr val="accent4"/>
                </a:solidFill>
              </a:rPr>
              <a:t>Sivupalkki</a:t>
            </a:r>
          </a:p>
          <a:p>
            <a:r>
              <a:rPr lang="fi-FI" sz="1400" spc="-39" dirty="0"/>
              <a:t>Kuvioiden ja objektien muokkaus</a:t>
            </a:r>
          </a:p>
        </p:txBody>
      </p:sp>
      <p:sp>
        <p:nvSpPr>
          <p:cNvPr id="7" name="Tekstiruutu 6"/>
          <p:cNvSpPr txBox="1"/>
          <p:nvPr/>
        </p:nvSpPr>
        <p:spPr>
          <a:xfrm>
            <a:off x="3730222" y="3687329"/>
            <a:ext cx="1686308" cy="346971"/>
          </a:xfrm>
          <a:prstGeom prst="rect">
            <a:avLst/>
          </a:prstGeom>
          <a:noFill/>
        </p:spPr>
        <p:txBody>
          <a:bodyPr wrap="square" lIns="35089" tIns="35089" rIns="35089" bIns="35089" rtlCol="0">
            <a:spAutoFit/>
          </a:bodyPr>
          <a:lstStyle/>
          <a:p>
            <a:r>
              <a:rPr lang="fi-FI" spc="-39" dirty="0">
                <a:solidFill>
                  <a:schemeClr val="accent4"/>
                </a:solidFill>
              </a:rPr>
              <a:t>Piirtonäkymä</a:t>
            </a:r>
          </a:p>
        </p:txBody>
      </p:sp>
      <p:cxnSp>
        <p:nvCxnSpPr>
          <p:cNvPr id="10" name="Suora nuoliyhdysviiva 9"/>
          <p:cNvCxnSpPr/>
          <p:nvPr/>
        </p:nvCxnSpPr>
        <p:spPr>
          <a:xfrm flipH="1" flipV="1">
            <a:off x="2840055" y="2184408"/>
            <a:ext cx="690276" cy="224810"/>
          </a:xfrm>
          <a:prstGeom prst="straightConnector1">
            <a:avLst/>
          </a:prstGeom>
          <a:ln w="1905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uora nuoliyhdysviiva 11"/>
          <p:cNvCxnSpPr/>
          <p:nvPr/>
        </p:nvCxnSpPr>
        <p:spPr>
          <a:xfrm flipH="1" flipV="1">
            <a:off x="1662333" y="2371759"/>
            <a:ext cx="254921" cy="262269"/>
          </a:xfrm>
          <a:prstGeom prst="straightConnector1">
            <a:avLst/>
          </a:prstGeom>
          <a:ln w="1905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uora nuoliyhdysviiva 13"/>
          <p:cNvCxnSpPr/>
          <p:nvPr/>
        </p:nvCxnSpPr>
        <p:spPr>
          <a:xfrm flipH="1" flipV="1">
            <a:off x="1048949" y="3640202"/>
            <a:ext cx="313980" cy="514147"/>
          </a:xfrm>
          <a:prstGeom prst="straightConnector1">
            <a:avLst/>
          </a:prstGeom>
          <a:ln w="1905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uora nuoliyhdysviiva 15"/>
          <p:cNvCxnSpPr/>
          <p:nvPr/>
        </p:nvCxnSpPr>
        <p:spPr>
          <a:xfrm flipV="1">
            <a:off x="6511777" y="2371759"/>
            <a:ext cx="762056" cy="210945"/>
          </a:xfrm>
          <a:prstGeom prst="straightConnector1">
            <a:avLst/>
          </a:prstGeom>
          <a:ln w="1905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uora nuoliyhdysviiva 18"/>
          <p:cNvCxnSpPr/>
          <p:nvPr/>
        </p:nvCxnSpPr>
        <p:spPr>
          <a:xfrm flipH="1">
            <a:off x="2424389" y="5512637"/>
            <a:ext cx="207833" cy="124364"/>
          </a:xfrm>
          <a:prstGeom prst="straightConnector1">
            <a:avLst/>
          </a:prstGeom>
          <a:ln w="1905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2338329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2016</a:t>
            </a:r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 err="1"/>
              <a:t>Geos</a:t>
            </a:r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1D61E-DCAC-4F3F-A9E2-B5195B305580}" type="slidenum">
              <a:rPr lang="fi-FI" smtClean="0"/>
              <a:pPr/>
              <a:t>4</a:t>
            </a:fld>
            <a:endParaRPr lang="fi-FI" dirty="0"/>
          </a:p>
        </p:txBody>
      </p:sp>
      <p:sp>
        <p:nvSpPr>
          <p:cNvPr id="26" name="Suorakulmio 25"/>
          <p:cNvSpPr/>
          <p:nvPr/>
        </p:nvSpPr>
        <p:spPr>
          <a:xfrm>
            <a:off x="515546" y="4656401"/>
            <a:ext cx="4887786" cy="1160418"/>
          </a:xfrm>
          <a:prstGeom prst="rect">
            <a:avLst/>
          </a:prstGeom>
          <a:solidFill>
            <a:srgbClr val="FFFFFF">
              <a:alpha val="58039"/>
            </a:srgbClr>
          </a:solidFill>
          <a:ln w="28575">
            <a:solidFill>
              <a:srgbClr val="0EC501"/>
            </a:solidFill>
          </a:ln>
        </p:spPr>
        <p:txBody>
          <a:bodyPr wrap="square" lIns="89127" tIns="44563" rIns="89127" bIns="44563">
            <a:spAutoFit/>
          </a:bodyPr>
          <a:lstStyle/>
          <a:p>
            <a:r>
              <a:rPr lang="fi-FI" sz="1400" u="sng" dirty="0"/>
              <a:t>Vinkki:</a:t>
            </a:r>
            <a:r>
              <a:rPr lang="fi-FI" sz="1400" dirty="0"/>
              <a:t> </a:t>
            </a:r>
            <a:r>
              <a:rPr lang="fi-FI" sz="1400" dirty="0" err="1"/>
              <a:t>LibreOffice</a:t>
            </a:r>
            <a:r>
              <a:rPr lang="fi-FI" sz="1400" dirty="0"/>
              <a:t> Piirros –ohjelma mahdollistaa monenlaiset toiminnot, jolloin saman asian voi toteuttaa monella eri tavalla.</a:t>
            </a:r>
          </a:p>
          <a:p>
            <a:r>
              <a:rPr lang="fi-FI" sz="1400" dirty="0"/>
              <a:t>Näissä ohjeissa on annettu yksi esimerkki monista tavoista, ja kokeilemalla itse saat selville itsellesi toimivimmat tavat piirrosten laatimiseen. </a:t>
            </a:r>
          </a:p>
        </p:txBody>
      </p:sp>
      <p:sp>
        <p:nvSpPr>
          <p:cNvPr id="2" name="Suorakulmio 1"/>
          <p:cNvSpPr/>
          <p:nvPr/>
        </p:nvSpPr>
        <p:spPr>
          <a:xfrm>
            <a:off x="518402" y="499726"/>
            <a:ext cx="8105667" cy="1465792"/>
          </a:xfrm>
          <a:prstGeom prst="rect">
            <a:avLst/>
          </a:prstGeom>
        </p:spPr>
        <p:txBody>
          <a:bodyPr wrap="square" lIns="89127" tIns="44563" rIns="89127" bIns="44563">
            <a:spAutoFit/>
          </a:bodyPr>
          <a:lstStyle/>
          <a:p>
            <a:r>
              <a:rPr lang="fi-FI" dirty="0"/>
              <a:t>Tässä ohjeessa on käytetty </a:t>
            </a:r>
            <a:r>
              <a:rPr lang="fi-FI" dirty="0" err="1"/>
              <a:t>LibreOfficen</a:t>
            </a:r>
            <a:r>
              <a:rPr lang="fi-FI" dirty="0"/>
              <a:t> versiota 5.1.5.</a:t>
            </a:r>
          </a:p>
          <a:p>
            <a:endParaRPr lang="fi-FI" dirty="0"/>
          </a:p>
          <a:p>
            <a:r>
              <a:rPr lang="fi-FI" dirty="0"/>
              <a:t>Jos käytät piirrosten laatimiseen jotain muuta </a:t>
            </a:r>
            <a:r>
              <a:rPr lang="fi-FI" dirty="0" err="1"/>
              <a:t>LibreOfficen</a:t>
            </a:r>
            <a:r>
              <a:rPr lang="fi-FI" dirty="0"/>
              <a:t> versiota, saattavat jotkin toiminnot ja työkalut löytyä eri paikasta, tai olla kuvattuna eri symboleilla.</a:t>
            </a:r>
          </a:p>
          <a:p>
            <a:r>
              <a:rPr lang="fi-FI" dirty="0"/>
              <a:t>Perustoiminnot ovat kuitenkin samat kaikissa versioissa.</a:t>
            </a:r>
          </a:p>
        </p:txBody>
      </p:sp>
      <p:sp>
        <p:nvSpPr>
          <p:cNvPr id="11" name="Suorakulmio 10"/>
          <p:cNvSpPr/>
          <p:nvPr/>
        </p:nvSpPr>
        <p:spPr>
          <a:xfrm>
            <a:off x="515546" y="2234169"/>
            <a:ext cx="4957064" cy="2168150"/>
          </a:xfrm>
          <a:prstGeom prst="rect">
            <a:avLst/>
          </a:prstGeom>
        </p:spPr>
        <p:txBody>
          <a:bodyPr wrap="square" lIns="89127" tIns="44563" rIns="89127" bIns="44563">
            <a:spAutoFit/>
          </a:bodyPr>
          <a:lstStyle/>
          <a:p>
            <a:r>
              <a:rPr lang="fi-FI" dirty="0"/>
              <a:t>Piirrostyökalut löytyvät vanhemmissa versioissa </a:t>
            </a:r>
            <a:r>
              <a:rPr lang="fi-FI" dirty="0">
                <a:solidFill>
                  <a:schemeClr val="accent4"/>
                </a:solidFill>
              </a:rPr>
              <a:t>piirtonäkymän</a:t>
            </a:r>
            <a:r>
              <a:rPr lang="fi-FI" dirty="0"/>
              <a:t> ala- tai yläpuolelta. Varmista, että näkyvillä ovat ainakin </a:t>
            </a:r>
            <a:r>
              <a:rPr lang="fi-FI" dirty="0">
                <a:solidFill>
                  <a:schemeClr val="accent4"/>
                </a:solidFill>
              </a:rPr>
              <a:t>oletus</a:t>
            </a:r>
            <a:r>
              <a:rPr lang="fi-FI" dirty="0"/>
              <a:t>- ja </a:t>
            </a:r>
            <a:r>
              <a:rPr lang="fi-FI" dirty="0">
                <a:solidFill>
                  <a:schemeClr val="accent4"/>
                </a:solidFill>
              </a:rPr>
              <a:t>piirrostyökalut</a:t>
            </a:r>
            <a:r>
              <a:rPr lang="fi-FI" dirty="0"/>
              <a:t>. Mene ”</a:t>
            </a:r>
            <a:r>
              <a:rPr lang="fi-FI" b="1" dirty="0"/>
              <a:t>Näytä</a:t>
            </a:r>
            <a:r>
              <a:rPr lang="fi-FI" dirty="0"/>
              <a:t> </a:t>
            </a:r>
            <a:r>
              <a:rPr lang="fi-FI" dirty="0">
                <a:sym typeface="Wingdings" panose="05000000000000000000" pitchFamily="2" charset="2"/>
              </a:rPr>
              <a:t> </a:t>
            </a:r>
            <a:r>
              <a:rPr lang="fi-FI" b="1" dirty="0">
                <a:sym typeface="Wingdings" panose="05000000000000000000" pitchFamily="2" charset="2"/>
              </a:rPr>
              <a:t>Työkalurivit</a:t>
            </a:r>
            <a:r>
              <a:rPr lang="fi-FI" dirty="0"/>
              <a:t>” ja valitse ”</a:t>
            </a:r>
            <a:r>
              <a:rPr lang="fi-FI" b="1" dirty="0"/>
              <a:t>Oletus</a:t>
            </a:r>
            <a:r>
              <a:rPr lang="fi-FI" dirty="0"/>
              <a:t>” ja ”</a:t>
            </a:r>
            <a:r>
              <a:rPr lang="fi-FI" b="1" dirty="0"/>
              <a:t>Piirros</a:t>
            </a:r>
            <a:r>
              <a:rPr lang="fi-FI" dirty="0"/>
              <a:t>”, jos eivät ole jo valittuina. </a:t>
            </a:r>
          </a:p>
          <a:p>
            <a:endParaRPr lang="fi-FI" u="sng" dirty="0"/>
          </a:p>
          <a:p>
            <a:r>
              <a:rPr lang="fi-FI" sz="1400" u="sng" dirty="0"/>
              <a:t>Vinkki:</a:t>
            </a:r>
            <a:r>
              <a:rPr lang="fi-FI" sz="1400" dirty="0"/>
              <a:t> Voit siirtää työkalujen sijaintia raahaamalla ne valitsemaasi paikkaan.</a:t>
            </a:r>
          </a:p>
        </p:txBody>
      </p:sp>
      <p:pic>
        <p:nvPicPr>
          <p:cNvPr id="13" name="Kuva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80444" y="2363662"/>
            <a:ext cx="3148900" cy="344610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cxnSp>
        <p:nvCxnSpPr>
          <p:cNvPr id="17" name="Suora nuoliyhdysviiva 16"/>
          <p:cNvCxnSpPr/>
          <p:nvPr/>
        </p:nvCxnSpPr>
        <p:spPr>
          <a:xfrm>
            <a:off x="4918388" y="3362462"/>
            <a:ext cx="2216889" cy="2138463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4989655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76204" y="1537049"/>
            <a:ext cx="2630026" cy="105846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2016</a:t>
            </a:r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 err="1"/>
              <a:t>Geos</a:t>
            </a:r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1D61E-DCAC-4F3F-A9E2-B5195B305580}" type="slidenum">
              <a:rPr lang="fi-FI" smtClean="0"/>
              <a:pPr/>
              <a:t>5</a:t>
            </a:fld>
            <a:endParaRPr lang="fi-FI" dirty="0"/>
          </a:p>
        </p:txBody>
      </p:sp>
      <p:sp>
        <p:nvSpPr>
          <p:cNvPr id="12" name="Tekstiruutu 11"/>
          <p:cNvSpPr txBox="1"/>
          <p:nvPr/>
        </p:nvSpPr>
        <p:spPr>
          <a:xfrm>
            <a:off x="138491" y="778753"/>
            <a:ext cx="415667" cy="377509"/>
          </a:xfrm>
          <a:prstGeom prst="rect">
            <a:avLst/>
          </a:prstGeom>
          <a:noFill/>
        </p:spPr>
        <p:txBody>
          <a:bodyPr wrap="square" lIns="35089" tIns="35089" rIns="35089" bIns="35089" rtlCol="0">
            <a:spAutoFit/>
          </a:bodyPr>
          <a:lstStyle/>
          <a:p>
            <a:r>
              <a:rPr lang="fi-FI" sz="1900" b="1" spc="-39" dirty="0">
                <a:solidFill>
                  <a:schemeClr val="accent4"/>
                </a:solidFill>
              </a:rPr>
              <a:t>B</a:t>
            </a:r>
          </a:p>
        </p:txBody>
      </p:sp>
      <p:sp>
        <p:nvSpPr>
          <p:cNvPr id="14" name="Tekstiruutu 13"/>
          <p:cNvSpPr txBox="1"/>
          <p:nvPr/>
        </p:nvSpPr>
        <p:spPr>
          <a:xfrm>
            <a:off x="138491" y="1389635"/>
            <a:ext cx="415667" cy="377509"/>
          </a:xfrm>
          <a:prstGeom prst="rect">
            <a:avLst/>
          </a:prstGeom>
          <a:noFill/>
        </p:spPr>
        <p:txBody>
          <a:bodyPr wrap="square" lIns="35089" tIns="35089" rIns="35089" bIns="35089" rtlCol="0">
            <a:spAutoFit/>
          </a:bodyPr>
          <a:lstStyle/>
          <a:p>
            <a:r>
              <a:rPr lang="fi-FI" sz="1900" b="1" spc="-39" dirty="0">
                <a:solidFill>
                  <a:schemeClr val="accent4"/>
                </a:solidFill>
              </a:rPr>
              <a:t>C</a:t>
            </a:r>
          </a:p>
        </p:txBody>
      </p:sp>
      <p:sp>
        <p:nvSpPr>
          <p:cNvPr id="15" name="Suorakulmio 14"/>
          <p:cNvSpPr/>
          <p:nvPr/>
        </p:nvSpPr>
        <p:spPr>
          <a:xfrm>
            <a:off x="479404" y="784283"/>
            <a:ext cx="6332446" cy="366448"/>
          </a:xfrm>
          <a:prstGeom prst="rect">
            <a:avLst/>
          </a:prstGeom>
        </p:spPr>
        <p:txBody>
          <a:bodyPr wrap="square" lIns="89127" tIns="44563" rIns="89127" bIns="44563">
            <a:spAutoFit/>
          </a:bodyPr>
          <a:lstStyle/>
          <a:p>
            <a:r>
              <a:rPr lang="fi-FI" spc="-39" dirty="0"/>
              <a:t>Saat uuden, tyhjän </a:t>
            </a:r>
            <a:r>
              <a:rPr lang="fi-FI" spc="-39" dirty="0" err="1"/>
              <a:t>Draw</a:t>
            </a:r>
            <a:r>
              <a:rPr lang="fi-FI" spc="-39" dirty="0"/>
              <a:t>-tiedoston, kun klikkaat ”</a:t>
            </a:r>
            <a:r>
              <a:rPr lang="fi-FI" b="1" spc="-39" dirty="0"/>
              <a:t>Uusi</a:t>
            </a:r>
            <a:r>
              <a:rPr lang="fi-FI" spc="-39" dirty="0"/>
              <a:t>”-painiketta.</a:t>
            </a:r>
          </a:p>
        </p:txBody>
      </p:sp>
      <p:grpSp>
        <p:nvGrpSpPr>
          <p:cNvPr id="16" name="Ryhmä 15"/>
          <p:cNvGrpSpPr/>
          <p:nvPr/>
        </p:nvGrpSpPr>
        <p:grpSpPr>
          <a:xfrm>
            <a:off x="138491" y="2531337"/>
            <a:ext cx="5417698" cy="3296453"/>
            <a:chOff x="25097" y="515267"/>
            <a:chExt cx="6827177" cy="3322398"/>
          </a:xfrm>
        </p:grpSpPr>
        <p:sp>
          <p:nvSpPr>
            <p:cNvPr id="17" name="Tekstiruutu 16"/>
            <p:cNvSpPr txBox="1"/>
            <p:nvPr/>
          </p:nvSpPr>
          <p:spPr>
            <a:xfrm>
              <a:off x="25097" y="515267"/>
              <a:ext cx="432048" cy="380480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r>
                <a:rPr lang="fi-FI" sz="1900" b="1" spc="-39" dirty="0">
                  <a:solidFill>
                    <a:schemeClr val="accent4"/>
                  </a:solidFill>
                </a:rPr>
                <a:t>D</a:t>
              </a:r>
            </a:p>
          </p:txBody>
        </p:sp>
        <p:sp>
          <p:nvSpPr>
            <p:cNvPr id="19" name="Suorakulmio 18"/>
            <p:cNvSpPr/>
            <p:nvPr/>
          </p:nvSpPr>
          <p:spPr>
            <a:xfrm>
              <a:off x="454703" y="1759332"/>
              <a:ext cx="6397571" cy="207833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i-FI" dirty="0"/>
                <a:t>Tallentaaksesi tiedoston, valitse ”</a:t>
              </a:r>
              <a:r>
                <a:rPr lang="fi-FI" b="1" dirty="0"/>
                <a:t>Tiedosto</a:t>
              </a:r>
              <a:r>
                <a:rPr lang="fi-FI" dirty="0"/>
                <a:t> </a:t>
              </a:r>
              <a:r>
                <a:rPr lang="fi-FI" dirty="0">
                  <a:sym typeface="Wingdings" panose="05000000000000000000" pitchFamily="2" charset="2"/>
                </a:rPr>
                <a:t> </a:t>
              </a:r>
              <a:r>
                <a:rPr lang="fi-FI" b="1" dirty="0">
                  <a:sym typeface="Wingdings" panose="05000000000000000000" pitchFamily="2" charset="2"/>
                </a:rPr>
                <a:t>Tallenna nimellä…</a:t>
              </a:r>
              <a:r>
                <a:rPr lang="fi-FI" dirty="0"/>
                <a:t>”. Valitse tiedostolle sopiva sijainti ja nimi, ja vaihda tallennusmuodoksi ”</a:t>
              </a:r>
              <a:r>
                <a:rPr lang="fi-FI" b="1" dirty="0"/>
                <a:t>ODF-piirros (.</a:t>
              </a:r>
              <a:r>
                <a:rPr lang="fi-FI" b="1" dirty="0" err="1"/>
                <a:t>odg</a:t>
              </a:r>
              <a:r>
                <a:rPr lang="fi-FI" b="1" dirty="0"/>
                <a:t>)</a:t>
              </a:r>
              <a:r>
                <a:rPr lang="fi-FI" dirty="0"/>
                <a:t>”, ja paina ”</a:t>
              </a:r>
              <a:r>
                <a:rPr lang="fi-FI" b="1" dirty="0"/>
                <a:t>Tallenna</a:t>
              </a:r>
              <a:r>
                <a:rPr lang="fi-FI" dirty="0"/>
                <a:t>”. </a:t>
              </a:r>
            </a:p>
            <a:p>
              <a:endParaRPr lang="fi-FI" sz="1400" u="sng" dirty="0"/>
            </a:p>
            <a:p>
              <a:r>
                <a:rPr lang="fi-FI" sz="1400" u="sng" dirty="0"/>
                <a:t>Vinkki:</a:t>
              </a:r>
              <a:r>
                <a:rPr lang="fi-FI" sz="1400" dirty="0"/>
                <a:t> Kannattaa tallentaa aina, kun olet tehnyt tärkeitä muokkauksia tiedostoon. Tämä onnistuu helpoiten klikkaamalla yläreunan ”</a:t>
              </a:r>
              <a:r>
                <a:rPr lang="fi-FI" sz="1400" b="1" dirty="0"/>
                <a:t>Tallenna</a:t>
              </a:r>
              <a:r>
                <a:rPr lang="fi-FI" sz="1400" dirty="0"/>
                <a:t>”-painiketta tai painamalla ”</a:t>
              </a:r>
              <a:r>
                <a:rPr lang="fi-FI" sz="1400" b="1" dirty="0"/>
                <a:t>ctrl + s</a:t>
              </a:r>
              <a:r>
                <a:rPr lang="fi-FI" sz="1400" dirty="0"/>
                <a:t>”.</a:t>
              </a:r>
            </a:p>
          </p:txBody>
        </p:sp>
      </p:grpSp>
      <p:cxnSp>
        <p:nvCxnSpPr>
          <p:cNvPr id="20" name="Suora nuoliyhdysviiva 19"/>
          <p:cNvCxnSpPr/>
          <p:nvPr/>
        </p:nvCxnSpPr>
        <p:spPr>
          <a:xfrm>
            <a:off x="5349586" y="1149219"/>
            <a:ext cx="677247" cy="592168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uora nuoliyhdysviiva 20"/>
          <p:cNvCxnSpPr/>
          <p:nvPr/>
        </p:nvCxnSpPr>
        <p:spPr>
          <a:xfrm flipV="1">
            <a:off x="5188961" y="2213106"/>
            <a:ext cx="2084872" cy="545407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Kuva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08263" y="3187273"/>
            <a:ext cx="1994228" cy="2637329"/>
          </a:xfrm>
          <a:prstGeom prst="rect">
            <a:avLst/>
          </a:prstGeom>
        </p:spPr>
      </p:pic>
      <p:cxnSp>
        <p:nvCxnSpPr>
          <p:cNvPr id="24" name="Suora nuoliyhdysviiva 23"/>
          <p:cNvCxnSpPr/>
          <p:nvPr/>
        </p:nvCxnSpPr>
        <p:spPr>
          <a:xfrm>
            <a:off x="5055632" y="3954442"/>
            <a:ext cx="1452631" cy="1571137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uorakulmio 24"/>
          <p:cNvSpPr/>
          <p:nvPr/>
        </p:nvSpPr>
        <p:spPr>
          <a:xfrm>
            <a:off x="479404" y="2531336"/>
            <a:ext cx="4919824" cy="916120"/>
          </a:xfrm>
          <a:prstGeom prst="rect">
            <a:avLst/>
          </a:prstGeom>
        </p:spPr>
        <p:txBody>
          <a:bodyPr wrap="square" lIns="89127" tIns="44563" rIns="89127" bIns="44563">
            <a:spAutoFit/>
          </a:bodyPr>
          <a:lstStyle/>
          <a:p>
            <a:r>
              <a:rPr lang="fi-FI" dirty="0"/>
              <a:t>Tallentaaksesi piirroksen kuvana, klikkaa ”</a:t>
            </a:r>
            <a:r>
              <a:rPr lang="fi-FI" b="1" dirty="0"/>
              <a:t>Vie</a:t>
            </a:r>
            <a:r>
              <a:rPr lang="fi-FI" dirty="0"/>
              <a:t>”-painiketta. Valitse tiedostolle sopiva sijainti, nimi ja kuvamuoto, ja paina ”</a:t>
            </a:r>
            <a:r>
              <a:rPr lang="fi-FI" b="1" dirty="0"/>
              <a:t>Tallenna</a:t>
            </a:r>
            <a:r>
              <a:rPr lang="fi-FI" dirty="0"/>
              <a:t>”. </a:t>
            </a:r>
          </a:p>
        </p:txBody>
      </p:sp>
      <p:sp>
        <p:nvSpPr>
          <p:cNvPr id="2" name="Suorakulmio 1"/>
          <p:cNvSpPr/>
          <p:nvPr/>
        </p:nvSpPr>
        <p:spPr>
          <a:xfrm>
            <a:off x="479404" y="1395165"/>
            <a:ext cx="5154723" cy="916120"/>
          </a:xfrm>
          <a:prstGeom prst="rect">
            <a:avLst/>
          </a:prstGeom>
        </p:spPr>
        <p:txBody>
          <a:bodyPr wrap="square" lIns="89127" tIns="44563" rIns="89127" bIns="44563">
            <a:spAutoFit/>
          </a:bodyPr>
          <a:lstStyle/>
          <a:p>
            <a:r>
              <a:rPr lang="fi-FI" spc="-39" dirty="0"/>
              <a:t>Voit avata </a:t>
            </a:r>
            <a:r>
              <a:rPr lang="fi-FI" spc="-39" dirty="0" err="1"/>
              <a:t>LibreOfficella</a:t>
            </a:r>
            <a:r>
              <a:rPr lang="fi-FI" spc="-39" dirty="0"/>
              <a:t> koneelle tallentamiasi kuvia ja muokata niitä, kun klikkaat ”</a:t>
            </a:r>
            <a:r>
              <a:rPr lang="fi-FI" b="1" spc="-39" dirty="0"/>
              <a:t>Avaa</a:t>
            </a:r>
            <a:r>
              <a:rPr lang="fi-FI" spc="-39" dirty="0"/>
              <a:t>”-painiketta (avautuu uuteen ikkunaan). </a:t>
            </a:r>
          </a:p>
        </p:txBody>
      </p:sp>
      <p:sp>
        <p:nvSpPr>
          <p:cNvPr id="23" name="Tekstiruutu 22"/>
          <p:cNvSpPr txBox="1"/>
          <p:nvPr/>
        </p:nvSpPr>
        <p:spPr>
          <a:xfrm>
            <a:off x="136553" y="3765687"/>
            <a:ext cx="342851" cy="377509"/>
          </a:xfrm>
          <a:prstGeom prst="rect">
            <a:avLst/>
          </a:prstGeom>
          <a:noFill/>
        </p:spPr>
        <p:txBody>
          <a:bodyPr wrap="square" lIns="35089" tIns="35089" rIns="35089" bIns="35089" rtlCol="0">
            <a:spAutoFit/>
          </a:bodyPr>
          <a:lstStyle/>
          <a:p>
            <a:r>
              <a:rPr lang="fi-FI" sz="1900" b="1" spc="-39" dirty="0">
                <a:solidFill>
                  <a:schemeClr val="accent4"/>
                </a:solidFill>
              </a:rPr>
              <a:t>E</a:t>
            </a:r>
          </a:p>
        </p:txBody>
      </p:sp>
      <p:grpSp>
        <p:nvGrpSpPr>
          <p:cNvPr id="42" name="Ryhmä 41"/>
          <p:cNvGrpSpPr/>
          <p:nvPr/>
        </p:nvGrpSpPr>
        <p:grpSpPr>
          <a:xfrm>
            <a:off x="4225611" y="2000086"/>
            <a:ext cx="2216889" cy="311200"/>
            <a:chOff x="4392141" y="2015827"/>
            <a:chExt cx="2304256" cy="313649"/>
          </a:xfrm>
        </p:grpSpPr>
        <p:cxnSp>
          <p:nvCxnSpPr>
            <p:cNvPr id="37" name="Suora nuoliyhdysviiva 36"/>
            <p:cNvCxnSpPr/>
            <p:nvPr/>
          </p:nvCxnSpPr>
          <p:spPr>
            <a:xfrm flipV="1">
              <a:off x="6696397" y="2159843"/>
              <a:ext cx="0" cy="169633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uora yhdysviiva 38"/>
            <p:cNvCxnSpPr/>
            <p:nvPr/>
          </p:nvCxnSpPr>
          <p:spPr>
            <a:xfrm flipH="1">
              <a:off x="4392141" y="2329476"/>
              <a:ext cx="2304256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uora yhdysviiva 40"/>
            <p:cNvCxnSpPr/>
            <p:nvPr/>
          </p:nvCxnSpPr>
          <p:spPr>
            <a:xfrm flipV="1">
              <a:off x="4392141" y="2015827"/>
              <a:ext cx="0" cy="313649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Ryhmä 53"/>
          <p:cNvGrpSpPr/>
          <p:nvPr/>
        </p:nvGrpSpPr>
        <p:grpSpPr>
          <a:xfrm>
            <a:off x="5399228" y="2142977"/>
            <a:ext cx="1412622" cy="3286502"/>
            <a:chOff x="5612010" y="2159843"/>
            <a:chExt cx="1468293" cy="3312368"/>
          </a:xfrm>
        </p:grpSpPr>
        <p:cxnSp>
          <p:nvCxnSpPr>
            <p:cNvPr id="44" name="Yhdistin: Kulma 43"/>
            <p:cNvCxnSpPr/>
            <p:nvPr/>
          </p:nvCxnSpPr>
          <p:spPr>
            <a:xfrm rot="5400000" flipH="1" flipV="1">
              <a:off x="4980138" y="3372046"/>
              <a:ext cx="3312368" cy="887962"/>
            </a:xfrm>
            <a:prstGeom prst="bentConnector3">
              <a:avLst>
                <a:gd name="adj1" fmla="val 76072"/>
              </a:avLst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uora yhdysviiva 52"/>
            <p:cNvCxnSpPr/>
            <p:nvPr/>
          </p:nvCxnSpPr>
          <p:spPr>
            <a:xfrm flipH="1">
              <a:off x="5612010" y="5472211"/>
              <a:ext cx="580331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81592708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2016</a:t>
            </a:r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 err="1"/>
              <a:t>Geos</a:t>
            </a:r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1D61E-DCAC-4F3F-A9E2-B5195B305580}" type="slidenum">
              <a:rPr lang="fi-FI" smtClean="0"/>
              <a:pPr/>
              <a:t>6</a:t>
            </a:fld>
            <a:endParaRPr lang="fi-FI" dirty="0"/>
          </a:p>
        </p:txBody>
      </p:sp>
      <p:sp>
        <p:nvSpPr>
          <p:cNvPr id="21" name="Tekstiruutu 20"/>
          <p:cNvSpPr txBox="1"/>
          <p:nvPr/>
        </p:nvSpPr>
        <p:spPr>
          <a:xfrm>
            <a:off x="169388" y="356835"/>
            <a:ext cx="415667" cy="377509"/>
          </a:xfrm>
          <a:prstGeom prst="rect">
            <a:avLst/>
          </a:prstGeom>
          <a:noFill/>
        </p:spPr>
        <p:txBody>
          <a:bodyPr wrap="square" lIns="35089" tIns="35089" rIns="35089" bIns="35089" rtlCol="0">
            <a:spAutoFit/>
          </a:bodyPr>
          <a:lstStyle/>
          <a:p>
            <a:r>
              <a:rPr lang="fi-FI" sz="1900" b="1" spc="-39" dirty="0">
                <a:solidFill>
                  <a:schemeClr val="accent4"/>
                </a:solidFill>
              </a:rPr>
              <a:t>F</a:t>
            </a:r>
          </a:p>
        </p:txBody>
      </p:sp>
      <p:sp>
        <p:nvSpPr>
          <p:cNvPr id="22" name="Tekstiruutu 21"/>
          <p:cNvSpPr txBox="1"/>
          <p:nvPr/>
        </p:nvSpPr>
        <p:spPr>
          <a:xfrm>
            <a:off x="169388" y="2260019"/>
            <a:ext cx="415667" cy="377509"/>
          </a:xfrm>
          <a:prstGeom prst="rect">
            <a:avLst/>
          </a:prstGeom>
          <a:noFill/>
        </p:spPr>
        <p:txBody>
          <a:bodyPr wrap="square" lIns="35089" tIns="35089" rIns="35089" bIns="35089" rtlCol="0">
            <a:spAutoFit/>
          </a:bodyPr>
          <a:lstStyle/>
          <a:p>
            <a:r>
              <a:rPr lang="fi-FI" sz="1900" b="1" spc="-39" dirty="0">
                <a:solidFill>
                  <a:schemeClr val="accent4"/>
                </a:solidFill>
              </a:rPr>
              <a:t>G</a:t>
            </a:r>
          </a:p>
        </p:txBody>
      </p:sp>
      <p:sp>
        <p:nvSpPr>
          <p:cNvPr id="2" name="Tekstiruutu 1"/>
          <p:cNvSpPr txBox="1"/>
          <p:nvPr/>
        </p:nvSpPr>
        <p:spPr>
          <a:xfrm>
            <a:off x="553889" y="356835"/>
            <a:ext cx="5754172" cy="1721151"/>
          </a:xfrm>
          <a:prstGeom prst="rect">
            <a:avLst/>
          </a:prstGeom>
          <a:noFill/>
        </p:spPr>
        <p:txBody>
          <a:bodyPr wrap="square" lIns="35089" tIns="35089" rIns="35089" bIns="35089" rtlCol="0">
            <a:spAutoFit/>
          </a:bodyPr>
          <a:lstStyle/>
          <a:p>
            <a:r>
              <a:rPr lang="fi-FI" spc="-39" dirty="0"/>
              <a:t>Ennen kuin aloitat piirtämisen, kannattaa tarkistaa että sivun asetukset vastaavat tarpeita. Klikkaa </a:t>
            </a:r>
            <a:r>
              <a:rPr lang="fi-FI" spc="-39" dirty="0">
                <a:solidFill>
                  <a:schemeClr val="accent4"/>
                </a:solidFill>
              </a:rPr>
              <a:t>piirtonäkymää</a:t>
            </a:r>
            <a:r>
              <a:rPr lang="fi-FI" spc="-39" dirty="0"/>
              <a:t> hiiren oikealla napilla ja valitse ”</a:t>
            </a:r>
            <a:r>
              <a:rPr lang="fi-FI" b="1" spc="-39" dirty="0"/>
              <a:t>Sivu</a:t>
            </a:r>
            <a:r>
              <a:rPr lang="fi-FI" spc="-39" dirty="0"/>
              <a:t> </a:t>
            </a:r>
            <a:r>
              <a:rPr lang="fi-FI" spc="-39" dirty="0">
                <a:sym typeface="Wingdings" panose="05000000000000000000" pitchFamily="2" charset="2"/>
              </a:rPr>
              <a:t> </a:t>
            </a:r>
            <a:r>
              <a:rPr lang="fi-FI" b="1" spc="-39" dirty="0">
                <a:sym typeface="Wingdings" panose="05000000000000000000" pitchFamily="2" charset="2"/>
              </a:rPr>
              <a:t>Sivun asetukset</a:t>
            </a:r>
            <a:r>
              <a:rPr lang="fi-FI" spc="-39" dirty="0"/>
              <a:t>”. Avautuvassa ikkunassa voit muokata muun muassa sivun muotoa, kokoa ja suuntaa. ”</a:t>
            </a:r>
            <a:r>
              <a:rPr lang="fi-FI" b="1" spc="-39" dirty="0"/>
              <a:t>Tausta</a:t>
            </a:r>
            <a:r>
              <a:rPr lang="fi-FI" spc="-39" dirty="0"/>
              <a:t>”-välilehdellä voit määrittää tarvittaessa taustavärin.</a:t>
            </a:r>
          </a:p>
        </p:txBody>
      </p:sp>
      <p:pic>
        <p:nvPicPr>
          <p:cNvPr id="7" name="Kuva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29116" y="1531032"/>
            <a:ext cx="2547157" cy="145797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8" name="Tekstiruutu 17"/>
          <p:cNvSpPr txBox="1"/>
          <p:nvPr/>
        </p:nvSpPr>
        <p:spPr>
          <a:xfrm>
            <a:off x="543446" y="2260019"/>
            <a:ext cx="5645521" cy="3271740"/>
          </a:xfrm>
          <a:prstGeom prst="rect">
            <a:avLst/>
          </a:prstGeom>
          <a:noFill/>
        </p:spPr>
        <p:txBody>
          <a:bodyPr wrap="square" lIns="35089" tIns="35089" rIns="35089" bIns="35089" rtlCol="0">
            <a:spAutoFit/>
          </a:bodyPr>
          <a:lstStyle/>
          <a:p>
            <a:r>
              <a:rPr lang="fi-FI" spc="-39" dirty="0">
                <a:solidFill>
                  <a:schemeClr val="accent4"/>
                </a:solidFill>
              </a:rPr>
              <a:t>Työkaluriviltä</a:t>
            </a:r>
            <a:r>
              <a:rPr lang="fi-FI" spc="-39" dirty="0"/>
              <a:t> löytyy piirtämistä helpottavia työkaluja.</a:t>
            </a:r>
          </a:p>
          <a:p>
            <a:r>
              <a:rPr lang="fi-FI" spc="-39" dirty="0"/>
              <a:t>”</a:t>
            </a:r>
            <a:r>
              <a:rPr lang="fi-FI" b="1" spc="-39" dirty="0"/>
              <a:t>Näytä ruudukko</a:t>
            </a:r>
            <a:r>
              <a:rPr lang="fi-FI" spc="-39" dirty="0"/>
              <a:t>”-toiminto näyttää piirroksen taustalla ruudukon, jonka avulla piirroksia on helpompi linjata suoraan.</a:t>
            </a:r>
          </a:p>
          <a:p>
            <a:r>
              <a:rPr lang="fi-FI" sz="1400" u="sng" spc="-39" dirty="0" err="1"/>
              <a:t>Huom</a:t>
            </a:r>
            <a:r>
              <a:rPr lang="fi-FI" sz="1400" u="sng" spc="-39" dirty="0"/>
              <a:t>:</a:t>
            </a:r>
            <a:r>
              <a:rPr lang="fi-FI" sz="1400" spc="-39" dirty="0"/>
              <a:t> Ruudukko ei näy lopullisessa piirroksessa.</a:t>
            </a:r>
          </a:p>
          <a:p>
            <a:endParaRPr lang="fi-FI" sz="1400" spc="-39" dirty="0"/>
          </a:p>
          <a:p>
            <a:r>
              <a:rPr lang="fi-FI" spc="-39" dirty="0"/>
              <a:t>”</a:t>
            </a:r>
            <a:r>
              <a:rPr lang="fi-FI" b="1" spc="-39" dirty="0"/>
              <a:t>Zoomaa ja siirrä</a:t>
            </a:r>
            <a:r>
              <a:rPr lang="fi-FI" spc="-39" dirty="0"/>
              <a:t>”-työkalulla voidaan zoomata piirtonäkymää lähemmäs tai kauemmas klikkaamalla näkymää kerran, tai rajaamalla alue, jolle halutaan zoomata. Pitämällä ctrl-nappia pohjassa zoomataan kauemmas. Pitämällä vaihto-nappia pohjassa siirretään piirtoaluetta.</a:t>
            </a:r>
          </a:p>
          <a:p>
            <a:endParaRPr lang="fi-FI" spc="-39" dirty="0"/>
          </a:p>
          <a:p>
            <a:r>
              <a:rPr lang="fi-FI" spc="-39" dirty="0"/>
              <a:t>”</a:t>
            </a:r>
            <a:r>
              <a:rPr lang="fi-FI" b="1" spc="-39" dirty="0"/>
              <a:t>Tekstikenttä</a:t>
            </a:r>
            <a:r>
              <a:rPr lang="fi-FI" spc="-39" dirty="0"/>
              <a:t>”-työkalulla kuvaan saadaan mukaan tekstiä.</a:t>
            </a:r>
          </a:p>
        </p:txBody>
      </p:sp>
      <p:pic>
        <p:nvPicPr>
          <p:cNvPr id="19" name="Kuva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45832" y="3830681"/>
            <a:ext cx="2113724" cy="66504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4" name="Tekstiruutu 13"/>
          <p:cNvSpPr txBox="1"/>
          <p:nvPr/>
        </p:nvSpPr>
        <p:spPr>
          <a:xfrm>
            <a:off x="169388" y="3785693"/>
            <a:ext cx="415667" cy="377509"/>
          </a:xfrm>
          <a:prstGeom prst="rect">
            <a:avLst/>
          </a:prstGeom>
          <a:noFill/>
        </p:spPr>
        <p:txBody>
          <a:bodyPr wrap="square" lIns="35089" tIns="35089" rIns="35089" bIns="35089" rtlCol="0">
            <a:spAutoFit/>
          </a:bodyPr>
          <a:lstStyle/>
          <a:p>
            <a:r>
              <a:rPr lang="fi-FI" sz="1900" b="1" spc="-39" dirty="0">
                <a:solidFill>
                  <a:schemeClr val="accent4"/>
                </a:solidFill>
              </a:rPr>
              <a:t>H</a:t>
            </a:r>
          </a:p>
        </p:txBody>
      </p:sp>
      <p:sp>
        <p:nvSpPr>
          <p:cNvPr id="16" name="Tekstiruutu 15"/>
          <p:cNvSpPr txBox="1"/>
          <p:nvPr/>
        </p:nvSpPr>
        <p:spPr>
          <a:xfrm>
            <a:off x="169388" y="5405362"/>
            <a:ext cx="415667" cy="377509"/>
          </a:xfrm>
          <a:prstGeom prst="rect">
            <a:avLst/>
          </a:prstGeom>
          <a:noFill/>
        </p:spPr>
        <p:txBody>
          <a:bodyPr wrap="square" lIns="35089" tIns="35089" rIns="35089" bIns="35089" rtlCol="0">
            <a:spAutoFit/>
          </a:bodyPr>
          <a:lstStyle/>
          <a:p>
            <a:r>
              <a:rPr lang="fi-FI" sz="1900" b="1" spc="-39" dirty="0">
                <a:solidFill>
                  <a:schemeClr val="accent4"/>
                </a:solidFill>
              </a:rPr>
              <a:t>I</a:t>
            </a:r>
          </a:p>
        </p:txBody>
      </p:sp>
      <p:cxnSp>
        <p:nvCxnSpPr>
          <p:cNvPr id="8" name="Suora nuoliyhdysviiva 7"/>
          <p:cNvCxnSpPr/>
          <p:nvPr/>
        </p:nvCxnSpPr>
        <p:spPr>
          <a:xfrm>
            <a:off x="5842340" y="1111634"/>
            <a:ext cx="1662667" cy="1286023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uora nuoliyhdysviiva 10"/>
          <p:cNvCxnSpPr/>
          <p:nvPr/>
        </p:nvCxnSpPr>
        <p:spPr>
          <a:xfrm>
            <a:off x="5436067" y="2831907"/>
            <a:ext cx="1029773" cy="1189538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Ryhmä 24"/>
          <p:cNvGrpSpPr/>
          <p:nvPr/>
        </p:nvGrpSpPr>
        <p:grpSpPr>
          <a:xfrm>
            <a:off x="6050173" y="4255245"/>
            <a:ext cx="1662667" cy="1338871"/>
            <a:chOff x="6336357" y="4536108"/>
            <a:chExt cx="1728192" cy="1349408"/>
          </a:xfrm>
        </p:grpSpPr>
        <p:cxnSp>
          <p:nvCxnSpPr>
            <p:cNvPr id="13" name="Suora nuoliyhdysviiva 12"/>
            <p:cNvCxnSpPr/>
            <p:nvPr/>
          </p:nvCxnSpPr>
          <p:spPr>
            <a:xfrm flipV="1">
              <a:off x="8064549" y="4536108"/>
              <a:ext cx="0" cy="1349408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uora yhdysviiva 23"/>
            <p:cNvCxnSpPr/>
            <p:nvPr/>
          </p:nvCxnSpPr>
          <p:spPr>
            <a:xfrm flipH="1">
              <a:off x="6336357" y="5885516"/>
              <a:ext cx="1728192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Ryhmä 31"/>
          <p:cNvGrpSpPr/>
          <p:nvPr/>
        </p:nvGrpSpPr>
        <p:grpSpPr>
          <a:xfrm>
            <a:off x="5634506" y="4255246"/>
            <a:ext cx="1524111" cy="500119"/>
            <a:chOff x="5904309" y="4536108"/>
            <a:chExt cx="1584176" cy="504055"/>
          </a:xfrm>
        </p:grpSpPr>
        <p:cxnSp>
          <p:nvCxnSpPr>
            <p:cNvPr id="29" name="Suora nuoliyhdysviiva 28"/>
            <p:cNvCxnSpPr/>
            <p:nvPr/>
          </p:nvCxnSpPr>
          <p:spPr>
            <a:xfrm flipV="1">
              <a:off x="7488485" y="4536108"/>
              <a:ext cx="0" cy="504055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uora yhdysviiva 30"/>
            <p:cNvCxnSpPr/>
            <p:nvPr/>
          </p:nvCxnSpPr>
          <p:spPr>
            <a:xfrm flipH="1">
              <a:off x="5904309" y="5040163"/>
              <a:ext cx="1584176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kstiruutu 2"/>
          <p:cNvSpPr txBox="1"/>
          <p:nvPr/>
        </p:nvSpPr>
        <p:spPr>
          <a:xfrm>
            <a:off x="622452" y="5756614"/>
            <a:ext cx="6965889" cy="285897"/>
          </a:xfrm>
          <a:prstGeom prst="rect">
            <a:avLst/>
          </a:prstGeom>
          <a:noFill/>
        </p:spPr>
        <p:txBody>
          <a:bodyPr wrap="square" lIns="35089" tIns="35089" rIns="35089" bIns="35089" rtlCol="0">
            <a:spAutoFit/>
          </a:bodyPr>
          <a:lstStyle/>
          <a:p>
            <a:r>
              <a:rPr lang="fi-FI" sz="1400" u="sng" spc="-39" dirty="0"/>
              <a:t>Vinkki:</a:t>
            </a:r>
            <a:r>
              <a:rPr lang="fi-FI" sz="1400" spc="-39" dirty="0"/>
              <a:t> Vanhemmissa </a:t>
            </a:r>
            <a:r>
              <a:rPr lang="fi-FI" sz="1400" spc="-39" dirty="0" err="1"/>
              <a:t>LibreOfficen</a:t>
            </a:r>
            <a:r>
              <a:rPr lang="fi-FI" sz="1400" spc="-39" dirty="0"/>
              <a:t> versioissa ”</a:t>
            </a:r>
            <a:r>
              <a:rPr lang="fi-FI" sz="1400" b="1" spc="-39" dirty="0"/>
              <a:t>Tekstikenttä</a:t>
            </a:r>
            <a:r>
              <a:rPr lang="fi-FI" sz="1400" spc="-39" dirty="0"/>
              <a:t>”-työkalu löytyy piirrostyökaluriviltä.</a:t>
            </a:r>
          </a:p>
        </p:txBody>
      </p:sp>
    </p:spTree>
    <p:extLst>
      <p:ext uri="{BB962C8B-B14F-4D97-AF65-F5344CB8AC3E}">
        <p14:creationId xmlns:p14="http://schemas.microsoft.com/office/powerpoint/2010/main" val="216248620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2016</a:t>
            </a:r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 err="1"/>
              <a:t>Geos</a:t>
            </a:r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1D61E-DCAC-4F3F-A9E2-B5195B305580}" type="slidenum">
              <a:rPr lang="fi-FI" smtClean="0"/>
              <a:pPr/>
              <a:t>7</a:t>
            </a:fld>
            <a:endParaRPr lang="fi-FI" dirty="0"/>
          </a:p>
        </p:txBody>
      </p:sp>
      <p:sp>
        <p:nvSpPr>
          <p:cNvPr id="12" name="Tekstiruutu 11"/>
          <p:cNvSpPr txBox="1"/>
          <p:nvPr/>
        </p:nvSpPr>
        <p:spPr>
          <a:xfrm>
            <a:off x="261607" y="4963679"/>
            <a:ext cx="415667" cy="377509"/>
          </a:xfrm>
          <a:prstGeom prst="rect">
            <a:avLst/>
          </a:prstGeom>
          <a:noFill/>
        </p:spPr>
        <p:txBody>
          <a:bodyPr wrap="square" lIns="35089" tIns="35089" rIns="35089" bIns="35089" rtlCol="0">
            <a:spAutoFit/>
          </a:bodyPr>
          <a:lstStyle/>
          <a:p>
            <a:r>
              <a:rPr lang="fi-FI" sz="1900" b="1" spc="-39" dirty="0">
                <a:solidFill>
                  <a:schemeClr val="accent4"/>
                </a:solidFill>
              </a:rPr>
              <a:t>M</a:t>
            </a:r>
          </a:p>
        </p:txBody>
      </p:sp>
      <p:sp>
        <p:nvSpPr>
          <p:cNvPr id="13" name="Tekstiruutu 12"/>
          <p:cNvSpPr txBox="1"/>
          <p:nvPr/>
        </p:nvSpPr>
        <p:spPr>
          <a:xfrm>
            <a:off x="264471" y="5775424"/>
            <a:ext cx="415667" cy="377509"/>
          </a:xfrm>
          <a:prstGeom prst="rect">
            <a:avLst/>
          </a:prstGeom>
          <a:noFill/>
        </p:spPr>
        <p:txBody>
          <a:bodyPr wrap="square" lIns="35089" tIns="35089" rIns="35089" bIns="35089" rtlCol="0">
            <a:spAutoFit/>
          </a:bodyPr>
          <a:lstStyle/>
          <a:p>
            <a:r>
              <a:rPr lang="fi-FI" sz="1900" b="1" spc="-39" dirty="0">
                <a:solidFill>
                  <a:schemeClr val="accent4"/>
                </a:solidFill>
              </a:rPr>
              <a:t>N</a:t>
            </a:r>
          </a:p>
        </p:txBody>
      </p:sp>
      <p:sp>
        <p:nvSpPr>
          <p:cNvPr id="14" name="Tekstiruutu 13"/>
          <p:cNvSpPr txBox="1"/>
          <p:nvPr/>
        </p:nvSpPr>
        <p:spPr>
          <a:xfrm>
            <a:off x="261607" y="701570"/>
            <a:ext cx="415667" cy="377509"/>
          </a:xfrm>
          <a:prstGeom prst="rect">
            <a:avLst/>
          </a:prstGeom>
          <a:noFill/>
        </p:spPr>
        <p:txBody>
          <a:bodyPr wrap="square" lIns="35089" tIns="35089" rIns="35089" bIns="35089" rtlCol="0">
            <a:spAutoFit/>
          </a:bodyPr>
          <a:lstStyle/>
          <a:p>
            <a:r>
              <a:rPr lang="fi-FI" sz="1900" b="1" spc="-39" dirty="0">
                <a:solidFill>
                  <a:schemeClr val="accent4"/>
                </a:solidFill>
              </a:rPr>
              <a:t>J</a:t>
            </a:r>
          </a:p>
        </p:txBody>
      </p:sp>
      <p:sp>
        <p:nvSpPr>
          <p:cNvPr id="15" name="Tekstiruutu 14"/>
          <p:cNvSpPr txBox="1"/>
          <p:nvPr/>
        </p:nvSpPr>
        <p:spPr>
          <a:xfrm>
            <a:off x="261607" y="2181193"/>
            <a:ext cx="415667" cy="377509"/>
          </a:xfrm>
          <a:prstGeom prst="rect">
            <a:avLst/>
          </a:prstGeom>
          <a:noFill/>
        </p:spPr>
        <p:txBody>
          <a:bodyPr wrap="square" lIns="35089" tIns="35089" rIns="35089" bIns="35089" rtlCol="0">
            <a:spAutoFit/>
          </a:bodyPr>
          <a:lstStyle/>
          <a:p>
            <a:r>
              <a:rPr lang="fi-FI" sz="1900" b="1" spc="-39" dirty="0">
                <a:solidFill>
                  <a:schemeClr val="accent4"/>
                </a:solidFill>
              </a:rPr>
              <a:t>K</a:t>
            </a:r>
          </a:p>
        </p:txBody>
      </p:sp>
      <p:sp>
        <p:nvSpPr>
          <p:cNvPr id="20" name="Tekstiruutu 19"/>
          <p:cNvSpPr txBox="1"/>
          <p:nvPr/>
        </p:nvSpPr>
        <p:spPr>
          <a:xfrm>
            <a:off x="261607" y="3343596"/>
            <a:ext cx="415667" cy="377509"/>
          </a:xfrm>
          <a:prstGeom prst="rect">
            <a:avLst/>
          </a:prstGeom>
          <a:noFill/>
        </p:spPr>
        <p:txBody>
          <a:bodyPr wrap="square" lIns="35089" tIns="35089" rIns="35089" bIns="35089" rtlCol="0">
            <a:spAutoFit/>
          </a:bodyPr>
          <a:lstStyle/>
          <a:p>
            <a:r>
              <a:rPr lang="fi-FI" sz="1900" b="1" spc="-39" dirty="0">
                <a:solidFill>
                  <a:schemeClr val="accent4"/>
                </a:solidFill>
              </a:rPr>
              <a:t>L</a:t>
            </a:r>
          </a:p>
        </p:txBody>
      </p:sp>
      <p:sp>
        <p:nvSpPr>
          <p:cNvPr id="17" name="Tekstiruutu 16"/>
          <p:cNvSpPr txBox="1"/>
          <p:nvPr/>
        </p:nvSpPr>
        <p:spPr>
          <a:xfrm>
            <a:off x="2632222" y="701571"/>
            <a:ext cx="5542222" cy="1171479"/>
          </a:xfrm>
          <a:prstGeom prst="rect">
            <a:avLst/>
          </a:prstGeom>
          <a:noFill/>
        </p:spPr>
        <p:txBody>
          <a:bodyPr wrap="square" lIns="35089" tIns="35089" rIns="35089" bIns="35089" rtlCol="0">
            <a:spAutoFit/>
          </a:bodyPr>
          <a:lstStyle/>
          <a:p>
            <a:r>
              <a:rPr lang="fi-FI" spc="-39" dirty="0"/>
              <a:t>Valitsemalla jonkin </a:t>
            </a:r>
            <a:r>
              <a:rPr lang="fi-FI" spc="-39" dirty="0">
                <a:solidFill>
                  <a:schemeClr val="accent4"/>
                </a:solidFill>
              </a:rPr>
              <a:t>piirtotyökaluista</a:t>
            </a:r>
            <a:r>
              <a:rPr lang="fi-FI" spc="-39" dirty="0"/>
              <a:t> voi piirtää erilaisia kuvioita ja objekteja. ”</a:t>
            </a:r>
            <a:r>
              <a:rPr lang="fi-FI" b="1" spc="-39" dirty="0"/>
              <a:t>Viivan väri</a:t>
            </a:r>
            <a:r>
              <a:rPr lang="fi-FI" spc="-39" dirty="0"/>
              <a:t>”-työkalulla valitaan kuvioiden ääriviivojen väri ja ”</a:t>
            </a:r>
            <a:r>
              <a:rPr lang="fi-FI" b="1" spc="-39" dirty="0"/>
              <a:t>Täyttöväri</a:t>
            </a:r>
            <a:r>
              <a:rPr lang="fi-FI" spc="-39" dirty="0"/>
              <a:t>”-työkalulla valitaan täyttöväri.</a:t>
            </a:r>
          </a:p>
        </p:txBody>
      </p:sp>
      <p:pic>
        <p:nvPicPr>
          <p:cNvPr id="9" name="Kuva 8"/>
          <p:cNvPicPr>
            <a:picLocks noChangeAspect="1"/>
          </p:cNvPicPr>
          <p:nvPr/>
        </p:nvPicPr>
        <p:blipFill rotWithShape="1">
          <a:blip r:embed="rId3"/>
          <a:srcRect b="16671"/>
          <a:stretch/>
        </p:blipFill>
        <p:spPr>
          <a:xfrm>
            <a:off x="822699" y="491348"/>
            <a:ext cx="1559233" cy="154610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" name="Kuva 9"/>
          <p:cNvPicPr>
            <a:picLocks noChangeAspect="1"/>
          </p:cNvPicPr>
          <p:nvPr/>
        </p:nvPicPr>
        <p:blipFill rotWithShape="1">
          <a:blip r:embed="rId4"/>
          <a:srcRect b="60185"/>
          <a:stretch/>
        </p:blipFill>
        <p:spPr>
          <a:xfrm>
            <a:off x="822698" y="2189593"/>
            <a:ext cx="1908524" cy="90421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1" name="Kuva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27440" y="3207507"/>
            <a:ext cx="1319722" cy="135070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2" name="Kuva 2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17367" y="4758752"/>
            <a:ext cx="1329795" cy="133092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Suorakulmio 1"/>
          <p:cNvSpPr/>
          <p:nvPr/>
        </p:nvSpPr>
        <p:spPr>
          <a:xfrm>
            <a:off x="651711" y="3343596"/>
            <a:ext cx="6551570" cy="2839970"/>
          </a:xfrm>
          <a:prstGeom prst="rect">
            <a:avLst/>
          </a:prstGeom>
        </p:spPr>
        <p:txBody>
          <a:bodyPr wrap="square" lIns="89127" tIns="44563" rIns="89127" bIns="44563">
            <a:spAutoFit/>
          </a:bodyPr>
          <a:lstStyle/>
          <a:p>
            <a:r>
              <a:rPr lang="fi-FI" spc="-39" dirty="0"/>
              <a:t>Valitun kohteen nurkkiin ilmestyvät </a:t>
            </a:r>
            <a:r>
              <a:rPr lang="fi-FI" b="1" spc="-39" dirty="0"/>
              <a:t>siniset ruudut</a:t>
            </a:r>
            <a:r>
              <a:rPr lang="fi-FI" spc="-39" dirty="0"/>
              <a:t>, ja kohteen kokoa ja sijaintia voidaan muuttaa.</a:t>
            </a:r>
          </a:p>
          <a:p>
            <a:r>
              <a:rPr lang="fi-FI" spc="-39" dirty="0"/>
              <a:t>Kun valittua kohdetta klikataan toisen kerran niin, että siniset ruudut muuttuvat </a:t>
            </a:r>
            <a:r>
              <a:rPr lang="fi-FI" b="1" spc="-39" dirty="0"/>
              <a:t>punaisiksi soikioiksi</a:t>
            </a:r>
            <a:r>
              <a:rPr lang="fi-FI" spc="-39" dirty="0"/>
              <a:t>, kohdetta voidaan kiertää keskipisteensä ympäri haluttuun kulmaan.</a:t>
            </a:r>
          </a:p>
          <a:p>
            <a:endParaRPr lang="fi-FI" spc="-39" dirty="0"/>
          </a:p>
          <a:p>
            <a:r>
              <a:rPr lang="fi-FI" spc="-39" dirty="0"/>
              <a:t>Tuplaklikkaamalla kohdetta sen keskelle ilmestyy vilkkuva kirjoituskursori, jolloin voidaan kirjoittaa suoraan kohteeseen.</a:t>
            </a:r>
          </a:p>
          <a:p>
            <a:endParaRPr lang="fi-FI" spc="-39" dirty="0"/>
          </a:p>
          <a:p>
            <a:r>
              <a:rPr lang="fi-FI" spc="-39" dirty="0"/>
              <a:t>Valitun kohteen voi poistaa ”</a:t>
            </a:r>
            <a:r>
              <a:rPr lang="fi-FI" b="1" spc="-39" dirty="0" err="1"/>
              <a:t>Delete</a:t>
            </a:r>
            <a:r>
              <a:rPr lang="fi-FI" spc="-39" dirty="0"/>
              <a:t>”-napilla.</a:t>
            </a:r>
          </a:p>
        </p:txBody>
      </p:sp>
      <p:sp>
        <p:nvSpPr>
          <p:cNvPr id="7" name="Suorakulmio 6"/>
          <p:cNvSpPr/>
          <p:nvPr/>
        </p:nvSpPr>
        <p:spPr>
          <a:xfrm>
            <a:off x="2908409" y="2183638"/>
            <a:ext cx="6096444" cy="916120"/>
          </a:xfrm>
          <a:prstGeom prst="rect">
            <a:avLst/>
          </a:prstGeom>
        </p:spPr>
        <p:txBody>
          <a:bodyPr wrap="square" lIns="89127" tIns="44563" rIns="89127" bIns="44563">
            <a:spAutoFit/>
          </a:bodyPr>
          <a:lstStyle/>
          <a:p>
            <a:r>
              <a:rPr lang="fi-FI" spc="-39" dirty="0"/>
              <a:t>”</a:t>
            </a:r>
            <a:r>
              <a:rPr lang="fi-FI" b="1" spc="-39" dirty="0"/>
              <a:t>Valitse</a:t>
            </a:r>
            <a:r>
              <a:rPr lang="fi-FI" spc="-39" dirty="0"/>
              <a:t>”-työkalulla voi </a:t>
            </a:r>
            <a:r>
              <a:rPr lang="fi-FI" spc="-39" dirty="0">
                <a:solidFill>
                  <a:schemeClr val="accent4"/>
                </a:solidFill>
              </a:rPr>
              <a:t>piirtonäkymässä</a:t>
            </a:r>
            <a:r>
              <a:rPr lang="fi-FI" spc="-39" dirty="0"/>
              <a:t> valita haluamansa kohteen. Valitun kohteen ominaisuuksia, kuten väriä ja viivan paksuutta voidaan muokata jälkikäteen </a:t>
            </a:r>
            <a:r>
              <a:rPr lang="fi-FI" spc="-39" dirty="0">
                <a:solidFill>
                  <a:schemeClr val="accent4"/>
                </a:solidFill>
              </a:rPr>
              <a:t>sivupalkista</a:t>
            </a:r>
            <a:r>
              <a:rPr lang="fi-FI" spc="-39" dirty="0"/>
              <a:t>.</a:t>
            </a:r>
          </a:p>
        </p:txBody>
      </p:sp>
      <p:cxnSp>
        <p:nvCxnSpPr>
          <p:cNvPr id="16" name="Suora nuoliyhdysviiva 15"/>
          <p:cNvCxnSpPr/>
          <p:nvPr/>
        </p:nvCxnSpPr>
        <p:spPr>
          <a:xfrm flipH="1" flipV="1">
            <a:off x="1246666" y="1264398"/>
            <a:ext cx="1385556" cy="164122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uora nuoliyhdysviiva 18"/>
          <p:cNvCxnSpPr/>
          <p:nvPr/>
        </p:nvCxnSpPr>
        <p:spPr>
          <a:xfrm flipH="1">
            <a:off x="1315944" y="2435877"/>
            <a:ext cx="1592465" cy="122825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uora nuoliyhdysviiva 25"/>
          <p:cNvCxnSpPr/>
          <p:nvPr/>
        </p:nvCxnSpPr>
        <p:spPr>
          <a:xfrm>
            <a:off x="5972229" y="3672580"/>
            <a:ext cx="1253424" cy="210281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uora nuoliyhdysviiva 29"/>
          <p:cNvCxnSpPr/>
          <p:nvPr/>
        </p:nvCxnSpPr>
        <p:spPr>
          <a:xfrm>
            <a:off x="6203941" y="4383099"/>
            <a:ext cx="1021712" cy="80591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9121359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2016</a:t>
            </a:r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 err="1"/>
              <a:t>Geos</a:t>
            </a:r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1D61E-DCAC-4F3F-A9E2-B5195B305580}" type="slidenum">
              <a:rPr lang="fi-FI" smtClean="0"/>
              <a:pPr/>
              <a:t>8</a:t>
            </a:fld>
            <a:endParaRPr lang="fi-FI" dirty="0"/>
          </a:p>
        </p:txBody>
      </p:sp>
      <p:sp>
        <p:nvSpPr>
          <p:cNvPr id="12" name="Tekstiruutu 11"/>
          <p:cNvSpPr txBox="1"/>
          <p:nvPr/>
        </p:nvSpPr>
        <p:spPr>
          <a:xfrm>
            <a:off x="261607" y="4890287"/>
            <a:ext cx="415667" cy="377509"/>
          </a:xfrm>
          <a:prstGeom prst="rect">
            <a:avLst/>
          </a:prstGeom>
          <a:noFill/>
        </p:spPr>
        <p:txBody>
          <a:bodyPr wrap="square" lIns="35089" tIns="35089" rIns="35089" bIns="35089" rtlCol="0">
            <a:spAutoFit/>
          </a:bodyPr>
          <a:lstStyle/>
          <a:p>
            <a:r>
              <a:rPr lang="fi-FI" sz="1900" b="1" spc="-39" dirty="0">
                <a:solidFill>
                  <a:schemeClr val="accent4"/>
                </a:solidFill>
              </a:rPr>
              <a:t>R</a:t>
            </a:r>
          </a:p>
        </p:txBody>
      </p:sp>
      <p:sp>
        <p:nvSpPr>
          <p:cNvPr id="14" name="Tekstiruutu 13"/>
          <p:cNvSpPr txBox="1"/>
          <p:nvPr/>
        </p:nvSpPr>
        <p:spPr>
          <a:xfrm>
            <a:off x="261607" y="431312"/>
            <a:ext cx="415667" cy="377509"/>
          </a:xfrm>
          <a:prstGeom prst="rect">
            <a:avLst/>
          </a:prstGeom>
          <a:noFill/>
        </p:spPr>
        <p:txBody>
          <a:bodyPr wrap="square" lIns="35089" tIns="35089" rIns="35089" bIns="35089" rtlCol="0">
            <a:spAutoFit/>
          </a:bodyPr>
          <a:lstStyle/>
          <a:p>
            <a:r>
              <a:rPr lang="fi-FI" sz="1900" b="1" spc="-39" dirty="0">
                <a:solidFill>
                  <a:schemeClr val="accent4"/>
                </a:solidFill>
              </a:rPr>
              <a:t>O</a:t>
            </a:r>
          </a:p>
        </p:txBody>
      </p:sp>
      <p:sp>
        <p:nvSpPr>
          <p:cNvPr id="15" name="Tekstiruutu 14"/>
          <p:cNvSpPr txBox="1"/>
          <p:nvPr/>
        </p:nvSpPr>
        <p:spPr>
          <a:xfrm>
            <a:off x="261607" y="2097096"/>
            <a:ext cx="415667" cy="377509"/>
          </a:xfrm>
          <a:prstGeom prst="rect">
            <a:avLst/>
          </a:prstGeom>
          <a:noFill/>
        </p:spPr>
        <p:txBody>
          <a:bodyPr wrap="square" lIns="35089" tIns="35089" rIns="35089" bIns="35089" rtlCol="0">
            <a:spAutoFit/>
          </a:bodyPr>
          <a:lstStyle/>
          <a:p>
            <a:r>
              <a:rPr lang="fi-FI" sz="1900" b="1" spc="-39" dirty="0">
                <a:solidFill>
                  <a:schemeClr val="accent4"/>
                </a:solidFill>
              </a:rPr>
              <a:t>P</a:t>
            </a:r>
          </a:p>
        </p:txBody>
      </p:sp>
      <p:sp>
        <p:nvSpPr>
          <p:cNvPr id="20" name="Tekstiruutu 19"/>
          <p:cNvSpPr txBox="1"/>
          <p:nvPr/>
        </p:nvSpPr>
        <p:spPr>
          <a:xfrm>
            <a:off x="261607" y="2891065"/>
            <a:ext cx="415667" cy="377509"/>
          </a:xfrm>
          <a:prstGeom prst="rect">
            <a:avLst/>
          </a:prstGeom>
          <a:noFill/>
        </p:spPr>
        <p:txBody>
          <a:bodyPr wrap="square" lIns="35089" tIns="35089" rIns="35089" bIns="35089" rtlCol="0">
            <a:spAutoFit/>
          </a:bodyPr>
          <a:lstStyle/>
          <a:p>
            <a:r>
              <a:rPr lang="fi-FI" sz="1900" b="1" spc="-39" dirty="0">
                <a:solidFill>
                  <a:schemeClr val="accent4"/>
                </a:solidFill>
              </a:rPr>
              <a:t>Q</a:t>
            </a:r>
          </a:p>
        </p:txBody>
      </p:sp>
      <p:sp>
        <p:nvSpPr>
          <p:cNvPr id="3" name="Tekstiruutu 2"/>
          <p:cNvSpPr txBox="1"/>
          <p:nvPr/>
        </p:nvSpPr>
        <p:spPr>
          <a:xfrm>
            <a:off x="688934" y="2097096"/>
            <a:ext cx="6577125" cy="2637270"/>
          </a:xfrm>
          <a:prstGeom prst="rect">
            <a:avLst/>
          </a:prstGeom>
          <a:noFill/>
        </p:spPr>
        <p:txBody>
          <a:bodyPr wrap="square" lIns="35089" tIns="35089" rIns="35089" bIns="35089" rtlCol="0">
            <a:spAutoFit/>
          </a:bodyPr>
          <a:lstStyle/>
          <a:p>
            <a:r>
              <a:rPr lang="fi-FI" spc="-39" dirty="0"/>
              <a:t>”</a:t>
            </a:r>
            <a:r>
              <a:rPr lang="fi-FI" b="1" spc="-39" dirty="0"/>
              <a:t>Käyrä</a:t>
            </a:r>
            <a:r>
              <a:rPr lang="fi-FI" spc="-39" dirty="0"/>
              <a:t>”-työkaluilla voi piirtää vapaalla kädellä ja tehdä erimuotoisia alueita. Näillä työkaluilla voi tehdä kuvioita myös ilman täyttöväriä.</a:t>
            </a:r>
          </a:p>
          <a:p>
            <a:endParaRPr lang="fi-FI" spc="-39" dirty="0"/>
          </a:p>
          <a:p>
            <a:r>
              <a:rPr lang="fi-FI" spc="-39" dirty="0"/>
              <a:t>Kaksi toistensa kaltaista kuviota saadaan valitsemalla kopioitava kohde hiiren oikealla napilla ja valitsemalla ”</a:t>
            </a:r>
            <a:r>
              <a:rPr lang="fi-FI" b="1" spc="-39" dirty="0"/>
              <a:t>Kopioi</a:t>
            </a:r>
            <a:r>
              <a:rPr lang="fi-FI" spc="-39" dirty="0"/>
              <a:t>” tai painamalla ”</a:t>
            </a:r>
            <a:r>
              <a:rPr lang="fi-FI" b="1" spc="-39" dirty="0"/>
              <a:t>ctrl + c</a:t>
            </a:r>
            <a:r>
              <a:rPr lang="fi-FI" spc="-39" dirty="0"/>
              <a:t>”. Klikkaamalla tyhjää kohtaa ja valitsemalla hiiren oikealla napilla ”</a:t>
            </a:r>
            <a:r>
              <a:rPr lang="fi-FI" b="1" spc="-39" dirty="0"/>
              <a:t>Liitä</a:t>
            </a:r>
            <a:r>
              <a:rPr lang="fi-FI" spc="-39" dirty="0"/>
              <a:t>” tai painamalla ”</a:t>
            </a:r>
            <a:r>
              <a:rPr lang="fi-FI" b="1" spc="-39" dirty="0"/>
              <a:t>ctrl + v</a:t>
            </a:r>
            <a:r>
              <a:rPr lang="fi-FI" spc="-39" dirty="0"/>
              <a:t>”, kohde kopioituu itsensä päälle.</a:t>
            </a:r>
          </a:p>
          <a:p>
            <a:endParaRPr lang="fi-FI" sz="1400" u="sng" spc="-39" dirty="0"/>
          </a:p>
          <a:p>
            <a:r>
              <a:rPr lang="fi-FI" sz="1400" u="sng" spc="-39" dirty="0"/>
              <a:t>Vinkki:</a:t>
            </a:r>
            <a:r>
              <a:rPr lang="fi-FI" sz="1400" spc="-39" dirty="0"/>
              <a:t> Jos tarvitset useita samanlaisia kuvioita, kopioi ensin muutama yksittäinen kuvio vierekkäin, valitse kaikki kuviot, ja kopioi koko kuviorykelmä kerralla.</a:t>
            </a:r>
          </a:p>
        </p:txBody>
      </p:sp>
      <p:pic>
        <p:nvPicPr>
          <p:cNvPr id="18" name="Kuva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70860" y="400711"/>
            <a:ext cx="1771105" cy="149049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3" name="Kuva 2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39468" y="1428520"/>
            <a:ext cx="1452280" cy="113857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4" name="Kuva 2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33064" y="2798829"/>
            <a:ext cx="1578378" cy="135838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5" name="Kuva 2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87377" y="4388945"/>
            <a:ext cx="1704371" cy="95616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7" name="Kuva 2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30964" y="4934358"/>
            <a:ext cx="1840125" cy="148087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Suorakulmio 1"/>
          <p:cNvSpPr/>
          <p:nvPr/>
        </p:nvSpPr>
        <p:spPr>
          <a:xfrm>
            <a:off x="688934" y="431312"/>
            <a:ext cx="4437287" cy="1465792"/>
          </a:xfrm>
          <a:prstGeom prst="rect">
            <a:avLst/>
          </a:prstGeom>
        </p:spPr>
        <p:txBody>
          <a:bodyPr wrap="square" lIns="89127" tIns="44563" rIns="89127" bIns="44563">
            <a:spAutoFit/>
          </a:bodyPr>
          <a:lstStyle/>
          <a:p>
            <a:r>
              <a:rPr lang="fi-FI" spc="-39" dirty="0" err="1"/>
              <a:t>LibreOffice</a:t>
            </a:r>
            <a:r>
              <a:rPr lang="fi-FI" spc="-39" dirty="0"/>
              <a:t> </a:t>
            </a:r>
            <a:r>
              <a:rPr lang="fi-FI" spc="-39" dirty="0" err="1"/>
              <a:t>Draw</a:t>
            </a:r>
            <a:r>
              <a:rPr lang="fi-FI" spc="-39" dirty="0"/>
              <a:t> –ohjelmassa on paljon valmiita kuvioita.</a:t>
            </a:r>
          </a:p>
          <a:p>
            <a:r>
              <a:rPr lang="fi-FI" spc="-39" dirty="0"/>
              <a:t>Piirroksiin saa elävyyttä valitsemalla </a:t>
            </a:r>
            <a:r>
              <a:rPr lang="fi-FI" spc="-39" dirty="0">
                <a:solidFill>
                  <a:schemeClr val="accent4"/>
                </a:solidFill>
              </a:rPr>
              <a:t>sivupalkissa</a:t>
            </a:r>
            <a:r>
              <a:rPr lang="fi-FI" spc="-39" dirty="0"/>
              <a:t> esimerkiksi kuvion osittain läpinäkyväksi tai valitsemalla liukuvärjäyksen.</a:t>
            </a:r>
          </a:p>
        </p:txBody>
      </p:sp>
      <p:sp>
        <p:nvSpPr>
          <p:cNvPr id="7" name="Suorakulmio 6"/>
          <p:cNvSpPr/>
          <p:nvPr/>
        </p:nvSpPr>
        <p:spPr>
          <a:xfrm>
            <a:off x="603145" y="4887052"/>
            <a:ext cx="4108512" cy="916120"/>
          </a:xfrm>
          <a:prstGeom prst="rect">
            <a:avLst/>
          </a:prstGeom>
        </p:spPr>
        <p:txBody>
          <a:bodyPr wrap="square" lIns="89127" tIns="44563" rIns="89127" bIns="44563">
            <a:spAutoFit/>
          </a:bodyPr>
          <a:lstStyle/>
          <a:p>
            <a:r>
              <a:rPr lang="fi-FI" spc="-39" dirty="0"/>
              <a:t>Klikkaamalla kohdetta hiiren oikealla napilla ja valitsemalla ”</a:t>
            </a:r>
            <a:r>
              <a:rPr lang="fi-FI" b="1" spc="-39" dirty="0"/>
              <a:t>Järjestä</a:t>
            </a:r>
            <a:r>
              <a:rPr lang="fi-FI" spc="-39" dirty="0"/>
              <a:t>”, voi siirtää kohteita toistensa eteen tai taakse.</a:t>
            </a:r>
          </a:p>
        </p:txBody>
      </p:sp>
      <p:cxnSp>
        <p:nvCxnSpPr>
          <p:cNvPr id="9" name="Suora nuoliyhdysviiva 8"/>
          <p:cNvCxnSpPr/>
          <p:nvPr/>
        </p:nvCxnSpPr>
        <p:spPr>
          <a:xfrm>
            <a:off x="4225611" y="1164208"/>
            <a:ext cx="831333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uora nuoliyhdysviiva 10"/>
          <p:cNvCxnSpPr/>
          <p:nvPr/>
        </p:nvCxnSpPr>
        <p:spPr>
          <a:xfrm flipV="1">
            <a:off x="6996722" y="1897104"/>
            <a:ext cx="336342" cy="388746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uora nuoliyhdysviiva 16"/>
          <p:cNvCxnSpPr/>
          <p:nvPr/>
        </p:nvCxnSpPr>
        <p:spPr>
          <a:xfrm>
            <a:off x="6941965" y="3382333"/>
            <a:ext cx="747535" cy="71942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uora nuoliyhdysviiva 21"/>
          <p:cNvCxnSpPr/>
          <p:nvPr/>
        </p:nvCxnSpPr>
        <p:spPr>
          <a:xfrm flipV="1">
            <a:off x="6941965" y="3643336"/>
            <a:ext cx="747535" cy="71446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uora nuoliyhdysviiva 27"/>
          <p:cNvCxnSpPr/>
          <p:nvPr/>
        </p:nvCxnSpPr>
        <p:spPr>
          <a:xfrm>
            <a:off x="6224086" y="4458573"/>
            <a:ext cx="1203111" cy="110432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uora nuoliyhdysviiva 30"/>
          <p:cNvCxnSpPr/>
          <p:nvPr/>
        </p:nvCxnSpPr>
        <p:spPr>
          <a:xfrm>
            <a:off x="4087055" y="5345113"/>
            <a:ext cx="827824" cy="227258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2749841"/>
      </p:ext>
    </p:extLst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2016</a:t>
            </a:r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 err="1"/>
              <a:t>Geos</a:t>
            </a:r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1D61E-DCAC-4F3F-A9E2-B5195B305580}" type="slidenum">
              <a:rPr lang="fi-FI" smtClean="0"/>
              <a:pPr/>
              <a:t>9</a:t>
            </a:fld>
            <a:endParaRPr lang="fi-FI" dirty="0"/>
          </a:p>
        </p:txBody>
      </p:sp>
      <p:sp>
        <p:nvSpPr>
          <p:cNvPr id="20" name="Tekstiruutu 19"/>
          <p:cNvSpPr txBox="1"/>
          <p:nvPr/>
        </p:nvSpPr>
        <p:spPr>
          <a:xfrm>
            <a:off x="187698" y="4116560"/>
            <a:ext cx="415667" cy="377509"/>
          </a:xfrm>
          <a:prstGeom prst="rect">
            <a:avLst/>
          </a:prstGeom>
          <a:noFill/>
        </p:spPr>
        <p:txBody>
          <a:bodyPr wrap="square" lIns="35089" tIns="35089" rIns="35089" bIns="35089" rtlCol="0">
            <a:spAutoFit/>
          </a:bodyPr>
          <a:lstStyle/>
          <a:p>
            <a:r>
              <a:rPr lang="fi-FI" sz="1900" b="1" spc="-39" dirty="0">
                <a:solidFill>
                  <a:schemeClr val="accent4"/>
                </a:solidFill>
              </a:rPr>
              <a:t>T</a:t>
            </a:r>
          </a:p>
        </p:txBody>
      </p:sp>
      <p:sp>
        <p:nvSpPr>
          <p:cNvPr id="10" name="Tekstiruutu 9"/>
          <p:cNvSpPr txBox="1"/>
          <p:nvPr/>
        </p:nvSpPr>
        <p:spPr>
          <a:xfrm>
            <a:off x="622451" y="486948"/>
            <a:ext cx="5403667" cy="1721151"/>
          </a:xfrm>
          <a:prstGeom prst="rect">
            <a:avLst/>
          </a:prstGeom>
          <a:noFill/>
        </p:spPr>
        <p:txBody>
          <a:bodyPr wrap="square" lIns="35089" tIns="35089" rIns="35089" bIns="35089" rtlCol="0">
            <a:spAutoFit/>
          </a:bodyPr>
          <a:lstStyle/>
          <a:p>
            <a:r>
              <a:rPr lang="fi-FI" spc="-39" dirty="0"/>
              <a:t>Kahden tai useamman kohteen voi ryhmitellä, kun niitä ei tarvitse enää muokata toistensa suhteen. Valitse kohteet rajaamalla ne ”</a:t>
            </a:r>
            <a:r>
              <a:rPr lang="fi-FI" b="1" spc="-39" dirty="0"/>
              <a:t>Valitse</a:t>
            </a:r>
            <a:r>
              <a:rPr lang="fi-FI" spc="-39" dirty="0"/>
              <a:t>”-työkalulla, klikkaa yhtä kohteista hiiren oikealla napilla ja valitse ”</a:t>
            </a:r>
            <a:r>
              <a:rPr lang="fi-FI" b="1" spc="-39" dirty="0"/>
              <a:t>Ryhmittele</a:t>
            </a:r>
            <a:r>
              <a:rPr lang="fi-FI" spc="-39" dirty="0"/>
              <a:t>”. Tällöin et vahingossa enää muuta yksittäistä ryhmän kohdetta. Ryhmän voi purkaa valitsemalla ”</a:t>
            </a:r>
            <a:r>
              <a:rPr lang="fi-FI" b="1" spc="-39" dirty="0"/>
              <a:t>Pura ryhmitys</a:t>
            </a:r>
            <a:r>
              <a:rPr lang="fi-FI" spc="-39" dirty="0"/>
              <a:t>”.</a:t>
            </a:r>
          </a:p>
        </p:txBody>
      </p:sp>
      <p:pic>
        <p:nvPicPr>
          <p:cNvPr id="12" name="Kuva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0027" y="545629"/>
            <a:ext cx="1504973" cy="171055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8" name="Tekstiruutu 17"/>
          <p:cNvSpPr txBox="1"/>
          <p:nvPr/>
        </p:nvSpPr>
        <p:spPr>
          <a:xfrm>
            <a:off x="630993" y="2439658"/>
            <a:ext cx="6209545" cy="2286855"/>
          </a:xfrm>
          <a:prstGeom prst="rect">
            <a:avLst/>
          </a:prstGeom>
          <a:noFill/>
        </p:spPr>
        <p:txBody>
          <a:bodyPr wrap="square" lIns="35089" tIns="35089" rIns="35089" bIns="35089" rtlCol="0">
            <a:spAutoFit/>
          </a:bodyPr>
          <a:lstStyle/>
          <a:p>
            <a:r>
              <a:rPr lang="fi-FI" spc="-39" dirty="0" err="1"/>
              <a:t>LibreOffice</a:t>
            </a:r>
            <a:r>
              <a:rPr lang="fi-FI" spc="-39" dirty="0"/>
              <a:t> piirto-ohjelmassa on oletuksena kolme </a:t>
            </a:r>
            <a:r>
              <a:rPr lang="fi-FI" spc="-39" dirty="0">
                <a:solidFill>
                  <a:schemeClr val="accent4"/>
                </a:solidFill>
              </a:rPr>
              <a:t>kerrosta</a:t>
            </a:r>
            <a:r>
              <a:rPr lang="fi-FI" spc="-39" dirty="0"/>
              <a:t>; </a:t>
            </a:r>
            <a:r>
              <a:rPr lang="fi-FI" i="1" spc="-39" dirty="0"/>
              <a:t>Asettelu</a:t>
            </a:r>
            <a:r>
              <a:rPr lang="fi-FI" spc="-39" dirty="0"/>
              <a:t>, </a:t>
            </a:r>
            <a:r>
              <a:rPr lang="fi-FI" i="1" spc="-39" dirty="0"/>
              <a:t>Ohjausobjektit</a:t>
            </a:r>
            <a:r>
              <a:rPr lang="fi-FI" spc="-39" dirty="0"/>
              <a:t> ja </a:t>
            </a:r>
            <a:r>
              <a:rPr lang="fi-FI" i="1" spc="-39" dirty="0"/>
              <a:t>Mittajanat</a:t>
            </a:r>
            <a:r>
              <a:rPr lang="fi-FI" spc="-39" dirty="0"/>
              <a:t>. Kaikki objektit piirtyvät käytössä olevaan kerrokseen (oletuksena Asettelu-kerros); jos piirros koostuu selkeästi erityyppisistä elementeistä, kannattaa ne piirtää omiin kerroksiinsa.</a:t>
            </a:r>
          </a:p>
          <a:p>
            <a:endParaRPr lang="fi-FI" spc="-39" dirty="0"/>
          </a:p>
          <a:p>
            <a:r>
              <a:rPr lang="fi-FI" spc="-39" dirty="0"/>
              <a:t>Uusi kerros luodaan valitsemalla ”</a:t>
            </a:r>
            <a:r>
              <a:rPr lang="fi-FI" b="1" spc="-39" dirty="0"/>
              <a:t>Lisää </a:t>
            </a:r>
            <a:r>
              <a:rPr lang="fi-FI" b="1" spc="-39" dirty="0">
                <a:sym typeface="Wingdings" panose="05000000000000000000" pitchFamily="2" charset="2"/>
              </a:rPr>
              <a:t> Kerros…</a:t>
            </a:r>
            <a:r>
              <a:rPr lang="fi-FI" spc="-39" dirty="0"/>
              <a:t>”</a:t>
            </a:r>
            <a:r>
              <a:rPr lang="fi-FI" b="1" spc="-39" dirty="0"/>
              <a:t> </a:t>
            </a:r>
            <a:r>
              <a:rPr lang="fi-FI" spc="-39" dirty="0"/>
              <a:t>tai klikkaamalla tyhjästä kohdasta kerros-välilehtien vierestä. Nimeä kerros ja valitse, onko kerros näkyvä, tulostettava tai lukittu. Paina sitten ”OK”. </a:t>
            </a:r>
          </a:p>
        </p:txBody>
      </p:sp>
      <p:pic>
        <p:nvPicPr>
          <p:cNvPr id="11" name="Kuva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03740" y="3237449"/>
            <a:ext cx="1632287" cy="182679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4" name="Kuva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50333" y="2494005"/>
            <a:ext cx="2256479" cy="30317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Suorakulmio 1"/>
          <p:cNvSpPr/>
          <p:nvPr/>
        </p:nvSpPr>
        <p:spPr>
          <a:xfrm>
            <a:off x="615133" y="5260152"/>
            <a:ext cx="4157382" cy="946656"/>
          </a:xfrm>
          <a:prstGeom prst="rect">
            <a:avLst/>
          </a:prstGeom>
        </p:spPr>
        <p:txBody>
          <a:bodyPr wrap="square" lIns="89127" tIns="44563" rIns="89127" bIns="44563">
            <a:spAutoFit/>
          </a:bodyPr>
          <a:lstStyle/>
          <a:p>
            <a:r>
              <a:rPr lang="fi-FI" sz="1400" u="sng" spc="-39" dirty="0"/>
              <a:t>Vinkki:</a:t>
            </a:r>
            <a:r>
              <a:rPr lang="fi-FI" sz="1400" spc="-39" dirty="0"/>
              <a:t> Näkyvä kerros näkyy piirtonäkymässä, tulostettava kerros kuuluu osaksi piirrosta kuten muutkin kerrokset, ja lukittua kerrosta ei voi muokata. Oletuksena jokainen kerros on näkyvä ja tulostettava.</a:t>
            </a:r>
          </a:p>
        </p:txBody>
      </p:sp>
      <p:sp>
        <p:nvSpPr>
          <p:cNvPr id="3" name="Suorakulmio 2"/>
          <p:cNvSpPr/>
          <p:nvPr/>
        </p:nvSpPr>
        <p:spPr>
          <a:xfrm>
            <a:off x="4886844" y="5260944"/>
            <a:ext cx="3320654" cy="954019"/>
          </a:xfrm>
          <a:prstGeom prst="rect">
            <a:avLst/>
          </a:prstGeom>
        </p:spPr>
        <p:txBody>
          <a:bodyPr wrap="square" lIns="89127" tIns="44563" rIns="89127" bIns="44563">
            <a:spAutoFit/>
          </a:bodyPr>
          <a:lstStyle/>
          <a:p>
            <a:r>
              <a:rPr lang="fi-FI" sz="1400" u="sng" spc="-39" dirty="0"/>
              <a:t>Vinkki:</a:t>
            </a:r>
            <a:r>
              <a:rPr lang="fi-FI" sz="1400" spc="-39" dirty="0"/>
              <a:t> Jos piirrokseen kuuluu esimerkiksi taustakuva, karttapohja tai muu objekti, jota ei tarvitse muokata, kannattaa se sijoittaa eri kerrokseen ja lukita kyseinen kerros.</a:t>
            </a:r>
          </a:p>
        </p:txBody>
      </p:sp>
      <p:cxnSp>
        <p:nvCxnSpPr>
          <p:cNvPr id="8" name="Suora nuoliyhdysviiva 7"/>
          <p:cNvCxnSpPr/>
          <p:nvPr/>
        </p:nvCxnSpPr>
        <p:spPr>
          <a:xfrm>
            <a:off x="5870172" y="1214183"/>
            <a:ext cx="849439" cy="186722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uora nuoliyhdysviiva 15"/>
          <p:cNvCxnSpPr/>
          <p:nvPr/>
        </p:nvCxnSpPr>
        <p:spPr>
          <a:xfrm>
            <a:off x="6200028" y="2645593"/>
            <a:ext cx="347144" cy="1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uora nuoliyhdysviiva 23"/>
          <p:cNvCxnSpPr/>
          <p:nvPr/>
        </p:nvCxnSpPr>
        <p:spPr>
          <a:xfrm flipV="1">
            <a:off x="5334055" y="3929121"/>
            <a:ext cx="1801222" cy="18744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kstiruutu 22"/>
          <p:cNvSpPr txBox="1"/>
          <p:nvPr/>
        </p:nvSpPr>
        <p:spPr>
          <a:xfrm>
            <a:off x="187698" y="486947"/>
            <a:ext cx="415667" cy="377509"/>
          </a:xfrm>
          <a:prstGeom prst="rect">
            <a:avLst/>
          </a:prstGeom>
          <a:noFill/>
        </p:spPr>
        <p:txBody>
          <a:bodyPr wrap="square" lIns="35089" tIns="35089" rIns="35089" bIns="35089" rtlCol="0">
            <a:spAutoFit/>
          </a:bodyPr>
          <a:lstStyle/>
          <a:p>
            <a:r>
              <a:rPr lang="fi-FI" sz="1900" b="1" spc="-39" dirty="0">
                <a:solidFill>
                  <a:schemeClr val="accent4"/>
                </a:solidFill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1397463873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908</Words>
  <Application>Microsoft Office PowerPoint</Application>
  <PresentationFormat>Näytössä katseltava diaesitys (4:3)</PresentationFormat>
  <Paragraphs>121</Paragraphs>
  <Slides>9</Slides>
  <Notes>9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Office-teema</vt:lpstr>
      <vt:lpstr>TERVE  Piirto-ohjeet LibreOffice-ohjelmistolla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Company>SANOMA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TERVE  Piirto-ohjeet LibreOffice-ohjelmistolla</dc:title>
  <dc:creator>akalpio</dc:creator>
  <cp:lastModifiedBy>sannaleena.tuomikoski@gmail.com</cp:lastModifiedBy>
  <cp:revision>3</cp:revision>
  <dcterms:created xsi:type="dcterms:W3CDTF">2017-08-07T07:07:12Z</dcterms:created>
  <dcterms:modified xsi:type="dcterms:W3CDTF">2017-08-29T19:46:11Z</dcterms:modified>
</cp:coreProperties>
</file>