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1C6ACC-6FF9-4E82-71C4-631FA9D1A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472467-ABD8-3E42-60E4-4A81B5CB3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7A77E3-1180-B5FE-2EB2-72E4F004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D85-1779-4D69-9CC2-DA3AF7A525BA}" type="datetimeFigureOut">
              <a:rPr lang="fi-FI" smtClean="0"/>
              <a:t>29.9.2023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B8381B-0C8B-F817-8062-CD24FD46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7D055B-4BC4-D706-C94E-2C7D1BD7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7E5B-3E7E-4873-842F-86E997F710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53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E11CE-8907-82EA-129A-0EA333E7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89D9941-1AC8-32B6-8C5C-1EC1AB207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602F7F-DF20-C64E-F456-2693BE97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D85-1779-4D69-9CC2-DA3AF7A525BA}" type="datetimeFigureOut">
              <a:rPr lang="fi-FI" smtClean="0"/>
              <a:t>29.9.2023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A67895-0F12-534C-8673-03FBC72B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6CF4BC-F4DE-E1E3-4266-4F955C2C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7E5B-3E7E-4873-842F-86E997F710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66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2760F48-8CAF-EA2E-E68B-CCB36C53A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E5D1BC3-0B91-2A42-00BF-33E58AC64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537BF2-EC64-7E7B-F6A5-F88A3A80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D85-1779-4D69-9CC2-DA3AF7A525BA}" type="datetimeFigureOut">
              <a:rPr lang="fi-FI" smtClean="0"/>
              <a:t>29.9.2023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EBC0C8-648A-449E-DA4D-0572193E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2E1A37-AD66-73DE-7DBA-30421DA7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7E5B-3E7E-4873-842F-86E997F710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172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DB8D77-A338-E23B-98DE-9E23F6D9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AE368D-C4F6-F3F0-9617-6252E7756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2F7B3E-AB0C-AEA8-AEBE-C34484E0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D85-1779-4D69-9CC2-DA3AF7A525BA}" type="datetimeFigureOut">
              <a:rPr lang="fi-FI" smtClean="0"/>
              <a:t>29.9.2023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C8691E-FB37-5C54-68E2-D0306545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86542B-411F-383E-B2B7-7041A3C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7E5B-3E7E-4873-842F-86E997F710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007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57C05C-34EC-8611-8785-CD342695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549098-0832-4ACD-0318-16BD5672F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4426F6-642C-1253-1056-7D06B66A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D85-1779-4D69-9CC2-DA3AF7A525BA}" type="datetimeFigureOut">
              <a:rPr lang="fi-FI" smtClean="0"/>
              <a:t>29.9.2023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957461-D1F8-CB4C-B57B-9F3BEA18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0A0AEB-4FC9-3AA6-EB8A-3BF03848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7E5B-3E7E-4873-842F-86E997F710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9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EC073A-40AC-DA3E-FFB3-38AA7CEA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0A5915-F0C9-F748-6C16-0BAD924F0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399E87-725F-2E43-09E8-2216BED22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36C6EC-FF83-B26F-5150-4A4C4485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D85-1779-4D69-9CC2-DA3AF7A525BA}" type="datetimeFigureOut">
              <a:rPr lang="fi-FI" smtClean="0"/>
              <a:t>29.9.2023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9863D0F-2E5C-550E-00AC-70273494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2594AEF-5473-FC31-CE46-24112935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7E5B-3E7E-4873-842F-86E997F710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0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E3FB16-B5D1-0E2B-6ABF-F84B668F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A3D60F-B6DA-6BD3-E047-2DB828E07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82F491-6AA8-2E15-2AD3-28961FB74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076E97B-60A1-D960-3A32-2C59773C6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99947AA-6263-DE76-352D-F86A8B0D1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A44A4FF-A432-C970-4A35-A7502AE0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D85-1779-4D69-9CC2-DA3AF7A525BA}" type="datetimeFigureOut">
              <a:rPr lang="fi-FI" smtClean="0"/>
              <a:t>29.9.2023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FFB707F-D1BC-F248-D1C9-E1C498E6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E8B9FED-987F-F03D-EA03-42BB7849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7E5B-3E7E-4873-842F-86E997F710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05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5A2C9B-361F-3A74-35BF-584A2B51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CA18B7-0690-8F0C-DCB3-EC075E5F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D85-1779-4D69-9CC2-DA3AF7A525BA}" type="datetimeFigureOut">
              <a:rPr lang="fi-FI" smtClean="0"/>
              <a:t>29.9.2023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7F21EAB-CADF-C6A0-48BC-F1CBC675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AFFFE3A-E85C-017E-8A8B-1220A474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7E5B-3E7E-4873-842F-86E997F710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30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CF93C04-1486-576B-D9C8-1936F49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D85-1779-4D69-9CC2-DA3AF7A525BA}" type="datetimeFigureOut">
              <a:rPr lang="fi-FI" smtClean="0"/>
              <a:t>29.9.2023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93C0CC3-A7AA-3C03-6AD9-40D78651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4140F7-99E6-BF18-98EA-E540D60F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7E5B-3E7E-4873-842F-86E997F710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34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EFE77B-5C6D-ED0E-BFE7-EAA894BA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D590ED-C310-1D1A-6A4E-E816091F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395D768-176F-CA53-4428-AE3676B21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BDE528E-94DB-A581-753E-5452A6F9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D85-1779-4D69-9CC2-DA3AF7A525BA}" type="datetimeFigureOut">
              <a:rPr lang="fi-FI" smtClean="0"/>
              <a:t>29.9.2023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E03BD9-7E9C-B2E1-5947-F5DE5B31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3F2762-5F16-C97C-E13C-20134B87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7E5B-3E7E-4873-842F-86E997F710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506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AE60CA-79F1-FE13-7A95-78A06BCA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0B577E4-4473-DBB4-450B-A7CAFC92E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31F02E4-8AE0-9133-F510-03869C262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EDACE-2BE4-9B64-61CF-E6E7D0CE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D85-1779-4D69-9CC2-DA3AF7A525BA}" type="datetimeFigureOut">
              <a:rPr lang="fi-FI" smtClean="0"/>
              <a:t>29.9.2023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6894BD-AF3D-6093-A7C5-68E3941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D64500-9707-0F63-69E2-9E6F8A3B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7E5B-3E7E-4873-842F-86E997F710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50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9A5F2E3-41D0-7A64-E2EB-062879EE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C0748E-C683-2CE3-C761-5185AFC96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DAE685-7C31-EC27-A055-C461E4581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CD85-1779-4D69-9CC2-DA3AF7A525BA}" type="datetimeFigureOut">
              <a:rPr lang="fi-FI" smtClean="0"/>
              <a:t>29.9.2023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FCD537-7881-23EF-5787-6B023EAFC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1C7651-1E35-7C40-7D63-B888D843E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17E5B-3E7E-4873-842F-86E997F710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680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CAE17DE-7BB7-C69E-5A62-BF59D920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3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E9E2CA1-2261-DDAB-91F2-40BDFA5B7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8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F7B7F44-DA74-A96C-0F84-4D117B923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8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Laajakuva</PresentationFormat>
  <Paragraphs>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Sirola Sannaleena</dc:creator>
  <cp:lastModifiedBy>Sirola Sannaleena</cp:lastModifiedBy>
  <cp:revision>1</cp:revision>
  <dcterms:created xsi:type="dcterms:W3CDTF">2023-09-29T16:30:51Z</dcterms:created>
  <dcterms:modified xsi:type="dcterms:W3CDTF">2023-09-29T16:32:33Z</dcterms:modified>
</cp:coreProperties>
</file>