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72" r:id="rId3"/>
    <p:sldId id="270" r:id="rId4"/>
    <p:sldId id="279" r:id="rId5"/>
    <p:sldId id="280" r:id="rId6"/>
    <p:sldId id="258" r:id="rId7"/>
    <p:sldId id="259" r:id="rId8"/>
    <p:sldId id="277" r:id="rId9"/>
    <p:sldId id="262" r:id="rId10"/>
    <p:sldId id="275" r:id="rId11"/>
    <p:sldId id="278" r:id="rId12"/>
    <p:sldId id="260" r:id="rId13"/>
    <p:sldId id="284" r:id="rId14"/>
    <p:sldId id="282" r:id="rId15"/>
    <p:sldId id="283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 varScale="1">
        <p:scale>
          <a:sx n="68" d="100"/>
          <a:sy n="68" d="100"/>
        </p:scale>
        <p:origin x="12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6E033-79DA-40A9-BA2F-B3C62CEE31B5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35A15D4-6DA8-4DBF-80EF-68D5796E70A7}">
      <dgm:prSet phldrT="[Teksti]" custT="1"/>
      <dgm:spPr/>
      <dgm:t>
        <a:bodyPr/>
        <a:lstStyle/>
        <a:p>
          <a:r>
            <a:rPr lang="fi-FI" sz="2400" b="1" dirty="0"/>
            <a:t>Stressi</a:t>
          </a:r>
        </a:p>
        <a:p>
          <a:r>
            <a:rPr lang="fi-FI" sz="2000" dirty="0"/>
            <a:t>… f - p - s oireina  ilmenevä häiriötila, joka </a:t>
          </a:r>
          <a:r>
            <a:rPr lang="fi-FI" sz="2000" b="1" dirty="0"/>
            <a:t>johtuu yksilön kokemuksesta, </a:t>
          </a:r>
          <a:r>
            <a:rPr lang="fi-FI" sz="2000" dirty="0"/>
            <a:t>ettei hän kykene selviytymään häneen kohdistuvista vaatimuksista</a:t>
          </a:r>
        </a:p>
      </dgm:t>
    </dgm:pt>
    <dgm:pt modelId="{5DBCF8E6-20E1-4F4D-B5C5-3AADC3E655A9}" type="parTrans" cxnId="{A957E139-5531-4C4F-AA70-3E4EC2D7B971}">
      <dgm:prSet/>
      <dgm:spPr/>
      <dgm:t>
        <a:bodyPr/>
        <a:lstStyle/>
        <a:p>
          <a:endParaRPr lang="fi-FI"/>
        </a:p>
      </dgm:t>
    </dgm:pt>
    <dgm:pt modelId="{DCC3DF9B-4F6F-4584-8523-BB3853A53344}" type="sibTrans" cxnId="{A957E139-5531-4C4F-AA70-3E4EC2D7B971}">
      <dgm:prSet/>
      <dgm:spPr/>
      <dgm:t>
        <a:bodyPr/>
        <a:lstStyle/>
        <a:p>
          <a:endParaRPr lang="fi-FI"/>
        </a:p>
      </dgm:t>
    </dgm:pt>
    <dgm:pt modelId="{6A288ABD-9732-4643-8E99-07D8A204814B}">
      <dgm:prSet phldrT="[Teksti]" custT="1"/>
      <dgm:spPr/>
      <dgm:t>
        <a:bodyPr/>
        <a:lstStyle/>
        <a:p>
          <a:r>
            <a:rPr lang="fi-FI" sz="2000" b="0" dirty="0" err="1"/>
            <a:t>Distressi</a:t>
          </a:r>
          <a:endParaRPr lang="fi-FI" sz="2000" b="0" dirty="0"/>
        </a:p>
      </dgm:t>
    </dgm:pt>
    <dgm:pt modelId="{AB00FE93-0615-4364-B872-6C7240E63A0A}" type="parTrans" cxnId="{93B119AD-C724-4F55-A32E-71943A1585A5}">
      <dgm:prSet/>
      <dgm:spPr/>
      <dgm:t>
        <a:bodyPr/>
        <a:lstStyle/>
        <a:p>
          <a:endParaRPr lang="fi-FI"/>
        </a:p>
      </dgm:t>
    </dgm:pt>
    <dgm:pt modelId="{37C8CA53-7C5C-4ACD-939A-A10C56CF0CFA}" type="sibTrans" cxnId="{93B119AD-C724-4F55-A32E-71943A1585A5}">
      <dgm:prSet/>
      <dgm:spPr/>
      <dgm:t>
        <a:bodyPr/>
        <a:lstStyle/>
        <a:p>
          <a:endParaRPr lang="fi-FI"/>
        </a:p>
      </dgm:t>
    </dgm:pt>
    <dgm:pt modelId="{D48BC08E-7E11-4491-910A-545491DB9807}">
      <dgm:prSet phldrT="[Teksti]" custT="1"/>
      <dgm:spPr/>
      <dgm:t>
        <a:bodyPr/>
        <a:lstStyle/>
        <a:p>
          <a:r>
            <a:rPr lang="fi-FI" sz="2000" b="0" dirty="0" err="1"/>
            <a:t>Eustressi</a:t>
          </a:r>
          <a:endParaRPr lang="fi-FI" sz="2000" b="0" dirty="0"/>
        </a:p>
      </dgm:t>
    </dgm:pt>
    <dgm:pt modelId="{B15C758E-25E5-4C1B-B7FB-80A81AACB6B5}" type="parTrans" cxnId="{D8E4DAB8-726B-4465-9EEE-BAA839452D4B}">
      <dgm:prSet/>
      <dgm:spPr/>
      <dgm:t>
        <a:bodyPr/>
        <a:lstStyle/>
        <a:p>
          <a:endParaRPr lang="fi-FI"/>
        </a:p>
      </dgm:t>
    </dgm:pt>
    <dgm:pt modelId="{C034F312-9B59-4D88-819E-BA1EB4F86B3A}" type="sibTrans" cxnId="{D8E4DAB8-726B-4465-9EEE-BAA839452D4B}">
      <dgm:prSet/>
      <dgm:spPr/>
      <dgm:t>
        <a:bodyPr/>
        <a:lstStyle/>
        <a:p>
          <a:endParaRPr lang="fi-FI"/>
        </a:p>
      </dgm:t>
    </dgm:pt>
    <dgm:pt modelId="{51AF2220-FE10-41A1-B48A-C369162070E8}">
      <dgm:prSet phldrT="[Teksti]" custScaleX="105313"/>
      <dgm:spPr/>
      <dgm:t>
        <a:bodyPr/>
        <a:lstStyle/>
        <a:p>
          <a:endParaRPr lang="fi-FI"/>
        </a:p>
      </dgm:t>
    </dgm:pt>
    <dgm:pt modelId="{2763B862-BA2B-4A60-8E1F-16417EBA583E}" type="parTrans" cxnId="{B9BD5A8E-ECC6-49DC-8C04-F50B2721E4B1}">
      <dgm:prSet/>
      <dgm:spPr/>
      <dgm:t>
        <a:bodyPr/>
        <a:lstStyle/>
        <a:p>
          <a:endParaRPr lang="fi-FI"/>
        </a:p>
      </dgm:t>
    </dgm:pt>
    <dgm:pt modelId="{3AFBA9F6-B599-42AB-946A-35332F0E6DE3}" type="sibTrans" cxnId="{B9BD5A8E-ECC6-49DC-8C04-F50B2721E4B1}">
      <dgm:prSet/>
      <dgm:spPr/>
      <dgm:t>
        <a:bodyPr/>
        <a:lstStyle/>
        <a:p>
          <a:endParaRPr lang="fi-FI"/>
        </a:p>
      </dgm:t>
    </dgm:pt>
    <dgm:pt modelId="{562DFFFB-57B8-4317-82DA-6D8E98C8C1C1}" type="pres">
      <dgm:prSet presAssocID="{2E76E033-79DA-40A9-BA2F-B3C62CEE31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4147B52-9145-49F6-AA31-5B65AD3D6765}" type="pres">
      <dgm:prSet presAssocID="{935A15D4-6DA8-4DBF-80EF-68D5796E70A7}" presName="gear1" presStyleLbl="node1" presStyleIdx="0" presStyleCnt="3" custScaleX="124666" custScaleY="108737">
        <dgm:presLayoutVars>
          <dgm:chMax val="1"/>
          <dgm:bulletEnabled val="1"/>
        </dgm:presLayoutVars>
      </dgm:prSet>
      <dgm:spPr/>
    </dgm:pt>
    <dgm:pt modelId="{99CD2E50-9D26-4737-AE9A-FA3F09FB6927}" type="pres">
      <dgm:prSet presAssocID="{935A15D4-6DA8-4DBF-80EF-68D5796E70A7}" presName="gear1srcNode" presStyleLbl="node1" presStyleIdx="0" presStyleCnt="3"/>
      <dgm:spPr/>
    </dgm:pt>
    <dgm:pt modelId="{F26166E2-FD02-4787-85D9-E8B5A7ED9AB4}" type="pres">
      <dgm:prSet presAssocID="{935A15D4-6DA8-4DBF-80EF-68D5796E70A7}" presName="gear1dstNode" presStyleLbl="node1" presStyleIdx="0" presStyleCnt="3"/>
      <dgm:spPr/>
    </dgm:pt>
    <dgm:pt modelId="{85DE1850-778D-48C6-A1DF-C6FA80915834}" type="pres">
      <dgm:prSet presAssocID="{D48BC08E-7E11-4491-910A-545491DB9807}" presName="gear2" presStyleLbl="node1" presStyleIdx="1" presStyleCnt="3" custScaleX="101046" custScaleY="86210" custLinFactNeighborX="-49263" custLinFactNeighborY="70018">
        <dgm:presLayoutVars>
          <dgm:chMax val="1"/>
          <dgm:bulletEnabled val="1"/>
        </dgm:presLayoutVars>
      </dgm:prSet>
      <dgm:spPr/>
    </dgm:pt>
    <dgm:pt modelId="{433B7DD3-D551-4C75-BBBA-3A5BA760EFB7}" type="pres">
      <dgm:prSet presAssocID="{D48BC08E-7E11-4491-910A-545491DB9807}" presName="gear2srcNode" presStyleLbl="node1" presStyleIdx="1" presStyleCnt="3"/>
      <dgm:spPr/>
    </dgm:pt>
    <dgm:pt modelId="{ADF79741-D4E0-42D9-BAC9-48A5F8EE757E}" type="pres">
      <dgm:prSet presAssocID="{D48BC08E-7E11-4491-910A-545491DB9807}" presName="gear2dstNode" presStyleLbl="node1" presStyleIdx="1" presStyleCnt="3"/>
      <dgm:spPr/>
    </dgm:pt>
    <dgm:pt modelId="{D212CF28-F895-4B88-8123-2BA94AD95792}" type="pres">
      <dgm:prSet presAssocID="{6A288ABD-9732-4643-8E99-07D8A204814B}" presName="gear3" presStyleLbl="node1" presStyleIdx="2" presStyleCnt="3" custLinFactNeighborX="-50218" custLinFactNeighborY="51377"/>
      <dgm:spPr/>
    </dgm:pt>
    <dgm:pt modelId="{1A00CC93-2B2B-41EF-ADDF-B4DC4A18F0C9}" type="pres">
      <dgm:prSet presAssocID="{6A288ABD-9732-4643-8E99-07D8A204814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2C62233-C77D-4C74-B731-4D7D179B8A8A}" type="pres">
      <dgm:prSet presAssocID="{6A288ABD-9732-4643-8E99-07D8A204814B}" presName="gear3srcNode" presStyleLbl="node1" presStyleIdx="2" presStyleCnt="3"/>
      <dgm:spPr/>
    </dgm:pt>
    <dgm:pt modelId="{FA3964E7-E43F-4891-BE78-681C733C5909}" type="pres">
      <dgm:prSet presAssocID="{6A288ABD-9732-4643-8E99-07D8A204814B}" presName="gear3dstNode" presStyleLbl="node1" presStyleIdx="2" presStyleCnt="3"/>
      <dgm:spPr/>
    </dgm:pt>
    <dgm:pt modelId="{F256503C-4FCF-409B-B493-060560501652}" type="pres">
      <dgm:prSet presAssocID="{DCC3DF9B-4F6F-4584-8523-BB3853A53344}" presName="connector1" presStyleLbl="sibTrans2D1" presStyleIdx="0" presStyleCnt="3" custLinFactNeighborX="3753" custLinFactNeighborY="1702"/>
      <dgm:spPr/>
    </dgm:pt>
    <dgm:pt modelId="{43818792-8F37-418A-9D03-D7E1C7EC023D}" type="pres">
      <dgm:prSet presAssocID="{C034F312-9B59-4D88-819E-BA1EB4F86B3A}" presName="connector2" presStyleLbl="sibTrans2D1" presStyleIdx="1" presStyleCnt="3" custLinFactNeighborX="-8619" custLinFactNeighborY="3217"/>
      <dgm:spPr/>
    </dgm:pt>
    <dgm:pt modelId="{E3FBECAD-E80F-4026-BDCF-ED1EA220D6BA}" type="pres">
      <dgm:prSet presAssocID="{37C8CA53-7C5C-4ACD-939A-A10C56CF0CFA}" presName="connector3" presStyleLbl="sibTrans2D1" presStyleIdx="2" presStyleCnt="3" custLinFactNeighborX="-16391" custLinFactNeighborY="-2389"/>
      <dgm:spPr/>
    </dgm:pt>
  </dgm:ptLst>
  <dgm:cxnLst>
    <dgm:cxn modelId="{C29E3600-6204-46E6-B27A-E920FAD39343}" type="presOf" srcId="{935A15D4-6DA8-4DBF-80EF-68D5796E70A7}" destId="{F26166E2-FD02-4787-85D9-E8B5A7ED9AB4}" srcOrd="2" destOrd="0" presId="urn:microsoft.com/office/officeart/2005/8/layout/gear1"/>
    <dgm:cxn modelId="{C8550B24-0915-4490-89D4-27BB90976448}" type="presOf" srcId="{6A288ABD-9732-4643-8E99-07D8A204814B}" destId="{42C62233-C77D-4C74-B731-4D7D179B8A8A}" srcOrd="2" destOrd="0" presId="urn:microsoft.com/office/officeart/2005/8/layout/gear1"/>
    <dgm:cxn modelId="{A957E139-5531-4C4F-AA70-3E4EC2D7B971}" srcId="{2E76E033-79DA-40A9-BA2F-B3C62CEE31B5}" destId="{935A15D4-6DA8-4DBF-80EF-68D5796E70A7}" srcOrd="0" destOrd="0" parTransId="{5DBCF8E6-20E1-4F4D-B5C5-3AADC3E655A9}" sibTransId="{DCC3DF9B-4F6F-4584-8523-BB3853A53344}"/>
    <dgm:cxn modelId="{07783F5E-F62E-480D-AF44-824A3D2AB2DC}" type="presOf" srcId="{D48BC08E-7E11-4491-910A-545491DB9807}" destId="{433B7DD3-D551-4C75-BBBA-3A5BA760EFB7}" srcOrd="1" destOrd="0" presId="urn:microsoft.com/office/officeart/2005/8/layout/gear1"/>
    <dgm:cxn modelId="{630A1E73-F8C9-449A-B7DE-994ADAED5CAD}" type="presOf" srcId="{D48BC08E-7E11-4491-910A-545491DB9807}" destId="{ADF79741-D4E0-42D9-BAC9-48A5F8EE757E}" srcOrd="2" destOrd="0" presId="urn:microsoft.com/office/officeart/2005/8/layout/gear1"/>
    <dgm:cxn modelId="{A98E4553-71D9-41A5-924A-2EB952821E63}" type="presOf" srcId="{DCC3DF9B-4F6F-4584-8523-BB3853A53344}" destId="{F256503C-4FCF-409B-B493-060560501652}" srcOrd="0" destOrd="0" presId="urn:microsoft.com/office/officeart/2005/8/layout/gear1"/>
    <dgm:cxn modelId="{16F70379-8CD8-4213-938E-FD5902DB5E02}" type="presOf" srcId="{6A288ABD-9732-4643-8E99-07D8A204814B}" destId="{D212CF28-F895-4B88-8123-2BA94AD95792}" srcOrd="0" destOrd="0" presId="urn:microsoft.com/office/officeart/2005/8/layout/gear1"/>
    <dgm:cxn modelId="{4851B984-F949-4763-B158-5DF770ECC348}" type="presOf" srcId="{D48BC08E-7E11-4491-910A-545491DB9807}" destId="{85DE1850-778D-48C6-A1DF-C6FA80915834}" srcOrd="0" destOrd="0" presId="urn:microsoft.com/office/officeart/2005/8/layout/gear1"/>
    <dgm:cxn modelId="{B9BD5A8E-ECC6-49DC-8C04-F50B2721E4B1}" srcId="{2E76E033-79DA-40A9-BA2F-B3C62CEE31B5}" destId="{51AF2220-FE10-41A1-B48A-C369162070E8}" srcOrd="3" destOrd="0" parTransId="{2763B862-BA2B-4A60-8E1F-16417EBA583E}" sibTransId="{3AFBA9F6-B599-42AB-946A-35332F0E6DE3}"/>
    <dgm:cxn modelId="{CC6E999F-FFB8-488B-9A7D-3A7ABF7B462E}" type="presOf" srcId="{935A15D4-6DA8-4DBF-80EF-68D5796E70A7}" destId="{F4147B52-9145-49F6-AA31-5B65AD3D6765}" srcOrd="0" destOrd="0" presId="urn:microsoft.com/office/officeart/2005/8/layout/gear1"/>
    <dgm:cxn modelId="{176903A0-4BAF-4995-8BB7-8FF53B809A95}" type="presOf" srcId="{2E76E033-79DA-40A9-BA2F-B3C62CEE31B5}" destId="{562DFFFB-57B8-4317-82DA-6D8E98C8C1C1}" srcOrd="0" destOrd="0" presId="urn:microsoft.com/office/officeart/2005/8/layout/gear1"/>
    <dgm:cxn modelId="{93B119AD-C724-4F55-A32E-71943A1585A5}" srcId="{2E76E033-79DA-40A9-BA2F-B3C62CEE31B5}" destId="{6A288ABD-9732-4643-8E99-07D8A204814B}" srcOrd="2" destOrd="0" parTransId="{AB00FE93-0615-4364-B872-6C7240E63A0A}" sibTransId="{37C8CA53-7C5C-4ACD-939A-A10C56CF0CFA}"/>
    <dgm:cxn modelId="{0AFC0AAF-68F9-4F6F-9766-2E759F7867D2}" type="presOf" srcId="{6A288ABD-9732-4643-8E99-07D8A204814B}" destId="{1A00CC93-2B2B-41EF-ADDF-B4DC4A18F0C9}" srcOrd="1" destOrd="0" presId="urn:microsoft.com/office/officeart/2005/8/layout/gear1"/>
    <dgm:cxn modelId="{D8E4DAB8-726B-4465-9EEE-BAA839452D4B}" srcId="{2E76E033-79DA-40A9-BA2F-B3C62CEE31B5}" destId="{D48BC08E-7E11-4491-910A-545491DB9807}" srcOrd="1" destOrd="0" parTransId="{B15C758E-25E5-4C1B-B7FB-80A81AACB6B5}" sibTransId="{C034F312-9B59-4D88-819E-BA1EB4F86B3A}"/>
    <dgm:cxn modelId="{98E6DBBF-AD84-41B0-A116-018C7494C477}" type="presOf" srcId="{37C8CA53-7C5C-4ACD-939A-A10C56CF0CFA}" destId="{E3FBECAD-E80F-4026-BDCF-ED1EA220D6BA}" srcOrd="0" destOrd="0" presId="urn:microsoft.com/office/officeart/2005/8/layout/gear1"/>
    <dgm:cxn modelId="{B7DC82D0-245A-4477-8A85-F226EB47038B}" type="presOf" srcId="{6A288ABD-9732-4643-8E99-07D8A204814B}" destId="{FA3964E7-E43F-4891-BE78-681C733C5909}" srcOrd="3" destOrd="0" presId="urn:microsoft.com/office/officeart/2005/8/layout/gear1"/>
    <dgm:cxn modelId="{58CEA5F2-22B5-44E1-AD28-3D913B5B599D}" type="presOf" srcId="{C034F312-9B59-4D88-819E-BA1EB4F86B3A}" destId="{43818792-8F37-418A-9D03-D7E1C7EC023D}" srcOrd="0" destOrd="0" presId="urn:microsoft.com/office/officeart/2005/8/layout/gear1"/>
    <dgm:cxn modelId="{F1C27FF7-19D1-4011-96B9-3F229BDE224B}" type="presOf" srcId="{935A15D4-6DA8-4DBF-80EF-68D5796E70A7}" destId="{99CD2E50-9D26-4737-AE9A-FA3F09FB6927}" srcOrd="1" destOrd="0" presId="urn:microsoft.com/office/officeart/2005/8/layout/gear1"/>
    <dgm:cxn modelId="{6523D262-2A79-4231-A6F9-182CC8CB9222}" type="presParOf" srcId="{562DFFFB-57B8-4317-82DA-6D8E98C8C1C1}" destId="{F4147B52-9145-49F6-AA31-5B65AD3D6765}" srcOrd="0" destOrd="0" presId="urn:microsoft.com/office/officeart/2005/8/layout/gear1"/>
    <dgm:cxn modelId="{3FDBCA7B-2056-4541-8CB8-37B016618F5D}" type="presParOf" srcId="{562DFFFB-57B8-4317-82DA-6D8E98C8C1C1}" destId="{99CD2E50-9D26-4737-AE9A-FA3F09FB6927}" srcOrd="1" destOrd="0" presId="urn:microsoft.com/office/officeart/2005/8/layout/gear1"/>
    <dgm:cxn modelId="{D95B3F08-A51F-4CFA-BCCA-84F424488197}" type="presParOf" srcId="{562DFFFB-57B8-4317-82DA-6D8E98C8C1C1}" destId="{F26166E2-FD02-4787-85D9-E8B5A7ED9AB4}" srcOrd="2" destOrd="0" presId="urn:microsoft.com/office/officeart/2005/8/layout/gear1"/>
    <dgm:cxn modelId="{AE849200-2C8D-45DC-B594-8BD42D9C4826}" type="presParOf" srcId="{562DFFFB-57B8-4317-82DA-6D8E98C8C1C1}" destId="{85DE1850-778D-48C6-A1DF-C6FA80915834}" srcOrd="3" destOrd="0" presId="urn:microsoft.com/office/officeart/2005/8/layout/gear1"/>
    <dgm:cxn modelId="{C7C0F1E1-23B6-4C4F-86FF-AA4E2CEBEE06}" type="presParOf" srcId="{562DFFFB-57B8-4317-82DA-6D8E98C8C1C1}" destId="{433B7DD3-D551-4C75-BBBA-3A5BA760EFB7}" srcOrd="4" destOrd="0" presId="urn:microsoft.com/office/officeart/2005/8/layout/gear1"/>
    <dgm:cxn modelId="{81AF1E4D-DF14-4EF2-B04E-3A1406BD26C8}" type="presParOf" srcId="{562DFFFB-57B8-4317-82DA-6D8E98C8C1C1}" destId="{ADF79741-D4E0-42D9-BAC9-48A5F8EE757E}" srcOrd="5" destOrd="0" presId="urn:microsoft.com/office/officeart/2005/8/layout/gear1"/>
    <dgm:cxn modelId="{CD3C6DC5-7D5C-4C61-9C5B-98CF93BDB5FD}" type="presParOf" srcId="{562DFFFB-57B8-4317-82DA-6D8E98C8C1C1}" destId="{D212CF28-F895-4B88-8123-2BA94AD95792}" srcOrd="6" destOrd="0" presId="urn:microsoft.com/office/officeart/2005/8/layout/gear1"/>
    <dgm:cxn modelId="{3F8462B0-A270-41F2-A753-18E5CF020D8D}" type="presParOf" srcId="{562DFFFB-57B8-4317-82DA-6D8E98C8C1C1}" destId="{1A00CC93-2B2B-41EF-ADDF-B4DC4A18F0C9}" srcOrd="7" destOrd="0" presId="urn:microsoft.com/office/officeart/2005/8/layout/gear1"/>
    <dgm:cxn modelId="{4FA69603-8261-4E20-A9CD-3154665B114D}" type="presParOf" srcId="{562DFFFB-57B8-4317-82DA-6D8E98C8C1C1}" destId="{42C62233-C77D-4C74-B731-4D7D179B8A8A}" srcOrd="8" destOrd="0" presId="urn:microsoft.com/office/officeart/2005/8/layout/gear1"/>
    <dgm:cxn modelId="{605E1B9F-5E03-4C0F-95A7-3DAD1213ECDB}" type="presParOf" srcId="{562DFFFB-57B8-4317-82DA-6D8E98C8C1C1}" destId="{FA3964E7-E43F-4891-BE78-681C733C5909}" srcOrd="9" destOrd="0" presId="urn:microsoft.com/office/officeart/2005/8/layout/gear1"/>
    <dgm:cxn modelId="{3F1293B4-D50E-4DF9-A797-B8F1E9BB62BD}" type="presParOf" srcId="{562DFFFB-57B8-4317-82DA-6D8E98C8C1C1}" destId="{F256503C-4FCF-409B-B493-060560501652}" srcOrd="10" destOrd="0" presId="urn:microsoft.com/office/officeart/2005/8/layout/gear1"/>
    <dgm:cxn modelId="{0ECCA0E3-471D-4025-B649-5319B2B18E75}" type="presParOf" srcId="{562DFFFB-57B8-4317-82DA-6D8E98C8C1C1}" destId="{43818792-8F37-418A-9D03-D7E1C7EC023D}" srcOrd="11" destOrd="0" presId="urn:microsoft.com/office/officeart/2005/8/layout/gear1"/>
    <dgm:cxn modelId="{C1F97981-1187-4EDD-B382-7C99C66AC7C5}" type="presParOf" srcId="{562DFFFB-57B8-4317-82DA-6D8E98C8C1C1}" destId="{E3FBECAD-E80F-4026-BDCF-ED1EA220D6B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740D0-F7D8-4581-80FC-BDC3CA41CAA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478A574-16B6-4CED-BB1A-CC3E67758728}">
      <dgm:prSet phldrT="[Teksti]" custT="1"/>
      <dgm:spPr/>
      <dgm:t>
        <a:bodyPr/>
        <a:lstStyle/>
        <a:p>
          <a:r>
            <a:rPr lang="fi-FI" sz="1600" b="1" dirty="0"/>
            <a:t>Fysiologiset</a:t>
          </a:r>
        </a:p>
        <a:p>
          <a:r>
            <a:rPr lang="fi-FI" sz="1600" b="1" dirty="0"/>
            <a:t>+/-</a:t>
          </a:r>
        </a:p>
      </dgm:t>
    </dgm:pt>
    <dgm:pt modelId="{FD0CD7A6-B52C-4743-A46C-CF05461085B3}" type="parTrans" cxnId="{15F3243D-3426-488D-9FFF-05FB89B474AC}">
      <dgm:prSet/>
      <dgm:spPr/>
      <dgm:t>
        <a:bodyPr/>
        <a:lstStyle/>
        <a:p>
          <a:endParaRPr lang="fi-FI"/>
        </a:p>
      </dgm:t>
    </dgm:pt>
    <dgm:pt modelId="{BB3C3553-0DF7-4DF2-9526-569EE6061919}" type="sibTrans" cxnId="{15F3243D-3426-488D-9FFF-05FB89B474AC}">
      <dgm:prSet/>
      <dgm:spPr/>
      <dgm:t>
        <a:bodyPr/>
        <a:lstStyle/>
        <a:p>
          <a:endParaRPr lang="fi-FI"/>
        </a:p>
      </dgm:t>
    </dgm:pt>
    <dgm:pt modelId="{E44C0C93-FF6A-46D5-9B36-A72E2A4EBED9}">
      <dgm:prSet phldrT="[Teksti]" custT="1"/>
      <dgm:spPr/>
      <dgm:t>
        <a:bodyPr/>
        <a:lstStyle/>
        <a:p>
          <a:r>
            <a:rPr lang="fi-FI" sz="1600" b="1" dirty="0"/>
            <a:t>Psyykkiset ja emotionaaliset</a:t>
          </a:r>
        </a:p>
        <a:p>
          <a:r>
            <a:rPr lang="fi-FI" sz="1600" b="1" dirty="0"/>
            <a:t>+/-</a:t>
          </a:r>
        </a:p>
      </dgm:t>
    </dgm:pt>
    <dgm:pt modelId="{A9141932-FA1D-4275-99C2-CD1C5ED42610}" type="parTrans" cxnId="{993DB439-D3D0-4DF2-9C87-45066C87C677}">
      <dgm:prSet/>
      <dgm:spPr/>
      <dgm:t>
        <a:bodyPr/>
        <a:lstStyle/>
        <a:p>
          <a:endParaRPr lang="fi-FI"/>
        </a:p>
      </dgm:t>
    </dgm:pt>
    <dgm:pt modelId="{EA50E664-C1AA-4434-AB49-3A6ED40FE817}" type="sibTrans" cxnId="{993DB439-D3D0-4DF2-9C87-45066C87C677}">
      <dgm:prSet/>
      <dgm:spPr/>
      <dgm:t>
        <a:bodyPr/>
        <a:lstStyle/>
        <a:p>
          <a:endParaRPr lang="fi-FI"/>
        </a:p>
      </dgm:t>
    </dgm:pt>
    <dgm:pt modelId="{CD7FF294-CEFF-4320-A5BD-818938FCABE2}">
      <dgm:prSet phldrT="[Teksti]" custT="1"/>
      <dgm:spPr/>
      <dgm:t>
        <a:bodyPr/>
        <a:lstStyle/>
        <a:p>
          <a:r>
            <a:rPr lang="fi-FI" sz="1600" b="1" dirty="0"/>
            <a:t>Sosiaaliset +/-</a:t>
          </a:r>
        </a:p>
      </dgm:t>
    </dgm:pt>
    <dgm:pt modelId="{8564BE72-C45F-40FD-8D68-ACA17C5D9E2D}" type="parTrans" cxnId="{5472BF92-3600-422B-ADD0-A2A9FFD9DF30}">
      <dgm:prSet/>
      <dgm:spPr/>
      <dgm:t>
        <a:bodyPr/>
        <a:lstStyle/>
        <a:p>
          <a:endParaRPr lang="fi-FI"/>
        </a:p>
      </dgm:t>
    </dgm:pt>
    <dgm:pt modelId="{C2CB715C-FCED-4BD8-8560-BF2D46BA7593}" type="sibTrans" cxnId="{5472BF92-3600-422B-ADD0-A2A9FFD9DF30}">
      <dgm:prSet/>
      <dgm:spPr/>
      <dgm:t>
        <a:bodyPr/>
        <a:lstStyle/>
        <a:p>
          <a:endParaRPr lang="fi-FI"/>
        </a:p>
      </dgm:t>
    </dgm:pt>
    <dgm:pt modelId="{75BCC1BC-2F58-4592-ABFF-5D4B0832665D}">
      <dgm:prSet phldrT="[Teksti]" custT="1"/>
      <dgm:spPr/>
      <dgm:t>
        <a:bodyPr/>
        <a:lstStyle/>
        <a:p>
          <a:r>
            <a:rPr lang="fi-FI" sz="2000" b="1" dirty="0"/>
            <a:t>Koettu stressi</a:t>
          </a:r>
        </a:p>
      </dgm:t>
    </dgm:pt>
    <dgm:pt modelId="{A50C57D1-D698-4A8A-BDCA-8C502384BBC9}" type="parTrans" cxnId="{2A750C9E-4053-4408-BBFF-4FCD98A2EA6D}">
      <dgm:prSet/>
      <dgm:spPr/>
      <dgm:t>
        <a:bodyPr/>
        <a:lstStyle/>
        <a:p>
          <a:endParaRPr lang="fi-FI"/>
        </a:p>
      </dgm:t>
    </dgm:pt>
    <dgm:pt modelId="{1D31C149-1C22-4908-9952-EB84B2B4186E}" type="sibTrans" cxnId="{2A750C9E-4053-4408-BBFF-4FCD98A2EA6D}">
      <dgm:prSet/>
      <dgm:spPr/>
      <dgm:t>
        <a:bodyPr/>
        <a:lstStyle/>
        <a:p>
          <a:endParaRPr lang="fi-FI"/>
        </a:p>
      </dgm:t>
    </dgm:pt>
    <dgm:pt modelId="{C45233CE-A27D-4F45-90AE-CFD5E6FFBA82}" type="pres">
      <dgm:prSet presAssocID="{844740D0-F7D8-4581-80FC-BDC3CA41CAA7}" presName="Name0" presStyleCnt="0">
        <dgm:presLayoutVars>
          <dgm:chMax val="4"/>
          <dgm:resizeHandles val="exact"/>
        </dgm:presLayoutVars>
      </dgm:prSet>
      <dgm:spPr/>
    </dgm:pt>
    <dgm:pt modelId="{F57384B2-12D1-4636-8ED1-037265AC88C6}" type="pres">
      <dgm:prSet presAssocID="{844740D0-F7D8-4581-80FC-BDC3CA41CAA7}" presName="ellipse" presStyleLbl="trBgShp" presStyleIdx="0" presStyleCnt="1" custLinFactNeighborX="165" custLinFactNeighborY="-7523"/>
      <dgm:spPr/>
    </dgm:pt>
    <dgm:pt modelId="{751B402B-20D9-4AA0-9FA5-E0FAD1714057}" type="pres">
      <dgm:prSet presAssocID="{844740D0-F7D8-4581-80FC-BDC3CA41CAA7}" presName="arrow1" presStyleLbl="fgShp" presStyleIdx="0" presStyleCnt="1" custLinFactNeighborX="18108" custLinFactNeighborY="91996"/>
      <dgm:spPr/>
    </dgm:pt>
    <dgm:pt modelId="{5F309C36-AAC5-41FC-AAC4-FED7B6D77F98}" type="pres">
      <dgm:prSet presAssocID="{844740D0-F7D8-4581-80FC-BDC3CA41CAA7}" presName="rectangle" presStyleLbl="revTx" presStyleIdx="0" presStyleCnt="1" custScaleY="33843" custLinFactNeighborX="1654" custLinFactNeighborY="17581">
        <dgm:presLayoutVars>
          <dgm:bulletEnabled val="1"/>
        </dgm:presLayoutVars>
      </dgm:prSet>
      <dgm:spPr/>
    </dgm:pt>
    <dgm:pt modelId="{D03B7AF9-3AF6-4337-A350-1A2786636C43}" type="pres">
      <dgm:prSet presAssocID="{E44C0C93-FF6A-46D5-9B36-A72E2A4EBED9}" presName="item1" presStyleLbl="node1" presStyleIdx="0" presStyleCnt="3">
        <dgm:presLayoutVars>
          <dgm:bulletEnabled val="1"/>
        </dgm:presLayoutVars>
      </dgm:prSet>
      <dgm:spPr/>
    </dgm:pt>
    <dgm:pt modelId="{8AF8A8EE-B58F-4B55-B1D0-B4EF08845789}" type="pres">
      <dgm:prSet presAssocID="{CD7FF294-CEFF-4320-A5BD-818938FCABE2}" presName="item2" presStyleLbl="node1" presStyleIdx="1" presStyleCnt="3" custScaleX="115933" custScaleY="105128" custLinFactNeighborX="5184" custLinFactNeighborY="-20341">
        <dgm:presLayoutVars>
          <dgm:bulletEnabled val="1"/>
        </dgm:presLayoutVars>
      </dgm:prSet>
      <dgm:spPr/>
    </dgm:pt>
    <dgm:pt modelId="{29DB8C80-105A-4142-B450-A377E1A4D2B1}" type="pres">
      <dgm:prSet presAssocID="{75BCC1BC-2F58-4592-ABFF-5D4B0832665D}" presName="item3" presStyleLbl="node1" presStyleIdx="2" presStyleCnt="3" custLinFactNeighborX="25043" custLinFactNeighborY="12793">
        <dgm:presLayoutVars>
          <dgm:bulletEnabled val="1"/>
        </dgm:presLayoutVars>
      </dgm:prSet>
      <dgm:spPr/>
    </dgm:pt>
    <dgm:pt modelId="{BE7B131A-CE57-45DB-9894-B3E7C53ABD2E}" type="pres">
      <dgm:prSet presAssocID="{844740D0-F7D8-4581-80FC-BDC3CA41CAA7}" presName="funnel" presStyleLbl="trAlignAcc1" presStyleIdx="0" presStyleCnt="1" custScaleX="90726" custScaleY="91361" custLinFactNeighborX="651" custLinFactNeighborY="-4106"/>
      <dgm:spPr/>
    </dgm:pt>
  </dgm:ptLst>
  <dgm:cxnLst>
    <dgm:cxn modelId="{3A83D50E-5804-400A-AB1D-544CA056A4C4}" type="presOf" srcId="{E44C0C93-FF6A-46D5-9B36-A72E2A4EBED9}" destId="{8AF8A8EE-B58F-4B55-B1D0-B4EF08845789}" srcOrd="0" destOrd="0" presId="urn:microsoft.com/office/officeart/2005/8/layout/funnel1"/>
    <dgm:cxn modelId="{1A287136-78BB-40B6-B609-2F51926C4567}" type="presOf" srcId="{75BCC1BC-2F58-4592-ABFF-5D4B0832665D}" destId="{5F309C36-AAC5-41FC-AAC4-FED7B6D77F98}" srcOrd="0" destOrd="0" presId="urn:microsoft.com/office/officeart/2005/8/layout/funnel1"/>
    <dgm:cxn modelId="{993DB439-D3D0-4DF2-9C87-45066C87C677}" srcId="{844740D0-F7D8-4581-80FC-BDC3CA41CAA7}" destId="{E44C0C93-FF6A-46D5-9B36-A72E2A4EBED9}" srcOrd="1" destOrd="0" parTransId="{A9141932-FA1D-4275-99C2-CD1C5ED42610}" sibTransId="{EA50E664-C1AA-4434-AB49-3A6ED40FE817}"/>
    <dgm:cxn modelId="{15F3243D-3426-488D-9FFF-05FB89B474AC}" srcId="{844740D0-F7D8-4581-80FC-BDC3CA41CAA7}" destId="{1478A574-16B6-4CED-BB1A-CC3E67758728}" srcOrd="0" destOrd="0" parTransId="{FD0CD7A6-B52C-4743-A46C-CF05461085B3}" sibTransId="{BB3C3553-0DF7-4DF2-9526-569EE6061919}"/>
    <dgm:cxn modelId="{ECE4D05C-7A48-4188-848F-CDB2252FC46E}" type="presOf" srcId="{844740D0-F7D8-4581-80FC-BDC3CA41CAA7}" destId="{C45233CE-A27D-4F45-90AE-CFD5E6FFBA82}" srcOrd="0" destOrd="0" presId="urn:microsoft.com/office/officeart/2005/8/layout/funnel1"/>
    <dgm:cxn modelId="{5472BF92-3600-422B-ADD0-A2A9FFD9DF30}" srcId="{844740D0-F7D8-4581-80FC-BDC3CA41CAA7}" destId="{CD7FF294-CEFF-4320-A5BD-818938FCABE2}" srcOrd="2" destOrd="0" parTransId="{8564BE72-C45F-40FD-8D68-ACA17C5D9E2D}" sibTransId="{C2CB715C-FCED-4BD8-8560-BF2D46BA7593}"/>
    <dgm:cxn modelId="{B5B29996-26D6-4A97-A927-B5EB379E0011}" type="presOf" srcId="{CD7FF294-CEFF-4320-A5BD-818938FCABE2}" destId="{D03B7AF9-3AF6-4337-A350-1A2786636C43}" srcOrd="0" destOrd="0" presId="urn:microsoft.com/office/officeart/2005/8/layout/funnel1"/>
    <dgm:cxn modelId="{2A750C9E-4053-4408-BBFF-4FCD98A2EA6D}" srcId="{844740D0-F7D8-4581-80FC-BDC3CA41CAA7}" destId="{75BCC1BC-2F58-4592-ABFF-5D4B0832665D}" srcOrd="3" destOrd="0" parTransId="{A50C57D1-D698-4A8A-BDCA-8C502384BBC9}" sibTransId="{1D31C149-1C22-4908-9952-EB84B2B4186E}"/>
    <dgm:cxn modelId="{F4A5A0F3-BF73-4A59-BF14-1AE4ECCE8068}" type="presOf" srcId="{1478A574-16B6-4CED-BB1A-CC3E67758728}" destId="{29DB8C80-105A-4142-B450-A377E1A4D2B1}" srcOrd="0" destOrd="0" presId="urn:microsoft.com/office/officeart/2005/8/layout/funnel1"/>
    <dgm:cxn modelId="{36A5807B-2190-418E-9124-960A400A86A7}" type="presParOf" srcId="{C45233CE-A27D-4F45-90AE-CFD5E6FFBA82}" destId="{F57384B2-12D1-4636-8ED1-037265AC88C6}" srcOrd="0" destOrd="0" presId="urn:microsoft.com/office/officeart/2005/8/layout/funnel1"/>
    <dgm:cxn modelId="{05219877-5325-4981-95B0-8FB6504E9FB2}" type="presParOf" srcId="{C45233CE-A27D-4F45-90AE-CFD5E6FFBA82}" destId="{751B402B-20D9-4AA0-9FA5-E0FAD1714057}" srcOrd="1" destOrd="0" presId="urn:microsoft.com/office/officeart/2005/8/layout/funnel1"/>
    <dgm:cxn modelId="{D6235847-61AD-446A-B400-CBADB162562D}" type="presParOf" srcId="{C45233CE-A27D-4F45-90AE-CFD5E6FFBA82}" destId="{5F309C36-AAC5-41FC-AAC4-FED7B6D77F98}" srcOrd="2" destOrd="0" presId="urn:microsoft.com/office/officeart/2005/8/layout/funnel1"/>
    <dgm:cxn modelId="{678E5657-9030-4C3A-B5FE-02A2DDC79256}" type="presParOf" srcId="{C45233CE-A27D-4F45-90AE-CFD5E6FFBA82}" destId="{D03B7AF9-3AF6-4337-A350-1A2786636C43}" srcOrd="3" destOrd="0" presId="urn:microsoft.com/office/officeart/2005/8/layout/funnel1"/>
    <dgm:cxn modelId="{7965F9AF-7849-44F7-A948-B9A441BB8BCF}" type="presParOf" srcId="{C45233CE-A27D-4F45-90AE-CFD5E6FFBA82}" destId="{8AF8A8EE-B58F-4B55-B1D0-B4EF08845789}" srcOrd="4" destOrd="0" presId="urn:microsoft.com/office/officeart/2005/8/layout/funnel1"/>
    <dgm:cxn modelId="{DDC470FD-E6EC-464E-A51D-42D3FCE63B56}" type="presParOf" srcId="{C45233CE-A27D-4F45-90AE-CFD5E6FFBA82}" destId="{29DB8C80-105A-4142-B450-A377E1A4D2B1}" srcOrd="5" destOrd="0" presId="urn:microsoft.com/office/officeart/2005/8/layout/funnel1"/>
    <dgm:cxn modelId="{A92EA7C4-7186-4039-AD1D-5E835ED69CF7}" type="presParOf" srcId="{C45233CE-A27D-4F45-90AE-CFD5E6FFBA82}" destId="{BE7B131A-CE57-45DB-9894-B3E7C53ABD2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47B52-9145-49F6-AA31-5B65AD3D6765}">
      <dsp:nvSpPr>
        <dsp:cNvPr id="0" name=""/>
        <dsp:cNvSpPr/>
      </dsp:nvSpPr>
      <dsp:spPr>
        <a:xfrm>
          <a:off x="3538546" y="2831466"/>
          <a:ext cx="4689902" cy="409065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Stressi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… f - p - s oireina  ilmenevä häiriötila, joka </a:t>
          </a:r>
          <a:r>
            <a:rPr lang="fi-FI" sz="2000" b="1" kern="1200" dirty="0"/>
            <a:t>johtuu yksilön kokemuksesta, </a:t>
          </a:r>
          <a:r>
            <a:rPr lang="fi-FI" sz="2000" kern="1200" dirty="0"/>
            <a:t>ettei hän kykene selviytymään häneen kohdistuvista vaatimuksista</a:t>
          </a:r>
        </a:p>
      </dsp:txBody>
      <dsp:txXfrm>
        <a:off x="4436638" y="3789683"/>
        <a:ext cx="2893718" cy="2102682"/>
      </dsp:txXfrm>
    </dsp:sp>
    <dsp:sp modelId="{85DE1850-778D-48C6-A1DF-C6FA80915834}">
      <dsp:nvSpPr>
        <dsp:cNvPr id="0" name=""/>
        <dsp:cNvSpPr/>
      </dsp:nvSpPr>
      <dsp:spPr>
        <a:xfrm>
          <a:off x="451590" y="4210939"/>
          <a:ext cx="2764599" cy="235868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kern="1200" dirty="0" err="1"/>
            <a:t>Eustressi</a:t>
          </a:r>
          <a:endParaRPr lang="fi-FI" sz="2000" b="0" kern="1200" dirty="0"/>
        </a:p>
      </dsp:txBody>
      <dsp:txXfrm>
        <a:off x="1104401" y="4808335"/>
        <a:ext cx="1458977" cy="1163897"/>
      </dsp:txXfrm>
    </dsp:sp>
    <dsp:sp modelId="{D212CF28-F895-4B88-8123-2BA94AD95792}">
      <dsp:nvSpPr>
        <dsp:cNvPr id="0" name=""/>
        <dsp:cNvSpPr/>
      </dsp:nvSpPr>
      <dsp:spPr>
        <a:xfrm rot="20700000">
          <a:off x="1697408" y="1905864"/>
          <a:ext cx="2680703" cy="268070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kern="1200" dirty="0" err="1"/>
            <a:t>Distressi</a:t>
          </a:r>
          <a:endParaRPr lang="fi-FI" sz="2000" b="0" kern="1200" dirty="0"/>
        </a:p>
      </dsp:txBody>
      <dsp:txXfrm rot="-20700000">
        <a:off x="2285365" y="2493821"/>
        <a:ext cx="1504789" cy="1504789"/>
      </dsp:txXfrm>
    </dsp:sp>
    <dsp:sp modelId="{F256503C-4FCF-409B-B493-060560501652}">
      <dsp:nvSpPr>
        <dsp:cNvPr id="0" name=""/>
        <dsp:cNvSpPr/>
      </dsp:nvSpPr>
      <dsp:spPr>
        <a:xfrm>
          <a:off x="3923944" y="2492872"/>
          <a:ext cx="4815326" cy="4815326"/>
        </a:xfrm>
        <a:prstGeom prst="circularArrow">
          <a:avLst>
            <a:gd name="adj1" fmla="val 4688"/>
            <a:gd name="adj2" fmla="val 299029"/>
            <a:gd name="adj3" fmla="val 2556563"/>
            <a:gd name="adj4" fmla="val 1577684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18792-8F37-418A-9D03-D7E1C7EC023D}">
      <dsp:nvSpPr>
        <dsp:cNvPr id="0" name=""/>
        <dsp:cNvSpPr/>
      </dsp:nvSpPr>
      <dsp:spPr>
        <a:xfrm>
          <a:off x="1027641" y="1602442"/>
          <a:ext cx="3498635" cy="34986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BECAD-E80F-4026-BDCF-ED1EA220D6BA}">
      <dsp:nvSpPr>
        <dsp:cNvPr id="0" name=""/>
        <dsp:cNvSpPr/>
      </dsp:nvSpPr>
      <dsp:spPr>
        <a:xfrm>
          <a:off x="2107773" y="-469581"/>
          <a:ext cx="3772234" cy="377223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384B2-12D1-4636-8ED1-037265AC88C6}">
      <dsp:nvSpPr>
        <dsp:cNvPr id="0" name=""/>
        <dsp:cNvSpPr/>
      </dsp:nvSpPr>
      <dsp:spPr>
        <a:xfrm>
          <a:off x="2123746" y="216028"/>
          <a:ext cx="4912719" cy="170612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B402B-20D9-4AA0-9FA5-E0FAD1714057}">
      <dsp:nvSpPr>
        <dsp:cNvPr id="0" name=""/>
        <dsp:cNvSpPr/>
      </dsp:nvSpPr>
      <dsp:spPr>
        <a:xfrm>
          <a:off x="4275980" y="5082654"/>
          <a:ext cx="952077" cy="60932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09C36-AAC5-41FC-AAC4-FED7B6D77F98}">
      <dsp:nvSpPr>
        <dsp:cNvPr id="0" name=""/>
        <dsp:cNvSpPr/>
      </dsp:nvSpPr>
      <dsp:spPr>
        <a:xfrm>
          <a:off x="2370217" y="5588340"/>
          <a:ext cx="4569972" cy="38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Koettu stressi</a:t>
          </a:r>
        </a:p>
      </dsp:txBody>
      <dsp:txXfrm>
        <a:off x="2370217" y="5588340"/>
        <a:ext cx="4569972" cy="386653"/>
      </dsp:txXfrm>
    </dsp:sp>
    <dsp:sp modelId="{D03B7AF9-3AF6-4337-A350-1A2786636C43}">
      <dsp:nvSpPr>
        <dsp:cNvPr id="0" name=""/>
        <dsp:cNvSpPr/>
      </dsp:nvSpPr>
      <dsp:spPr>
        <a:xfrm>
          <a:off x="3901737" y="2182270"/>
          <a:ext cx="1713739" cy="1713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Sosiaaliset +/-</a:t>
          </a:r>
        </a:p>
      </dsp:txBody>
      <dsp:txXfrm>
        <a:off x="4152708" y="2433241"/>
        <a:ext cx="1211797" cy="1211797"/>
      </dsp:txXfrm>
    </dsp:sp>
    <dsp:sp modelId="{8AF8A8EE-B58F-4B55-B1D0-B4EF08845789}">
      <dsp:nvSpPr>
        <dsp:cNvPr id="0" name=""/>
        <dsp:cNvSpPr/>
      </dsp:nvSpPr>
      <dsp:spPr>
        <a:xfrm>
          <a:off x="2627776" y="504052"/>
          <a:ext cx="1986789" cy="1801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Psyykkiset ja emotionaaliset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+/-</a:t>
          </a:r>
        </a:p>
      </dsp:txBody>
      <dsp:txXfrm>
        <a:off x="2918735" y="767893"/>
        <a:ext cx="1404871" cy="1273938"/>
      </dsp:txXfrm>
    </dsp:sp>
    <dsp:sp modelId="{29DB8C80-105A-4142-B450-A377E1A4D2B1}">
      <dsp:nvSpPr>
        <dsp:cNvPr id="0" name=""/>
        <dsp:cNvSpPr/>
      </dsp:nvSpPr>
      <dsp:spPr>
        <a:xfrm>
          <a:off x="4856456" y="701479"/>
          <a:ext cx="1713739" cy="1713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Fysiologiset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+/-</a:t>
          </a:r>
        </a:p>
      </dsp:txBody>
      <dsp:txXfrm>
        <a:off x="5107427" y="952450"/>
        <a:ext cx="1211797" cy="1211797"/>
      </dsp:txXfrm>
    </dsp:sp>
    <dsp:sp modelId="{BE7B131A-CE57-45DB-9894-B3E7C53ABD2E}">
      <dsp:nvSpPr>
        <dsp:cNvPr id="0" name=""/>
        <dsp:cNvSpPr/>
      </dsp:nvSpPr>
      <dsp:spPr>
        <a:xfrm>
          <a:off x="2195736" y="144029"/>
          <a:ext cx="4837178" cy="389682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E4CE0-C643-400F-8C7A-C31A19F924B1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F9147-6B19-4C30-A499-D17B0D00EE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50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F9147-6B19-4C30-A499-D17B0D00EEF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446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16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429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02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70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689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58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29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60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91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92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29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8A6F3-2974-4CF8-9E14-C961B109F4B2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BF87A-ADD9-4C81-9EC6-60CCE9BC15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1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4452" y="0"/>
            <a:ext cx="9171416" cy="11247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3200" b="1" dirty="0"/>
              <a:t>Stressin kahdet kasvot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286549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093"/>
            <a:ext cx="20383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" y="1340768"/>
            <a:ext cx="2857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22" y="4722668"/>
            <a:ext cx="2763391" cy="183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60" y="5526474"/>
            <a:ext cx="1585672" cy="12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70" y="1683688"/>
            <a:ext cx="2187530" cy="161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44824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84" y="3501008"/>
            <a:ext cx="1802320" cy="180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51" y="3501008"/>
            <a:ext cx="2519318" cy="141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64" y="50101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7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6" y="1484784"/>
            <a:ext cx="9155895" cy="460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-11896" y="0"/>
            <a:ext cx="9155895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fi-FI" dirty="0"/>
          </a:p>
          <a:p>
            <a:pPr algn="ctr"/>
            <a:r>
              <a:rPr lang="fi-FI" sz="2400" dirty="0"/>
              <a:t>Palauttavat  tauot päivän aikana  </a:t>
            </a:r>
          </a:p>
          <a:p>
            <a:pPr algn="ctr"/>
            <a:r>
              <a:rPr lang="fi-FI" sz="2400" dirty="0"/>
              <a:t>katkaisevat hetkeksi stressihormonien tuotannon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635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789" y="6718"/>
            <a:ext cx="8507288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800" b="1" dirty="0"/>
              <a:t>Kroonisen stressin fyysiset haitat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8789" y="1262398"/>
            <a:ext cx="8507288" cy="558924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i-FI" sz="2000" dirty="0"/>
              <a:t>Verensokerin hallinta ja säätely 	</a:t>
            </a:r>
            <a:r>
              <a:rPr lang="fi-FI" sz="2000" dirty="0">
                <a:sym typeface="Wingdings" panose="05000000000000000000" pitchFamily="2" charset="2"/>
              </a:rPr>
              <a:t> insuliiniresistenssi, väsymys</a:t>
            </a:r>
          </a:p>
          <a:p>
            <a:r>
              <a:rPr lang="fi-FI" sz="2000" dirty="0">
                <a:sym typeface="Wingdings" panose="05000000000000000000" pitchFamily="2" charset="2"/>
              </a:rPr>
              <a:t>Kolesterolin käsittely 		 keskivartalolihavuus</a:t>
            </a:r>
          </a:p>
          <a:p>
            <a:r>
              <a:rPr lang="fi-FI" sz="2000" dirty="0">
                <a:sym typeface="Wingdings" panose="05000000000000000000" pitchFamily="2" charset="2"/>
              </a:rPr>
              <a:t>Verisuonten paksuuntuminen 	 sydän- ja verisuonivaivat</a:t>
            </a:r>
          </a:p>
          <a:p>
            <a:r>
              <a:rPr lang="fi-FI" sz="2000" dirty="0">
                <a:sym typeface="Wingdings" panose="05000000000000000000" pitchFamily="2" charset="2"/>
              </a:rPr>
              <a:t>Rytmihäiriöt 			 sydämentykytys, rintakipu</a:t>
            </a:r>
          </a:p>
          <a:p>
            <a:r>
              <a:rPr lang="fi-FI" sz="2000" dirty="0">
                <a:sym typeface="Wingdings" panose="05000000000000000000" pitchFamily="2" charset="2"/>
              </a:rPr>
              <a:t>Verenpaine koholla 		 verenpainetauti</a:t>
            </a:r>
          </a:p>
          <a:p>
            <a:r>
              <a:rPr lang="fi-FI" sz="2000" dirty="0">
                <a:sym typeface="Wingdings" panose="05000000000000000000" pitchFamily="2" charset="2"/>
              </a:rPr>
              <a:t>Vatsahapot 			 mahakipu, ripuli, ummetus, oksentelu</a:t>
            </a:r>
          </a:p>
          <a:p>
            <a:r>
              <a:rPr lang="fi-FI" sz="2000" dirty="0">
                <a:sym typeface="Wingdings" panose="05000000000000000000" pitchFamily="2" charset="2"/>
              </a:rPr>
              <a:t>Pinnallinen hengitys, 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      hapensaanti 			 päänsärky</a:t>
            </a:r>
          </a:p>
          <a:p>
            <a:r>
              <a:rPr lang="fi-FI" sz="2000" dirty="0">
                <a:sym typeface="Wingdings" panose="05000000000000000000" pitchFamily="2" charset="2"/>
              </a:rPr>
              <a:t>Lihasjännitys			 hapenpuute, kipu lihaksissa</a:t>
            </a:r>
          </a:p>
          <a:p>
            <a:r>
              <a:rPr lang="fi-FI" sz="2000" dirty="0">
                <a:sym typeface="Wingdings" panose="05000000000000000000" pitchFamily="2" charset="2"/>
              </a:rPr>
              <a:t>Immuunipuolustus heikkenee 	 tulehdusalttius</a:t>
            </a:r>
          </a:p>
          <a:p>
            <a:r>
              <a:rPr lang="fi-FI" sz="2000" dirty="0">
                <a:sym typeface="Wingdings" panose="05000000000000000000" pitchFamily="2" charset="2"/>
              </a:rPr>
              <a:t>DNA:n </a:t>
            </a:r>
            <a:r>
              <a:rPr lang="fi-FI" sz="2000" dirty="0" err="1">
                <a:sym typeface="Wingdings" panose="05000000000000000000" pitchFamily="2" charset="2"/>
              </a:rPr>
              <a:t>telomeerit</a:t>
            </a:r>
            <a:r>
              <a:rPr lang="fi-FI" sz="2000" dirty="0">
                <a:sym typeface="Wingdings" panose="05000000000000000000" pitchFamily="2" charset="2"/>
              </a:rPr>
              <a:t> lyhenevät 	 solukuolemat, elinikä</a:t>
            </a:r>
          </a:p>
          <a:p>
            <a:r>
              <a:rPr lang="fi-FI" sz="2000" dirty="0">
                <a:sym typeface="Wingdings" panose="05000000000000000000" pitchFamily="2" charset="2"/>
              </a:rPr>
              <a:t>Pahentaa sairauksien oireita	 psoriasis, astma, reuma</a:t>
            </a:r>
          </a:p>
          <a:p>
            <a:pPr marL="0" indent="0">
              <a:buNone/>
            </a:pPr>
            <a:endParaRPr lang="fi-FI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2000" b="1" dirty="0">
                <a:sym typeface="Wingdings" panose="05000000000000000000" pitchFamily="2" charset="2"/>
              </a:rPr>
              <a:t>+ Psyykkiset haitat</a:t>
            </a:r>
          </a:p>
          <a:p>
            <a:pPr marL="0" indent="0">
              <a:buNone/>
            </a:pPr>
            <a:r>
              <a:rPr lang="fi-FI" sz="2000" b="1" dirty="0">
                <a:sym typeface="Wingdings" panose="05000000000000000000" pitchFamily="2" charset="2"/>
              </a:rPr>
              <a:t>+ Sosiaaliset haitat</a:t>
            </a:r>
          </a:p>
        </p:txBody>
      </p:sp>
    </p:spTree>
    <p:extLst>
      <p:ext uri="{BB962C8B-B14F-4D97-AF65-F5344CB8AC3E}">
        <p14:creationId xmlns:p14="http://schemas.microsoft.com/office/powerpoint/2010/main" val="384649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0"/>
            <a:ext cx="8493674" cy="421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8830" y="4206404"/>
            <a:ext cx="4572000" cy="264687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b="1" dirty="0"/>
              <a:t>Kontrolloidaan stressitekijää  ja tilannetta; aktiivinen käsittely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/>
              <a:t>analysoidaan tilanne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/>
              <a:t>kohdataan tilanteet suoraan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/>
              <a:t>vähennetään stressitekijöitä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/>
              <a:t>parannetaan omia taitoja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/>
              <a:t>turvaudutaan muiden apuun</a:t>
            </a:r>
          </a:p>
          <a:p>
            <a:r>
              <a:rPr lang="fi-FI" dirty="0"/>
              <a:t>…järkevää, joustavaa, pitkäjänteistä toimintaa – suunnittelu, ennakointi, priorisointi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4737301" y="4237181"/>
            <a:ext cx="4406699" cy="261610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b="1" dirty="0"/>
              <a:t>Kontrolloidaan tuntemuksia; </a:t>
            </a:r>
          </a:p>
          <a:p>
            <a:r>
              <a:rPr lang="fi-FI" sz="2000" b="1" dirty="0"/>
              <a:t>passiivinen käsittely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/>
              <a:t>positiivinen ajattelu, valoisat puolet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/>
              <a:t>huumori, itseironia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/>
              <a:t>vertailu muiden tilanteisiin, mittasuhteet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/>
              <a:t>vähätellään vaikeita tilanteita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/>
              <a:t>vähätellään asian merkitystä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/>
              <a:t>hetkelliset oman olon parannuskeinot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12133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FD4B631-8784-4DA8-BAD1-A38D26F64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71"/>
            <a:ext cx="9144000" cy="606325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FBBAA69-CA15-48C8-9A00-7555DE1B11B1}"/>
              </a:ext>
            </a:extLst>
          </p:cNvPr>
          <p:cNvSpPr txBox="1"/>
          <p:nvPr/>
        </p:nvSpPr>
        <p:spPr>
          <a:xfrm>
            <a:off x="8028384" y="2803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s. 116</a:t>
            </a:r>
          </a:p>
        </p:txBody>
      </p:sp>
    </p:spTree>
    <p:extLst>
      <p:ext uri="{BB962C8B-B14F-4D97-AF65-F5344CB8AC3E}">
        <p14:creationId xmlns:p14="http://schemas.microsoft.com/office/powerpoint/2010/main" val="303875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550"/>
            <a:ext cx="9144000" cy="612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0" y="-1"/>
            <a:ext cx="91440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/>
              <a:t>Kielteinen vai myönteinen ajattelu</a:t>
            </a:r>
          </a:p>
          <a:p>
            <a:pPr algn="ctr"/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51601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71" y="-78271"/>
            <a:ext cx="233522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6" y="3068961"/>
            <a:ext cx="2218751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63" y="4265897"/>
            <a:ext cx="2168608" cy="261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3" y="-12261"/>
            <a:ext cx="1933277" cy="308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90" y="3645024"/>
            <a:ext cx="2413372" cy="3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21" y="3891140"/>
            <a:ext cx="2526318" cy="296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12" y="2381857"/>
            <a:ext cx="2207660" cy="18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12" y="-12261"/>
            <a:ext cx="2564838" cy="238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42" y="-12261"/>
            <a:ext cx="2336229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65" y="1596391"/>
            <a:ext cx="2828459" cy="24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98" y="1540278"/>
            <a:ext cx="2576520" cy="257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0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3227478547"/>
              </p:ext>
            </p:extLst>
          </p:nvPr>
        </p:nvGraphicFramePr>
        <p:xfrm>
          <a:off x="0" y="0"/>
          <a:ext cx="9152981" cy="683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74" y="462536"/>
            <a:ext cx="32004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48" y="24586"/>
            <a:ext cx="271303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98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2400" b="1" dirty="0"/>
              <a:t>Stressitekijät </a:t>
            </a:r>
            <a:r>
              <a:rPr lang="fi-FI" sz="2400" dirty="0"/>
              <a:t>(+/-)</a:t>
            </a:r>
            <a:r>
              <a:rPr lang="fi-FI" sz="2400" b="1" dirty="0"/>
              <a:t> ja stressisuodatin 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944016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2771799" y="4725144"/>
            <a:ext cx="39604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Stressinsietokynnys</a:t>
            </a:r>
          </a:p>
          <a:p>
            <a:pPr algn="ctr"/>
            <a:r>
              <a:rPr lang="fi-FI" sz="1600" dirty="0"/>
              <a:t>Kokemukset</a:t>
            </a:r>
          </a:p>
          <a:p>
            <a:pPr algn="ctr"/>
            <a:r>
              <a:rPr lang="fi-FI" sz="1600" dirty="0"/>
              <a:t>Tilanne, olosuhteet</a:t>
            </a:r>
          </a:p>
          <a:p>
            <a:pPr algn="ctr"/>
            <a:r>
              <a:rPr lang="fi-FI" sz="1600" dirty="0"/>
              <a:t>Suhtautuminen</a:t>
            </a:r>
          </a:p>
        </p:txBody>
      </p:sp>
    </p:spTree>
    <p:extLst>
      <p:ext uri="{BB962C8B-B14F-4D97-AF65-F5344CB8AC3E}">
        <p14:creationId xmlns:p14="http://schemas.microsoft.com/office/powerpoint/2010/main" val="466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-33211"/>
            <a:ext cx="9144000" cy="77809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400" b="1" dirty="0"/>
              <a:t>Stressaavan tilanteen osatekijät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040"/>
            <a:ext cx="9144000" cy="6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79512" y="2347138"/>
            <a:ext cx="18722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Tilanne</a:t>
            </a:r>
          </a:p>
          <a:p>
            <a:pPr marL="285750" indent="-285750">
              <a:buFontTx/>
              <a:buChar char="-"/>
            </a:pPr>
            <a:r>
              <a:rPr lang="fi-FI" dirty="0"/>
              <a:t>kuormittavat tekijät</a:t>
            </a:r>
          </a:p>
          <a:p>
            <a:pPr marL="285750" indent="-285750">
              <a:buFontTx/>
              <a:buChar char="-"/>
            </a:pPr>
            <a:r>
              <a:rPr lang="fi-FI" dirty="0"/>
              <a:t>ylläpitävät tekijät</a:t>
            </a:r>
          </a:p>
          <a:p>
            <a:pPr marL="285750" indent="-285750">
              <a:buFontTx/>
              <a:buChar char="-"/>
            </a:pPr>
            <a:r>
              <a:rPr lang="fi-FI" dirty="0"/>
              <a:t>laukaisevat tekijät</a:t>
            </a:r>
          </a:p>
          <a:p>
            <a:pPr marL="285750" indent="-285750">
              <a:buFontTx/>
              <a:buChar char="-"/>
            </a:pPr>
            <a:r>
              <a:rPr lang="fi-FI" dirty="0"/>
              <a:t>olosuhteet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3650106" y="692696"/>
            <a:ext cx="22234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Tulkinta</a:t>
            </a:r>
            <a:endParaRPr lang="fi-FI" sz="1600" dirty="0"/>
          </a:p>
          <a:p>
            <a:pPr marL="285750" lvl="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uhka-arvio</a:t>
            </a:r>
          </a:p>
          <a:p>
            <a:pPr marL="285750" lvl="0" indent="-285750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asian merkitys</a:t>
            </a:r>
          </a:p>
          <a:p>
            <a:pPr marL="285750" lvl="0" indent="-285750">
              <a:buFontTx/>
              <a:buChar char="-"/>
            </a:pPr>
            <a:r>
              <a:rPr lang="fi-FI" dirty="0"/>
              <a:t>perimä</a:t>
            </a:r>
          </a:p>
          <a:p>
            <a:pPr marL="285750" indent="-285750">
              <a:buFontTx/>
              <a:buChar char="-"/>
            </a:pPr>
            <a:r>
              <a:rPr lang="fi-FI" dirty="0"/>
              <a:t>kokemukset</a:t>
            </a:r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228184" y="1450682"/>
            <a:ext cx="2915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Tunteet</a:t>
            </a:r>
          </a:p>
          <a:p>
            <a:pPr marL="285750" indent="-285750">
              <a:buFontTx/>
              <a:buChar char="-"/>
            </a:pPr>
            <a:r>
              <a:rPr lang="fi-FI" dirty="0"/>
              <a:t>reagointiherkkyys</a:t>
            </a:r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4956861" y="5733256"/>
            <a:ext cx="274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Käyttäytyminen</a:t>
            </a:r>
            <a:endParaRPr lang="fi-FI" dirty="0"/>
          </a:p>
          <a:p>
            <a:r>
              <a:rPr lang="fi-FI" dirty="0"/>
              <a:t>- hallintakeinot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596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7430"/>
            <a:ext cx="9036496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800" b="1" dirty="0"/>
              <a:t>Ihmisillä on erilainen taipumus ajaa itsensä piippuun </a:t>
            </a:r>
            <a:br>
              <a:rPr lang="fi-FI" sz="2800" b="1" dirty="0"/>
            </a:br>
            <a:r>
              <a:rPr lang="fi-FI" sz="2800" b="1" dirty="0"/>
              <a:t>– olet riskiryhmässä, jos: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478393"/>
            <a:ext cx="9144000" cy="53732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400" dirty="0"/>
              <a:t>Laadit tiukkoja aikatauluja etkä jousta niistä</a:t>
            </a:r>
          </a:p>
          <a:p>
            <a:r>
              <a:rPr lang="fi-FI" sz="2400" dirty="0"/>
              <a:t>Pidät monta rautaa tulessa samanaikaisesti</a:t>
            </a:r>
          </a:p>
          <a:p>
            <a:r>
              <a:rPr lang="fi-FI" sz="2400" dirty="0"/>
              <a:t>Teet työtä yli voimavarojesi</a:t>
            </a:r>
          </a:p>
          <a:p>
            <a:r>
              <a:rPr lang="fi-FI" sz="2400" dirty="0"/>
              <a:t>Et piittaa väsymyksen tunteesta</a:t>
            </a:r>
          </a:p>
          <a:p>
            <a:r>
              <a:rPr lang="fi-FI" sz="2400" dirty="0"/>
              <a:t>Et osaa sanoa ”ei”</a:t>
            </a:r>
          </a:p>
          <a:p>
            <a:r>
              <a:rPr lang="fi-FI" sz="2400" dirty="0"/>
              <a:t>Vaadit itseltäsi täydellisiä suorituksia</a:t>
            </a:r>
          </a:p>
          <a:p>
            <a:r>
              <a:rPr lang="fi-FI" sz="2400" dirty="0"/>
              <a:t>Syyllistyt, jos et kanna vastuuta kaikesta</a:t>
            </a:r>
          </a:p>
          <a:p>
            <a:r>
              <a:rPr lang="fi-FI" sz="2400" dirty="0"/>
              <a:t>Et pyydä apua tai delegoi</a:t>
            </a:r>
          </a:p>
          <a:p>
            <a:r>
              <a:rPr lang="fi-FI" sz="2400" dirty="0"/>
              <a:t>Vertaat jatkuvasti itseäsi muihin</a:t>
            </a:r>
          </a:p>
          <a:p>
            <a:r>
              <a:rPr lang="fi-FI" sz="2400" dirty="0"/>
              <a:t>Murehdit jatkuvasti mennyttä ja tulevaa</a:t>
            </a:r>
          </a:p>
          <a:p>
            <a:r>
              <a:rPr lang="fi-FI" sz="2400" dirty="0"/>
              <a:t>Ajattelet, että suorituksesi määrittävät ihmisarvosi</a:t>
            </a:r>
          </a:p>
        </p:txBody>
      </p:sp>
    </p:spTree>
    <p:extLst>
      <p:ext uri="{BB962C8B-B14F-4D97-AF65-F5344CB8AC3E}">
        <p14:creationId xmlns:p14="http://schemas.microsoft.com/office/powerpoint/2010/main" val="238562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70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400" b="1" dirty="0"/>
              <a:t>Stressin vaikutus suorituskykyyn s. 24</a:t>
            </a: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" y="687702"/>
            <a:ext cx="9145698" cy="617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F579C73-BEBD-4936-9298-84429FCD2C95}"/>
              </a:ext>
            </a:extLst>
          </p:cNvPr>
          <p:cNvSpPr txBox="1"/>
          <p:nvPr/>
        </p:nvSpPr>
        <p:spPr>
          <a:xfrm>
            <a:off x="251520" y="358818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Kyllästyminen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7AD4DC-5433-4D89-9E62-A8E140B2FE08}"/>
              </a:ext>
            </a:extLst>
          </p:cNvPr>
          <p:cNvSpPr txBox="1"/>
          <p:nvPr/>
        </p:nvSpPr>
        <p:spPr>
          <a:xfrm>
            <a:off x="7308304" y="358818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Uupumus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51654F7-BDF9-426F-BA6E-4F3B1B94E6E9}"/>
              </a:ext>
            </a:extLst>
          </p:cNvPr>
          <p:cNvSpPr txBox="1"/>
          <p:nvPr/>
        </p:nvSpPr>
        <p:spPr>
          <a:xfrm>
            <a:off x="2771800" y="294185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Ilo, </a:t>
            </a:r>
          </a:p>
          <a:p>
            <a:r>
              <a:rPr lang="fi-FI" dirty="0"/>
              <a:t>innostuminen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1E83B79-5527-4E25-96C5-804AC408D342}"/>
              </a:ext>
            </a:extLst>
          </p:cNvPr>
          <p:cNvSpPr txBox="1"/>
          <p:nvPr/>
        </p:nvSpPr>
        <p:spPr>
          <a:xfrm>
            <a:off x="4355976" y="294185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sähläys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DE72415-9C02-488F-9FFC-4F83FDB0E2FB}"/>
              </a:ext>
            </a:extLst>
          </p:cNvPr>
          <p:cNvSpPr txBox="1"/>
          <p:nvPr/>
        </p:nvSpPr>
        <p:spPr>
          <a:xfrm>
            <a:off x="6047656" y="54452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Vaatimukset, tekeminen, paine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06D2A15-809B-4846-B2B7-23A098ACEAC7}"/>
              </a:ext>
            </a:extLst>
          </p:cNvPr>
          <p:cNvSpPr txBox="1"/>
          <p:nvPr/>
        </p:nvSpPr>
        <p:spPr>
          <a:xfrm>
            <a:off x="4283968" y="119350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Pysähdy, arvioi, rauhoitu</a:t>
            </a:r>
          </a:p>
        </p:txBody>
      </p:sp>
    </p:spTree>
    <p:extLst>
      <p:ext uri="{BB962C8B-B14F-4D97-AF65-F5344CB8AC3E}">
        <p14:creationId xmlns:p14="http://schemas.microsoft.com/office/powerpoint/2010/main" val="211623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327413"/>
            <a:ext cx="38766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143501" y="5618"/>
            <a:ext cx="4000500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sz="1400" b="1" dirty="0"/>
              <a:t>     Hypotalamus &gt; aivolisäke &gt; lisämunuaisakseli</a:t>
            </a:r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2A51685-67D1-4A30-92E9-BEE195D08B96}"/>
              </a:ext>
            </a:extLst>
          </p:cNvPr>
          <p:cNvSpPr txBox="1"/>
          <p:nvPr/>
        </p:nvSpPr>
        <p:spPr>
          <a:xfrm>
            <a:off x="5132060" y="3479160"/>
            <a:ext cx="138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Kortikotropiini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44225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26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9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248</Words>
  <Application>Microsoft Office PowerPoint</Application>
  <PresentationFormat>Näytössä katseltava diaesitys (4:3)</PresentationFormat>
  <Paragraphs>92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Office-teema</vt:lpstr>
      <vt:lpstr>Stressin kahdet kasvot</vt:lpstr>
      <vt:lpstr>PowerPoint-esitys</vt:lpstr>
      <vt:lpstr>Stressitekijät (+/-) ja stressisuodatin </vt:lpstr>
      <vt:lpstr>Stressaavan tilanteen osatekijät</vt:lpstr>
      <vt:lpstr>Ihmisillä on erilainen taipumus ajaa itsensä piippuun  – olet riskiryhmässä, jos:</vt:lpstr>
      <vt:lpstr>Stressin vaikutus suorituskykyyn s. 24</vt:lpstr>
      <vt:lpstr>PowerPoint-esitys</vt:lpstr>
      <vt:lpstr>PowerPoint-esitys</vt:lpstr>
      <vt:lpstr>PowerPoint-esitys</vt:lpstr>
      <vt:lpstr>PowerPoint-esitys</vt:lpstr>
      <vt:lpstr>Kroonisen stressin fyysiset haitat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Sannaleena Sirola</cp:lastModifiedBy>
  <cp:revision>38</cp:revision>
  <dcterms:created xsi:type="dcterms:W3CDTF">2016-02-14T11:25:19Z</dcterms:created>
  <dcterms:modified xsi:type="dcterms:W3CDTF">2018-03-01T13:21:14Z</dcterms:modified>
</cp:coreProperties>
</file>