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655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28600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Adverbit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68680" y="35661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CFE0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Ruotsi  ·  Abikurssi  ·  Kielioppikertaus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Mikä on adverbi?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Adverbit ilmaisevat mm.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aikaa, paikkaa, tapaa, määrää, syytä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tai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kieltoa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määrittävät yksittäisiä sanoja tai koko lausetta. Myös kieltosanat inte, ej ja icke ovat adverbeja.</a:t>
            </a:r>
            <a:endParaRPr lang="en-US" sz="1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60604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Ilmaisee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Esimerkki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aikaa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alltid, ofta, genast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paikkaa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här, ute, hit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tapaa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fort, dåligt, bra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määrää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mycket, ganska, lite(t)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syytä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därför, alltså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2606040"/>
          <a:ext cx="5120640" cy="91440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Adverbi määrittää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Esimerkki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adjektiivia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Hanno är väldigt lång.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verbiä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 ler glatt.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adverbia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Utah spelar otroligt bra.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koko lausetta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Kanske kan man se Hanno.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 vai adjektiivi?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Adjektiivi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vastaa kysymykseen </a:t>
            </a:r>
            <a:r>
              <a:rPr lang="en-US" sz="18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Millainen?</a:t>
            </a:r>
            <a:r>
              <a:rPr lang="en-US" sz="18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vastaa kysymykseen </a:t>
            </a:r>
            <a:r>
              <a:rPr lang="en-US" sz="18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Miten?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 muodostetaan adjektiivin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ett-muodosta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(pääte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-t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). Suomeksi adverbilla on usein pääte </a:t>
            </a: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-sti</a:t>
            </a: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651760"/>
          <a:ext cx="7680960" cy="91440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Adjektiivi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Adverbi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Suomeksi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snabb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snabbt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nopeasti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vacker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vackert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kauniisti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hienosti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trevlig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trevligt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ystävällisesti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energisk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energiskt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energisesti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31520" y="521208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Vrt.  </a:t>
            </a:r>
            <a:r>
              <a:rPr lang="en-US" sz="16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blir ett varmt sommarlov.  </a:t>
            </a:r>
            <a:r>
              <a:rPr lang="en-US" sz="12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(adj.)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31520" y="557784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Solen skiner varmt.  </a:t>
            </a:r>
            <a:r>
              <a:rPr lang="en-US" sz="16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(adv.) — Aurinko paistaa lämpimästi.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Ajan adverbeja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Yleisimpiä — laajempi lista dioissa ja oppikirjassa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55448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aina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alltid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koskaan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aldrig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snart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55448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sitten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sedan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myöhään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sent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harvoin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sällan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kauan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joskus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ibland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Paikan adverbit: missä? mihin? mistä?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 paikka, kolme muotoa — huomaa ero!</a:t>
            </a:r>
            <a:endParaRPr lang="en-US" sz="15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91640"/>
          <a:ext cx="10698480" cy="914400"/>
        </p:xfrm>
        <a:graphic>
          <a:graphicData uri="http://schemas.openxmlformats.org/drawingml/2006/table">
            <a:tbl>
              <a:tblPr/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MISSÄ?  var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MIHIN?  vart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MISTÄ?  varifrån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här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täällä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tänne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härifrån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täältä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där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siellä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därifrån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sieltä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hemma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kotona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kotiin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hemifrån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kotoa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sisällä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sisään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sisältä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ulkona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ulos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ulkoa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ylhäällä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ylös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uppifrån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ylhäältä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alhaalla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nerifrån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alhaalta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38100" marB="381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Kielteisiä adverbeja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55448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edes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 ens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enää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 längre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koskaan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aldrig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55448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lainkaan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 alls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ei myöskään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 heller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tuskin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knappast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Muita tärkeitä adverbeja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46304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ehkä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kanske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melkein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nästan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melko, aika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ganska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mielellään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gärna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myös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också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-han, -hän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valtavan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väldigt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463040"/>
          <a:ext cx="4846320" cy="91440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valitettavasti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tyvärr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tietysti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förstås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oikeastaan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egentligen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luultavasti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antagligen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kyllä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nog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liian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för, alltför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Adverbien vertailu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Adjektiivista muodostetun adverbin vertailu on samanlainen kuin adjektiivilla. Vertailumuodot ovat taipumattomia.</a:t>
            </a:r>
            <a:endParaRPr lang="en-US" sz="1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9144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Perusmuoto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Komparatiivi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Superlatiivi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Suomeksi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snabbt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snabbare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snabbast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nopeasti–nopeammin–nopeimmin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usein–useammin–useimmiten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energiskt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mer(a) energiskt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mest energiskt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i="1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pitkät: mer / mest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Epäsäännölliset vertailumuodot — opettele ulkoa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463040"/>
          <a:ext cx="10698480" cy="91440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Perusmuoto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Komparatiivi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Superlatiivi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Suomeksi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bättre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bäst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hyvin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gärna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hellre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helst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mielellään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illa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värre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värst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pahasti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dåligt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sämre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sämst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huonosti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kauan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långt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längst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kauas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närmare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närmast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lähellä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mycket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paljon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lite(t)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mindre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vähän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4E7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oftast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6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usein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25400" marB="2540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F1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Muista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914400" y="164592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Adverbi vastaa kysymykseen </a:t>
            </a: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Miten? Milloin? Missä?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14400" y="228600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Adjektiivista adverbi: </a:t>
            </a: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ett-muoto + -t</a:t>
            </a: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(snabb → snabbt)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292608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Paikan adverbit: </a:t>
            </a: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missä (var) ≠ mihin (vart) ≠ mistä (varifrån)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56616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Yleisimmät vertailumuodot ulkoa: </a:t>
            </a: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bra–bättre–bäst, gärna–hellre–helst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Microsoft Office PowerPoint</Application>
  <PresentationFormat>Laajakuva</PresentationFormat>
  <Paragraphs>245</Paragraphs>
  <Slides>10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Lukkari Valeria</cp:lastModifiedBy>
  <cp:revision>1</cp:revision>
  <dcterms:created xsi:type="dcterms:W3CDTF">2026-08-24T09:45:48Z</dcterms:created>
  <dcterms:modified xsi:type="dcterms:W3CDTF">2026-08-24T14:12:46Z</dcterms:modified>
</cp:coreProperties>
</file>