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F88-D93E-4FF9-97AB-53855F49989E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3A1A-5288-40B6-8812-4BA76B2ACA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147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F88-D93E-4FF9-97AB-53855F49989E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3A1A-5288-40B6-8812-4BA76B2ACA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060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F88-D93E-4FF9-97AB-53855F49989E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3A1A-5288-40B6-8812-4BA76B2ACA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498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F88-D93E-4FF9-97AB-53855F49989E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3A1A-5288-40B6-8812-4BA76B2ACA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57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F88-D93E-4FF9-97AB-53855F49989E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3A1A-5288-40B6-8812-4BA76B2ACA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633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F88-D93E-4FF9-97AB-53855F49989E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3A1A-5288-40B6-8812-4BA76B2ACA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61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F88-D93E-4FF9-97AB-53855F49989E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3A1A-5288-40B6-8812-4BA76B2ACA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9619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F88-D93E-4FF9-97AB-53855F49989E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3A1A-5288-40B6-8812-4BA76B2ACA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2113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F88-D93E-4FF9-97AB-53855F49989E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3A1A-5288-40B6-8812-4BA76B2ACA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422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F88-D93E-4FF9-97AB-53855F49989E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3A1A-5288-40B6-8812-4BA76B2ACA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389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F88-D93E-4FF9-97AB-53855F49989E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3A1A-5288-40B6-8812-4BA76B2ACA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24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F88-D93E-4FF9-97AB-53855F49989E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C3A1A-5288-40B6-8812-4BA76B2ACA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65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helda.helsinki.fi/handle/10138/1808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Teoria??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i="1" dirty="0"/>
              <a:t>tutustu sosiaalipsykologian aihepiireihin (</a:t>
            </a:r>
            <a:r>
              <a:rPr lang="fi-FI" i="1" dirty="0" err="1"/>
              <a:t>Pedanet</a:t>
            </a:r>
            <a:r>
              <a:rPr lang="fi-FI" i="1" dirty="0"/>
              <a:t>, media)</a:t>
            </a:r>
            <a:endParaRPr lang="fi-FI" dirty="0"/>
          </a:p>
          <a:p>
            <a:r>
              <a:rPr lang="fi-FI" i="1" dirty="0"/>
              <a:t>valitse itsellesi aihepiiri ja etsi siitä teoria (tutkija, tutkimus, keskinen tiedollinen ulottuvuus)</a:t>
            </a:r>
            <a:endParaRPr lang="fi-FI" dirty="0"/>
          </a:p>
          <a:p>
            <a:r>
              <a:rPr lang="fi-FI" i="1" dirty="0"/>
              <a:t>tutki onko aihepiiriä jo tutkittu </a:t>
            </a:r>
            <a:r>
              <a:rPr lang="fi-FI" i="1" dirty="0">
                <a:hlinkClick r:id="rId2"/>
              </a:rPr>
              <a:t>https://helda.helsinki.fi/handle/10138/18086</a:t>
            </a:r>
            <a:endParaRPr lang="fi-FI" dirty="0"/>
          </a:p>
          <a:p>
            <a:r>
              <a:rPr lang="fi-FI" i="1" dirty="0"/>
              <a:t>referoi teoria muutamalla lauseella</a:t>
            </a:r>
            <a:endParaRPr lang="fi-FI" dirty="0"/>
          </a:p>
          <a:p>
            <a:r>
              <a:rPr lang="fi-FI" i="1" dirty="0"/>
              <a:t>määrittele teoriaan liittyvät keskeiset käsitteet</a:t>
            </a:r>
            <a:endParaRPr lang="fi-FI" dirty="0"/>
          </a:p>
          <a:p>
            <a:r>
              <a:rPr lang="fi-FI" i="1" dirty="0"/>
              <a:t>ryhmä ideoimaan tutkimusongelmaa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906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Laajakuva</PresentationFormat>
  <Paragraphs>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Teoria??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Teoria??</dc:title>
  <dc:creator>Syrjäläinen Jarno Antero</dc:creator>
  <cp:lastModifiedBy>Syrjäläinen Jarno Antero</cp:lastModifiedBy>
  <cp:revision>1</cp:revision>
  <dcterms:created xsi:type="dcterms:W3CDTF">2020-10-06T10:45:55Z</dcterms:created>
  <dcterms:modified xsi:type="dcterms:W3CDTF">2020-10-06T10:47:19Z</dcterms:modified>
</cp:coreProperties>
</file>