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15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C98E4D-1238-09F6-F6E6-1B119CE5D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352086E-C1C2-7CAD-04ED-B6C38FBEA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A701336-588D-AF71-4FE9-05B69981F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CF4D-5EE8-4BD0-9F3C-BEB29CA9FEFA}" type="datetimeFigureOut">
              <a:rPr lang="fi-FI" smtClean="0"/>
              <a:t>30.10.2022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1CEFA8-71E2-A6CC-CB17-ADB881544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EF7BA0C-C63C-79AF-B1BD-87066AD8B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C36B-A44F-4660-8E4D-A8F8080DC9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891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DE5D84-D228-9689-E3E0-D5B6F9102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24BE4D6-5903-AD9F-30B6-D1AED4F7D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E97F91-6E86-D993-B503-1FE8AB0EC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CF4D-5EE8-4BD0-9F3C-BEB29CA9FEFA}" type="datetimeFigureOut">
              <a:rPr lang="fi-FI" smtClean="0"/>
              <a:t>30.10.2022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3F53CF7-4849-380F-2807-6514985BB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712650-95F0-95B7-A48D-C5FDEBF0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C36B-A44F-4660-8E4D-A8F8080DC9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792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BA8C2BB-69D2-66DB-A7C6-7C7A0220C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9CCFA1C-4320-F1D4-77F8-6A267CEEC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99BAFC6-826E-DE4E-7C8F-A884029A4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CF4D-5EE8-4BD0-9F3C-BEB29CA9FEFA}" type="datetimeFigureOut">
              <a:rPr lang="fi-FI" smtClean="0"/>
              <a:t>30.10.2022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2EE6BD-288E-36E2-4EF2-0D5553EAE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2092ED-342D-3E7C-2828-B2F82D72F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C36B-A44F-4660-8E4D-A8F8080DC9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850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4947E9-57C9-E91A-AAC3-74915B4C9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AB365C-8E6A-6F34-4B70-15212CFD4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E170190-31AC-95F5-1F2A-6998988A0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CF4D-5EE8-4BD0-9F3C-BEB29CA9FEFA}" type="datetimeFigureOut">
              <a:rPr lang="fi-FI" smtClean="0"/>
              <a:t>30.10.2022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E03E3C7-C4E5-67EF-1346-BEAFF0CF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BF21E40-41F8-BC24-3F00-D2AA937FC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C36B-A44F-4660-8E4D-A8F8080DC9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85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E79004-5535-F26B-E679-04C46877A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FEA0EEE-1CF4-A7D3-4D17-C8ED692BA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C14F100-48E6-0FE9-C758-4655D1BE8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CF4D-5EE8-4BD0-9F3C-BEB29CA9FEFA}" type="datetimeFigureOut">
              <a:rPr lang="fi-FI" smtClean="0"/>
              <a:t>30.10.2022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EE5E6D-276F-D108-718E-1578252B9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58A625A-FE37-A15C-48C7-CEC3F1FC6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C36B-A44F-4660-8E4D-A8F8080DC9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9760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4616F1-3F1A-BD13-D1AE-7C08C50CA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95C4F0C-6A1E-1B74-31A1-A44BF3309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C24E4C5-F0B4-B4CE-B80F-187AE87A4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9932388-5971-2BA1-9706-06F9406D9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CF4D-5EE8-4BD0-9F3C-BEB29CA9FEFA}" type="datetimeFigureOut">
              <a:rPr lang="fi-FI" smtClean="0"/>
              <a:t>30.10.2022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B9A20C4-D229-3094-957D-3CCCF3209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7ADF5D-C89F-D3D2-CFE7-BCE4B518B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C36B-A44F-4660-8E4D-A8F8080DC9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033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CBF6D5-A691-CEAF-A364-DFB0B0159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F505CD4-101A-53C6-6C4A-5A81E0048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E8A4299-342B-79C6-F178-24CD704E1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669D08D-E9D3-C749-7BD8-5AA86F06D4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AB51C6B-F7C9-905D-99C9-1BF58C06D4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34F600E-CF79-9B64-E1BC-AE99ABFD0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CF4D-5EE8-4BD0-9F3C-BEB29CA9FEFA}" type="datetimeFigureOut">
              <a:rPr lang="fi-FI" smtClean="0"/>
              <a:t>30.10.2022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248613E-B537-2956-C07E-DF558368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6BD99F5-B901-C379-7EE0-8F93B21E5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C36B-A44F-4660-8E4D-A8F8080DC9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51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31AB8E-C8D1-F167-7B0D-2DBEF3E6D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97E0C17-97BC-ADD6-A891-A6A1546D6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CF4D-5EE8-4BD0-9F3C-BEB29CA9FEFA}" type="datetimeFigureOut">
              <a:rPr lang="fi-FI" smtClean="0"/>
              <a:t>30.10.2022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C51ECDC-DC71-30A1-E168-EC9D126C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3493FE5-8FB6-E581-2C8D-9ECD5954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C36B-A44F-4660-8E4D-A8F8080DC9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955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B764703-88F6-0059-6CD4-902376B88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CF4D-5EE8-4BD0-9F3C-BEB29CA9FEFA}" type="datetimeFigureOut">
              <a:rPr lang="fi-FI" smtClean="0"/>
              <a:t>30.10.2022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9DC235-4C73-1951-85E2-B2F98211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9215598-3D82-211D-F2C9-181DAE735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C36B-A44F-4660-8E4D-A8F8080DC9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615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F44368-71D7-13B1-BE06-730A428CC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6204AD-2F25-6D7C-04FF-C6106FDE8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9556B1F-04C6-B8AD-E673-5CE31A3A6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9DD8004-E6A6-005B-6618-B8DBF2479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CF4D-5EE8-4BD0-9F3C-BEB29CA9FEFA}" type="datetimeFigureOut">
              <a:rPr lang="fi-FI" smtClean="0"/>
              <a:t>30.10.2022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84B5E32-EFCD-DD31-4E23-0DD3CD6AD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FFD5A56-5BAC-1BF0-6C1E-BD3AB86BC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C36B-A44F-4660-8E4D-A8F8080DC9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737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6357C6-405F-02FE-591D-F1488C84E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93770B2-6D2B-EC12-46D0-BD9F7E1290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6A5C046-5E9A-7C02-81D3-68E393E99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934440B-4F93-A367-5833-998268985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CF4D-5EE8-4BD0-9F3C-BEB29CA9FEFA}" type="datetimeFigureOut">
              <a:rPr lang="fi-FI" smtClean="0"/>
              <a:t>30.10.2022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382FB93-1202-F38D-2316-F5BC6B9E9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044FB80-1BC4-D228-66DE-48ED79FF6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C36B-A44F-4660-8E4D-A8F8080DC9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276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C11F1B9-E947-E091-8738-741D8BA2D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03AE4E8-7E15-9194-80A1-2B6AF912A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EE87C6-85A3-E5BB-73B0-E1DA180CD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7CF4D-5EE8-4BD0-9F3C-BEB29CA9FEFA}" type="datetimeFigureOut">
              <a:rPr lang="fi-FI" smtClean="0"/>
              <a:t>30.10.2022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7D1F71-13AE-C47A-F395-FEE774E48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40569FC-99E5-9A79-2610-A2B6D8CD0F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1C36B-A44F-4660-8E4D-A8F8080DC9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609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0FA497-4947-011E-2EDD-D63C18EED2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Ihmissuhdetaidot ja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AA257C9-12D6-7A4A-D699-481F3315E3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5400" dirty="0"/>
              <a:t>vuorovaikutus</a:t>
            </a:r>
          </a:p>
        </p:txBody>
      </p:sp>
    </p:spTree>
    <p:extLst>
      <p:ext uri="{BB962C8B-B14F-4D97-AF65-F5344CB8AC3E}">
        <p14:creationId xmlns:p14="http://schemas.microsoft.com/office/powerpoint/2010/main" val="120537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8FB4F2-8EA3-3097-F431-6435E8D7F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Ihmissuhdetaidot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E6C3A1-AD38-10E1-1917-D8ED2B1DF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Taito </a:t>
            </a:r>
            <a:r>
              <a:rPr lang="fi-FI" b="1" dirty="0"/>
              <a:t>muodostaa</a:t>
            </a:r>
            <a:r>
              <a:rPr lang="fi-FI" dirty="0"/>
              <a:t> ja </a:t>
            </a:r>
            <a:r>
              <a:rPr lang="fi-FI" b="1" dirty="0"/>
              <a:t>ylläpitää</a:t>
            </a:r>
            <a:r>
              <a:rPr lang="fi-FI" dirty="0"/>
              <a:t> hyviä ihmissuhteita ja ystävyyttä</a:t>
            </a:r>
          </a:p>
          <a:p>
            <a:r>
              <a:rPr lang="fi-FI" dirty="0"/>
              <a:t>Taito </a:t>
            </a:r>
            <a:r>
              <a:rPr lang="fi-FI" b="1" dirty="0"/>
              <a:t>liittyä</a:t>
            </a:r>
            <a:r>
              <a:rPr lang="fi-FI" dirty="0"/>
              <a:t> ryhmään, </a:t>
            </a:r>
            <a:r>
              <a:rPr lang="fi-FI" b="1" dirty="0"/>
              <a:t>olla</a:t>
            </a:r>
            <a:r>
              <a:rPr lang="fi-FI" dirty="0"/>
              <a:t> sen jäsen ja </a:t>
            </a:r>
            <a:r>
              <a:rPr lang="fi-FI" b="1" dirty="0"/>
              <a:t>tehdä</a:t>
            </a:r>
            <a:r>
              <a:rPr lang="fi-FI" dirty="0"/>
              <a:t> yhteistyötä</a:t>
            </a:r>
          </a:p>
          <a:p>
            <a:r>
              <a:rPr lang="fi-FI" dirty="0"/>
              <a:t>Taito </a:t>
            </a:r>
            <a:r>
              <a:rPr lang="fi-FI" b="1" dirty="0"/>
              <a:t>hyväksyä</a:t>
            </a:r>
            <a:r>
              <a:rPr lang="fi-FI" dirty="0"/>
              <a:t> itsensä ja toiset</a:t>
            </a:r>
          </a:p>
          <a:p>
            <a:r>
              <a:rPr lang="fi-FI" dirty="0"/>
              <a:t>Taito arvostaa erilaisuutta</a:t>
            </a:r>
          </a:p>
          <a:p>
            <a:r>
              <a:rPr lang="fi-FI" dirty="0"/>
              <a:t>Taito olla </a:t>
            </a:r>
            <a:r>
              <a:rPr lang="fi-FI" b="1" dirty="0"/>
              <a:t>eri mieltä</a:t>
            </a:r>
            <a:r>
              <a:rPr lang="fi-FI" dirty="0"/>
              <a:t>, </a:t>
            </a:r>
            <a:r>
              <a:rPr lang="fi-FI" b="1" dirty="0"/>
              <a:t>sovitella</a:t>
            </a:r>
            <a:r>
              <a:rPr lang="fi-FI" dirty="0"/>
              <a:t> ja </a:t>
            </a:r>
            <a:r>
              <a:rPr lang="fi-FI" b="1" dirty="0"/>
              <a:t>antaa anteeksi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134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F42274-30DF-0068-74A3-B5F8DFE89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Ihmissuhdetaitoihin liittyviä luonteenpiirteitä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2B824F-D4A2-7515-2414-8E038649A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Ystävällisyys</a:t>
            </a:r>
          </a:p>
          <a:p>
            <a:r>
              <a:rPr lang="fi-FI" dirty="0" err="1"/>
              <a:t>Resilienssi</a:t>
            </a:r>
            <a:r>
              <a:rPr lang="fi-FI" dirty="0"/>
              <a:t> (kestävyys)</a:t>
            </a:r>
          </a:p>
          <a:p>
            <a:r>
              <a:rPr lang="fi-FI" dirty="0"/>
              <a:t>Itsesäätely</a:t>
            </a:r>
          </a:p>
          <a:p>
            <a:r>
              <a:rPr lang="fi-FI" dirty="0"/>
              <a:t>Sosiaalinen älykkyys</a:t>
            </a:r>
          </a:p>
          <a:p>
            <a:r>
              <a:rPr lang="fi-FI" dirty="0"/>
              <a:t>Empatia</a:t>
            </a:r>
          </a:p>
          <a:p>
            <a:r>
              <a:rPr lang="fi-FI" dirty="0"/>
              <a:t>Anteeksianto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529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BEDF34-D374-54FF-A88B-E6D2DE206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</a:t>
            </a:r>
            <a:r>
              <a:rPr lang="fi-FI" dirty="0" err="1"/>
              <a:t>vuorovaikutan</a:t>
            </a:r>
            <a:r>
              <a:rPr lang="fi-FI" dirty="0"/>
              <a:t>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770607-8874-C40D-4AC6-28D028C34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Kiinnostus</a:t>
            </a:r>
          </a:p>
          <a:p>
            <a:pPr lvl="1">
              <a:buFontTx/>
              <a:buChar char="-"/>
            </a:pPr>
            <a:r>
              <a:rPr lang="fi-FI" dirty="0"/>
              <a:t>Toiset ihmiset ja heidän ajatukset</a:t>
            </a:r>
          </a:p>
          <a:p>
            <a:pPr lvl="1">
              <a:buFontTx/>
              <a:buChar char="-"/>
            </a:pPr>
            <a:r>
              <a:rPr lang="fi-FI" dirty="0"/>
              <a:t>Aitous</a:t>
            </a:r>
          </a:p>
          <a:p>
            <a:r>
              <a:rPr lang="fi-FI" dirty="0"/>
              <a:t>Kysyn</a:t>
            </a:r>
          </a:p>
          <a:p>
            <a:pPr lvl="1">
              <a:buFontTx/>
              <a:buChar char="-"/>
            </a:pPr>
            <a:r>
              <a:rPr lang="fi-FI" dirty="0"/>
              <a:t>Taustalla halu ymmärtää</a:t>
            </a:r>
          </a:p>
          <a:p>
            <a:pPr lvl="1">
              <a:buFontTx/>
              <a:buChar char="-"/>
            </a:pPr>
            <a:r>
              <a:rPr lang="fi-FI" dirty="0"/>
              <a:t>Avoimia kysymyksiä</a:t>
            </a:r>
          </a:p>
          <a:p>
            <a:pPr lvl="1">
              <a:buFontTx/>
              <a:buChar char="-"/>
            </a:pPr>
            <a:r>
              <a:rPr lang="fi-FI" dirty="0"/>
              <a:t>Iisisti nopeiden johtopäätösten suhteen</a:t>
            </a:r>
          </a:p>
          <a:p>
            <a:r>
              <a:rPr lang="fi-FI" dirty="0"/>
              <a:t>Kuuntelen</a:t>
            </a:r>
          </a:p>
          <a:p>
            <a:pPr lvl="1">
              <a:buFontTx/>
              <a:buChar char="-"/>
            </a:pPr>
            <a:r>
              <a:rPr lang="fi-FI" dirty="0"/>
              <a:t>Läsnäolo ja kuuleminen (onko sama kuin kuuntelu?)</a:t>
            </a:r>
          </a:p>
          <a:p>
            <a:pPr lvl="1">
              <a:buFontTx/>
              <a:buChar char="-"/>
            </a:pPr>
            <a:r>
              <a:rPr lang="fi-FI" dirty="0"/>
              <a:t>Anna tilaa (eli ei tunge heti omaa väliin)</a:t>
            </a:r>
          </a:p>
          <a:p>
            <a:r>
              <a:rPr lang="fi-FI" dirty="0"/>
              <a:t>Kannustan</a:t>
            </a:r>
          </a:p>
          <a:p>
            <a:pPr lvl="1">
              <a:buFontTx/>
              <a:buChar char="-"/>
            </a:pPr>
            <a:r>
              <a:rPr lang="fi-FI" dirty="0"/>
              <a:t>Aitous eli laatu korvaa määrän</a:t>
            </a:r>
          </a:p>
          <a:p>
            <a:pPr lvl="1">
              <a:buFontTx/>
              <a:buChar char="-"/>
            </a:pPr>
            <a:r>
              <a:rPr lang="fi-FI" dirty="0"/>
              <a:t>Vaatii joskus työtä</a:t>
            </a:r>
          </a:p>
          <a:p>
            <a:pPr lvl="1">
              <a:buFontTx/>
              <a:buChar char="-"/>
            </a:pPr>
            <a:r>
              <a:rPr lang="fi-FI" dirty="0"/>
              <a:t>Sanat, eleet, ilmeet, some..</a:t>
            </a:r>
          </a:p>
          <a:p>
            <a:r>
              <a:rPr lang="fi-FI" dirty="0"/>
              <a:t>Kunnioitan</a:t>
            </a:r>
          </a:p>
          <a:p>
            <a:pPr marL="457200" lvl="1" indent="0">
              <a:buNone/>
            </a:pPr>
            <a:r>
              <a:rPr lang="fi-FI" dirty="0"/>
              <a:t>- Toinen on ainutlaatuinen ihminen (ihmisarvo)</a:t>
            </a:r>
          </a:p>
          <a:p>
            <a:pPr marL="457200" lvl="1" indent="0">
              <a:buNone/>
            </a:pPr>
            <a:r>
              <a:rPr lang="fi-FI" dirty="0"/>
              <a:t>- Tapa suhtautua toiseen ihmiseen ei ansion mitta (ei </a:t>
            </a:r>
            <a:r>
              <a:rPr lang="fi-FI" dirty="0" err="1"/>
              <a:t>tarvi</a:t>
            </a:r>
            <a:r>
              <a:rPr lang="fi-FI" dirty="0"/>
              <a:t> tienata)</a:t>
            </a:r>
          </a:p>
        </p:txBody>
      </p:sp>
    </p:spTree>
    <p:extLst>
      <p:ext uri="{BB962C8B-B14F-4D97-AF65-F5344CB8AC3E}">
        <p14:creationId xmlns:p14="http://schemas.microsoft.com/office/powerpoint/2010/main" val="348600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131</Words>
  <Application>Microsoft Office PowerPoint</Application>
  <PresentationFormat>Laajakuva</PresentationFormat>
  <Paragraphs>33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Ihmissuhdetaidot ja</vt:lpstr>
      <vt:lpstr>Ihmissuhdetaidot</vt:lpstr>
      <vt:lpstr>Ihmissuhdetaitoihin liittyviä luonteenpiirteitä</vt:lpstr>
      <vt:lpstr>Miten vuorovaikutan?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Ihmissuhdetaidot ja</dc:title>
  <dc:creator>Herra Talvi</dc:creator>
  <cp:lastModifiedBy>Herra Talvi</cp:lastModifiedBy>
  <cp:revision>1</cp:revision>
  <dcterms:created xsi:type="dcterms:W3CDTF">2022-10-30T11:18:22Z</dcterms:created>
  <dcterms:modified xsi:type="dcterms:W3CDTF">2022-10-30T11:25:16Z</dcterms:modified>
</cp:coreProperties>
</file>