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12DB80-E84F-462F-9B5A-A36FDEAAA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970CD5-8DB0-4649-B1FD-AAA6D59E0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CE481D-1BB6-4568-B8CB-8A773D0B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FC2C6D-0141-4685-ACAB-520E73B8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F7B816-F368-401A-8039-F8804DC3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14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C02713-E506-4483-9AAB-656A4E5E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E44E65D-35CF-4735-967D-71F66FC56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DFE6EC-C2A1-4C45-9983-A2B26B32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A60534-2570-4D28-B8E4-98C078B5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AD4D41-1B26-4310-9324-12C819B9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0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B53AF3F-30A5-43B6-8B65-170037829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E95B66-85B4-42E3-872D-CF26143C0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92C413-7234-4D14-AE41-7218DCA6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C99C92-A0F9-410B-9A16-14822D10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9D072D-BFDA-468F-B2DB-E2DF8B0F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221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1D086B-AA2A-438D-9C51-23F50C72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C688A5-6659-45B6-B8AB-B9205096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FF3072-CDE7-4871-8F55-DAFE803D7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F196C1-F6B2-4F7D-A17B-D0299324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EF36C5-3B4C-4AF5-A069-97B77CDD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4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D453CA-FF76-455D-A93B-AA3C7D23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C8F234F-96F1-40D6-BA37-C51B78C21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B5DC86-DE5C-4938-9E27-365E40E3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7211BB-2A2F-4CB9-8131-00E5F741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9918BB-5E98-4DCF-817B-F5E0646D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07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4F630A-8EBD-46FE-8448-1F0FCF5D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F2BC9F-1D2F-4BDB-8E6B-A6FFBE0A5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AB765-7A8E-458B-9BC7-A95DAE940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AC39D23-116C-4793-B837-7EF4F61F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CE9B4B5-9F66-4201-9045-21C2E421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B94281-7321-4B81-9CA2-B5DE1AD7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29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CA28C8-F514-4E06-8668-320AD95C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1F2AE2-4FF0-406F-8728-B7681A066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B9AA01E-C144-427C-B77D-425122331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E05880A-1F63-43E6-B9A0-B915D81E9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3D098E6-3851-4473-8D4A-CC7B4B16D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0181608-07F2-4BB0-A1A0-BF4815C3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CB45FA3-FC29-4F40-B2EA-C1281737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04B4EC-E369-4435-8B5C-95053263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93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311064-7B8B-46F3-9C73-CD47DEEA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789149C-2806-406D-AEBE-DF401883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95BD79A-183C-4EEB-A7A1-648DA815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A1BFC1F-4FBD-472F-89E8-FE9E75BC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5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B9852DD-3283-4C47-90C9-6439AFCD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0962834-FF7B-4250-A674-D97F7235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DE8E189-8E3E-4DD3-AB18-78E048EE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912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9E3CB4-8F1B-4B6D-9F36-EB56B737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2760E9-B3F8-40CC-9E77-B4256FA58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8FEAF5-DC49-46E2-A96A-2CE50287C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DFEED4B-AAD1-43FD-9F1E-AC24B554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25D18CD-7489-4A1A-B95E-99039523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F015C3E-2841-485B-8AE2-20B42B49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E2470A-8881-431F-900B-FC99ABE4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D5F89C1-3E54-4109-A58D-2E9899368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E2CE6D-DE59-4C2F-8A99-6435D179E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5748021-B773-49CE-8850-82DA65B0A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3630EF-80FB-4CFC-BC5A-9B5728C6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FA44A3-5509-4E66-9278-22A0CD76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80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2E33EF2-1C1E-47B9-9944-3BF0410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4A3766-08DC-408F-B670-7C54100AF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4D926A-F93B-417A-821B-8C56DB3C0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2E92-43EE-4ECA-ACDF-D3B40F269C20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47964B-3ACE-443A-8AB9-CAF41B553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C9BCFC-D1B5-4224-BB2F-AEEF94BAB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2F8C-E7A5-4219-B257-EB3D809CC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1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735AE-75DD-4723-BEFC-1601C0676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dirty="0" err="1">
                <a:latin typeface="Lucida Handwriting" panose="03010101010101010101" pitchFamily="66" charset="0"/>
              </a:rPr>
              <a:t>Mindfulness</a:t>
            </a:r>
            <a:endParaRPr lang="fi-FI" sz="8000" dirty="0">
              <a:latin typeface="Lucida Handwriting" panose="03010101010101010101" pitchFamily="66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112C33-5B1B-45E7-8302-1F8D619EE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latin typeface="Lucida Handwriting" panose="03010101010101010101" pitchFamily="66" charset="0"/>
              </a:rPr>
              <a:t>-tietoinen läsnäolo</a:t>
            </a:r>
          </a:p>
        </p:txBody>
      </p:sp>
    </p:spTree>
    <p:extLst>
      <p:ext uri="{BB962C8B-B14F-4D97-AF65-F5344CB8AC3E}">
        <p14:creationId xmlns:p14="http://schemas.microsoft.com/office/powerpoint/2010/main" val="218223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EAA545-B49F-4AE8-8808-7850EA5B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Tässä hetkessä olemista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927694-D431-4D40-B897-5276DA7487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rauhoittuminen</a:t>
            </a:r>
          </a:p>
          <a:p>
            <a:r>
              <a:rPr lang="fi-FI" dirty="0"/>
              <a:t>hengitys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Sisällön paikkamerkki 5" descr="Kuva, joka sisältää kohteen puu, henkilö, ulko, nuori&#10;&#10;Kuvaus luotu automaattisesti">
            <a:extLst>
              <a:ext uri="{FF2B5EF4-FFF2-40B4-BE49-F238E27FC236}">
                <a16:creationId xmlns:a16="http://schemas.microsoft.com/office/drawing/2014/main" id="{6B67C73B-BC6D-4B1C-973C-9FA4448519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1825625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1665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75469F-F8E4-42E2-AEAD-954F941F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Huomiointi ja havaitseminen nyt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C9B11F-B19D-4B46-9730-492A07A471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mitä nyt tapahtuu omassa kehossa</a:t>
            </a:r>
          </a:p>
          <a:p>
            <a:r>
              <a:rPr lang="fi-FI" dirty="0"/>
              <a:t>kehon ulkopuolella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76B5969-846C-486E-B694-96506A5CC4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629694"/>
            <a:ext cx="2743200" cy="2743200"/>
          </a:xfrm>
        </p:spPr>
      </p:pic>
    </p:spTree>
    <p:extLst>
      <p:ext uri="{BB962C8B-B14F-4D97-AF65-F5344CB8AC3E}">
        <p14:creationId xmlns:p14="http://schemas.microsoft.com/office/powerpoint/2010/main" val="52861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D8F650-8739-4C7C-AD4E-BE5328F9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Hyväksyminen ja </a:t>
            </a:r>
            <a:r>
              <a:rPr lang="fi-FI" dirty="0" err="1"/>
              <a:t>irtipäästäminen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58D272-6B97-4AB5-B1F3-AF4B030E1F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ei arvostella tunteita tai ajatuksia</a:t>
            </a:r>
          </a:p>
          <a:p>
            <a:r>
              <a:rPr lang="fi-FI" dirty="0"/>
              <a:t>ei arvostella olotilaa, itseä, muita tai maailmaa</a:t>
            </a:r>
          </a:p>
          <a:p>
            <a:r>
              <a:rPr lang="fi-FI" dirty="0"/>
              <a:t>ollaan maapallon kyydissä 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6FBE12EF-DB5C-4093-9BFF-5BC018DB0D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04" y="1825625"/>
            <a:ext cx="4667250" cy="4667250"/>
          </a:xfrm>
        </p:spPr>
      </p:pic>
    </p:spTree>
    <p:extLst>
      <p:ext uri="{BB962C8B-B14F-4D97-AF65-F5344CB8AC3E}">
        <p14:creationId xmlns:p14="http://schemas.microsoft.com/office/powerpoint/2010/main" val="229736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Laajakuva</PresentationFormat>
  <Paragraphs>12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Handwriting</vt:lpstr>
      <vt:lpstr>Office-teema</vt:lpstr>
      <vt:lpstr>Mindfulness</vt:lpstr>
      <vt:lpstr>1. Tässä hetkessä olemista</vt:lpstr>
      <vt:lpstr>2. Huomiointi ja havaitseminen nyt</vt:lpstr>
      <vt:lpstr>3. Hyväksyminen ja irtipäästäminen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Syrjäläinen Jarno Antero</dc:creator>
  <cp:lastModifiedBy>Syrjäläinen Jarno Antero</cp:lastModifiedBy>
  <cp:revision>1</cp:revision>
  <dcterms:created xsi:type="dcterms:W3CDTF">2022-09-29T07:05:19Z</dcterms:created>
  <dcterms:modified xsi:type="dcterms:W3CDTF">2022-09-29T07:16:35Z</dcterms:modified>
</cp:coreProperties>
</file>