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A8B4BE06-61DC-4586-A611-1A814154F3B4}">
          <p14:sldIdLst>
            <p14:sldId id="256"/>
            <p14:sldId id="257"/>
            <p14:sldId id="258"/>
            <p14:sldId id="259"/>
            <p14:sldId id="260"/>
          </p14:sldIdLst>
        </p14:section>
        <p14:section name="Nimetön osa" id="{5771310B-9C94-4DE8-A14E-3FDC8CC2CB7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CD42F5-2D33-49E9-A227-9F1A84FB3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2E941AC-38D0-400A-96D1-6061927A6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79C469-8D28-4247-B5E7-379C95D4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A71418-048B-4BFE-9CDE-724133D9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DD76649-275D-4A6F-B89A-EF7404F0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122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D1CF1C-6217-479A-9981-5F831DEF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289F10D-B520-4CF3-AB14-E4BA46358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9FB044-DD94-4262-BC68-687D22CA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09A6F0-A74F-459F-915E-5BD668D5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26875AC-211F-491C-B3F8-21E9C50D2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110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18D59F0-EB38-4A84-A26D-8CD53129F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D61C518-A516-4F34-BF63-5407CE7D1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FC0C4A-1C04-4CD6-9374-F5C1EEBB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46F6FE-BBAA-4165-8196-334DDF0F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6CBDA2-F4DD-43D9-BA7A-66B72A09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799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2BEF8C-2181-4D96-A872-F641EE44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1383C1-2053-407D-8DF7-E4888A5B4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03075E-F8C8-42CE-A52A-F4BAD8A23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8E01FD-F812-4783-8AAF-8F5F3AFC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FEDD7E-AE46-485B-91C1-2E45FA84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700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81E744-B0A5-43F8-9361-214A842F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4145AC3-4A95-4C7D-A8BE-01A910546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85663C-57C7-4D48-A587-7D8884C1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1AB457-2210-4505-8DD1-2010E48A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AB6DDB-5D13-4D9C-9716-6DB0C70B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950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0D196B-5B6E-4775-83F2-C1019C0D7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3385A8-0C69-4925-B135-F3C7AF665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D0E6449-F8F1-4EB7-8C8A-451316CF2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95BB3C1-F435-4C2A-955D-77BA9FD7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B1E043-74E7-47CA-AC44-66861425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52172C-6397-40C6-A170-940EB743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44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FB8F43-B635-408A-AB7E-CE2AD9C5F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E7B45C-4F4A-41E0-AADD-7969D0228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1BEAE3-DA08-4F7C-BF59-689627A00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A25F30F-6DB9-4E67-96E1-CC0C73FC2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3889DED-A91B-450F-B391-78B4AE7C1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DB6AF5E-EF8D-4FA4-8AE9-58D21A15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8D4A6F-E04E-4989-A843-F8BEF164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92AA299-8730-42AD-A675-2A3E1886D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383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5DDD58-2E8D-488C-9E32-27B549594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38E38B8-045D-40C0-94AA-D05A6351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7547EF0-449F-4E27-8B51-1E3CB60D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EF4015B-4B5D-4DD0-BF84-E5F40003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808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0D1C5B-4859-43DD-ACB6-803BA9E2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D31AEF5-2FDE-4016-ADD0-2EFC613F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B9E93F2-4C5A-46FB-B8F0-453EA518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288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2A76AE-C71D-4D07-9A50-8A0763FE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D317B8-2CC2-42EF-B1E3-50E97318E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9CCC192-4813-4DFE-B16A-FEF44F5CF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742F473-C754-4A14-9162-94CB6B35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F8C08F1-5500-4A55-94E8-275D14F98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11D80A6-E888-4F7A-BF87-7AB4E54F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537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6DEFA5-34B8-4DB3-B948-D910D7E3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9A6E325-E432-4001-A64E-92B4F0901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A9F822A-3354-4BE1-80D9-BD059597E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2AF89E7-F83D-4790-9D11-FB2F8125A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E2C4437-1DBE-4B7A-B977-0C632F30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846F601-C6AC-4636-BFF0-F7BE2D62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60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A77EB0B-BF95-41A1-9DD2-5C5FCDD9F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AD03C1F-3C94-4363-82F5-94637F204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38563F-149E-4B0E-B539-9C5A64B4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9F6D6-9B59-4669-8BD6-FCCFFBAFFD4B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ECAE4F-2B69-497F-9B5F-E73B58367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B9DAF0-2860-43C3-A892-BE7D799E7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E3381-F831-4B7F-A011-6C9DBB05F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087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oNIHL-6l7b0?start=876&amp;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xLORsLlcT48?start=876&amp;feature=oembed" TargetMode="External"/><Relationship Id="rId4" Type="http://schemas.openxmlformats.org/officeDocument/2006/relationships/image" Target="../media/image4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l1O_TMTc660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eaJ7znkEaMI?feature=oembed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CB7C8A-4105-4379-A0D1-6664F6ED3C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Onnellisuus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831E46C-888C-47BD-88E1-38FC04134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Chasing</a:t>
            </a:r>
            <a:r>
              <a:rPr lang="fi-FI" dirty="0"/>
              <a:t> </a:t>
            </a:r>
            <a:r>
              <a:rPr lang="fi-FI" dirty="0" err="1"/>
              <a:t>down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rabbit </a:t>
            </a:r>
            <a:r>
              <a:rPr lang="fi-FI" dirty="0" err="1"/>
              <a:t>hole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470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828E4F2E-EB8C-40FD-BD37-3A15D065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C323BD1-3B2B-42E2-8A72-A60F60AE0E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Tutkittu ja mitattu psykologiassa</a:t>
            </a:r>
          </a:p>
          <a:p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Positiiviset tunteet</a:t>
            </a:r>
          </a:p>
          <a:p>
            <a:pPr marL="514350" indent="-514350">
              <a:buAutoNum type="arabicPeriod"/>
            </a:pPr>
            <a:r>
              <a:rPr lang="fi-FI" dirty="0"/>
              <a:t>Elämäntyytyväisyys ja merkitys</a:t>
            </a:r>
          </a:p>
          <a:p>
            <a:pPr marL="514350" indent="-514350">
              <a:buAutoNum type="arabicPeriod"/>
            </a:pPr>
            <a:r>
              <a:rPr lang="fi-FI" dirty="0"/>
              <a:t>Subjektiivinen hyvinvointi</a:t>
            </a:r>
          </a:p>
          <a:p>
            <a:pPr marL="514350" indent="-514350">
              <a:buAutoNum type="arabicPeriod"/>
            </a:pPr>
            <a:r>
              <a:rPr lang="fi-FI" dirty="0"/>
              <a:t>Autonomia ja kyvykkyys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CF09457-F859-4164-A4D8-376DD3AFFE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Tutkijat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err="1"/>
              <a:t>Carol</a:t>
            </a:r>
            <a:r>
              <a:rPr lang="fi-FI" dirty="0"/>
              <a:t> </a:t>
            </a:r>
            <a:r>
              <a:rPr lang="fi-FI" dirty="0" err="1"/>
              <a:t>Ryff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Martin </a:t>
            </a:r>
            <a:r>
              <a:rPr lang="fi-FI" dirty="0" err="1"/>
              <a:t>Seligman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err="1"/>
              <a:t>Carol</a:t>
            </a:r>
            <a:r>
              <a:rPr lang="fi-FI" dirty="0"/>
              <a:t> </a:t>
            </a:r>
            <a:r>
              <a:rPr lang="fi-FI" dirty="0" err="1"/>
              <a:t>Dweck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7" name="Online-media 6" title="HOW TO BE TRULY HAPPY - Motivational Speech | Joe Rogan">
            <a:hlinkClick r:id="" action="ppaction://media"/>
            <a:extLst>
              <a:ext uri="{FF2B5EF4-FFF2-40B4-BE49-F238E27FC236}">
                <a16:creationId xmlns:a16="http://schemas.microsoft.com/office/drawing/2014/main" id="{CACDA9FF-316D-4DF5-86FD-4E4F4D2246E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00575" y="4001294"/>
            <a:ext cx="5073373" cy="251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68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25816A02-EBCC-45E2-8DA0-13B48075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270" y="368625"/>
            <a:ext cx="4974771" cy="1403498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C7DD97-49DC-4BFD-951D-CFF51B976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41571" y="70488"/>
            <a:ext cx="3501861" cy="3501861"/>
            <a:chOff x="4690043" y="291695"/>
            <a:chExt cx="3055711" cy="3055711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7DCFDCC-147C-40CA-BFDF-2848A429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1F8CA31-10D7-4B78-877D-2D21FBE553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6786CF-68E6-476D-909E-8522718B7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5057" y="3240578"/>
            <a:ext cx="3297290" cy="3297290"/>
            <a:chOff x="4690043" y="291695"/>
            <a:chExt cx="3055711" cy="305571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6D8E882-7D0E-42D7-99C8-D4865D7DA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15F1597-6BCF-45F1-9AC9-B142DD476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0043" y="291695"/>
              <a:ext cx="3055711" cy="3055711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EAED1919-54A1-41C9-B30B-A3FF3F58E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26220" y="30573"/>
            <a:ext cx="3483100" cy="34831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0828" y="1091857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9" name="Online-media 8" title="DOPAMINE DETOX: Take Back CONTROL Of Your Life &amp; STOP LAZINESS! | Dr. Andrew Huberman">
            <a:hlinkClick r:id="" action="ppaction://media"/>
            <a:extLst>
              <a:ext uri="{FF2B5EF4-FFF2-40B4-BE49-F238E27FC236}">
                <a16:creationId xmlns:a16="http://schemas.microsoft.com/office/drawing/2014/main" id="{4DFEF39C-3A85-4DB5-BFE8-28F18FC91D0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65213" y="1035697"/>
            <a:ext cx="2584794" cy="1460408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093" y="3195231"/>
            <a:ext cx="3281677" cy="328167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Sisällön paikkamerkki 7" descr="Kuva, joka sisältää kohteen ulko, lumilautailu, luonto, dyyni&#10;&#10;Kuvaus luotu automaattisesti">
            <a:extLst>
              <a:ext uri="{FF2B5EF4-FFF2-40B4-BE49-F238E27FC236}">
                <a16:creationId xmlns:a16="http://schemas.microsoft.com/office/drawing/2014/main" id="{61D0F97F-D616-44CF-9507-0E361597D5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14" y="4080952"/>
            <a:ext cx="2318835" cy="1543079"/>
          </a:xfrm>
          <a:prstGeom prst="rect">
            <a:avLst/>
          </a:prstGeom>
        </p:spPr>
      </p:pic>
      <p:grpSp>
        <p:nvGrpSpPr>
          <p:cNvPr id="32" name="Graphic 4">
            <a:extLst>
              <a:ext uri="{FF2B5EF4-FFF2-40B4-BE49-F238E27FC236}">
                <a16:creationId xmlns:a16="http://schemas.microsoft.com/office/drawing/2014/main" id="{A04977CB-3825-471A-A590-C57F8C350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97585" y="3139252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B4B4814-3BFD-418E-B5B6-9DC3E0023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B775DC1-0C03-424C-81DD-0B63736424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DA07F5D-1F32-483C-8A98-9849D780D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7A913DD-4597-42B1-9728-4127E83A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09FBB02-BC59-4864-8DBC-B2B2BD52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BD87CAE-98EF-4EA4-B739-3304AB75B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A313AD8-2CA9-4181-84FF-A4EA106FB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0E1FD27-6078-4DDB-85A5-EF3282363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B87154F-1C33-4D96-AD0F-41A911079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9F7C24D-DA96-4B69-9D48-11ED65981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1CC3BFF-8D2C-4191-AA89-4B5F07B59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30851AC-DB18-4C88-A8A2-449F772E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A0FBDE6-61C6-4EAD-BEF2-895D802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A861D3C-5355-4A4A-A875-EC40751A7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98E573C-00D7-4371-9CE5-C72044BCA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B74B55B-C24A-4F7B-80B0-59E86E989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61FF18D-542A-4DA3-B579-046996571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5CD3040-DA11-4096-9ECA-0547EB296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DBF68E6-70DC-4C9B-9E36-54DADF5D8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1A82FA5-7042-42C0-82C9-8068C36A6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F1F1E10-43A7-49C1-9611-E52FB1BF5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350A35C-3618-4456-8580-7687EDA43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4013BD1-ADEE-4116-8B16-8C5FB3B01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41350A0-245D-42A9-911D-82D77BC3D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8734813-52CA-4809-A0E0-348308DC4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626E127-926A-4623-B87E-6944AA8F4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ADDE53E-0E40-4853-BCF0-9B152D6A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13F1249-54EA-428F-AE2E-A0579B409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52C80D7-048D-4658-A5FE-B698CC4E4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A82C20A-8FDC-4735-9608-AD288081F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FB7CA94-32F3-403F-9F2B-1E2F701E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066606C-4588-4163-AD08-3AC14040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8565D18-023F-46E0-B825-199BFEAD6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F96FBB7-2ED0-47E0-9016-421EC9D3D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CFFB9F2-9F7C-43A4-A9E6-1EE70C00B7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0421F39C-6A35-4CF1-8E72-2A897C1F8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DA5561C-BFBA-4EA2-8A59-2910A2CDF8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F79817-A1A8-459C-A1DA-1639CC4EF1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30C5931-2980-4D21-A6AF-33BBB2B4A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130F5F5-6F7C-41EE-8CBB-1D0839C6F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671993A-EC69-4341-90B1-F23F6EA5A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56C4EAD-EE30-43C6-99BC-D4CB4EE9E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0981292-8C2D-477F-BFC1-A0C971DE4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EB673EB-AAA5-41CD-BD9E-19C05381C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F0F0673-73C3-44AE-9E98-EE65ADB27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908B8D8-11C7-4C6B-9642-2AAD37E24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FF2F92D7-98B0-4E76-B8C6-AADDDBFCC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EC8DDD7-9501-4B67-9C31-6D5930A2B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7BD5C40-C542-47FD-9C2B-EE136CB979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4CE941A-9B71-4C39-B230-20A18D89BA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718F172-45D8-46D9-A359-D8A51BE64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51EDA59-37F4-47C4-9579-A4EE161561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CF25555-9B27-45F5-BDE8-EC65FC7B9D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18D4CBF-5079-4BCF-996F-48C5BD1DC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99F779A-FDDF-4E15-A19E-D734C95A5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8510558-1546-41C7-819E-0C4056E54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371F762-3D9D-459C-AC86-3183843A44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DECEFE0-53BB-47FB-97D7-AE0B0E3198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D7521B5-463A-40A3-BE61-B1CAE3307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A3596C1-0483-4496-8755-DB608479D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9261538-C799-4246-B1B3-B3F5B09A0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FDE36D9-78E7-44D9-BC0F-1BAFDE5B3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B9D93E5-4ECA-4C24-9FF6-AC8133427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4C35E97-1F66-4BFD-AE92-7EBC84F1D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6BF299A-A3D1-430D-80FF-B080C6FC6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E7CF736-D3DE-4C5E-AA1F-DC4C8AA3AF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396DF6B-432E-4903-B1AA-D3531FF8A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ECDFD65-3965-4589-A4C2-16510946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A8C54E5-84FF-4F13-AA46-FED8E8DADB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BECA2236-A9B4-439E-9BAB-56AE965F68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9441778-3D1A-4F75-A5A1-7214DAFB1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B9AA094-8F15-4A0C-AA38-346BD5DDC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19958CA-594A-4498-84BE-F61BFC580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DFCE354-2B72-4480-97DE-E882906FDF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C973E6C-6BC5-4FF1-8ECA-861597312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64FCB3C-7129-40FC-B584-150E5E62F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E211C60F-B3FE-47DD-BD11-D33173634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0D3EA065-68A6-4DD0-99BA-645480D4A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B6AC294-B9BA-4C59-B08A-53548D610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95F31034-2EF3-4F10-85B8-454316F2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A87A0E7-AF0B-4A66-AFF6-689E7D388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D8E5EAF-B0C7-4E80-92EF-0209B4FE7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FAA01C3F-AD71-4F07-8664-821309948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A30EC962-F7C8-4F17-A8EB-8EC64ADEF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FA0DA527-FFEF-4AB6-B38F-FDF228D5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AB5776C-CF29-46E0-9A73-03A318AE6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45572D84-640D-47CC-A862-6DCF1A73E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F9CD199-6195-4F64-9E22-94AD9D760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35BC72FF-17EE-425A-B62A-2E024A6D7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6F3AB89-E7FF-4C05-9243-32DF9B4DF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ABD659D-3754-4F63-9C8D-54AB1549E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9DF2EF3-55C8-4745-9F55-24B60215D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13C67022-CC78-4114-891A-C34637A61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0F93252-C331-4CBB-B4F8-6B12B3903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F4537F3-EDF5-4626-AFBE-4488E0140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3848604B-6F7A-4A76-96F8-6B7BE1FE8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3D47B0C-A018-4B2C-898B-2391FC845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03DD4A89-CBC7-4BEE-AF16-D76807C08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E63C3831-F632-40D9-84E9-FEDA73C6B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D39FEFA-CF2D-47D2-A180-417199AE8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987F2FB4-CAFE-4018-A06E-5BAB572FF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9C990CED-1FA9-4850-8469-146002770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95BF6636-258D-497B-ABBF-1813F114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7D9B40C-72EA-4EFC-B711-9F7828061E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454702A9-BABD-4005-8B4D-991D3CFBE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1E860B77-3AB6-46A1-9CE3-37D976AF4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92ABAA7-B221-4C32-8F87-ABBAE21ADA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1D416EA-36C9-4DC6-A012-0C0F3FDF7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A7F4DF81-59CD-4438-AA36-8F1BCCF97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77C64A27-32D1-40C4-B94F-1093B6DE6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797AB82-41AF-4856-AFC1-222C6DBC7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80C1D340-365C-4212-A0FE-D7D06095B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493915A-115F-4720-86A4-853B73230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B7C4C77-1BED-4D31-8452-96E6F6B2A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98B04703-29C2-4A3B-AF19-7434D788E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6557C845-906D-43D8-92DE-72EF46068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5858061-043C-4334-BFCE-D9F77366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5B825429-701A-43D0-83FA-2AF61D842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A633109C-AACA-40CF-B41E-488FD4884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7558F3F-5D90-45F4-AA12-07ED3A519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51DD258-CE67-424A-BF5B-AFFA82B56B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400BE62-7130-4D75-B3AB-AA78B022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22DE0A40-C470-4BF2-86BE-950D01B0C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FD0A8776-E748-4D71-999B-FF5213CB4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9868C751-1379-453B-AC78-C61BCDFD7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B5E0827-B184-45E4-BE8A-A6E9B4456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528E9365-B34E-471B-B5F5-7D7AA0226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32C453C-483A-468F-8AE5-9653EE06C6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206E38D-8DBE-4126-8CAC-F737F5835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D5D9B69-81D5-4D7D-875B-4E07EC457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E5212BDC-A49B-4150-8C9A-BFD08D9E1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D8A2BE4D-B38F-4C4C-A82F-FABB3DE99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94EFD994-9359-4615-BFA9-DFCC942FE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4205EAC6-6E11-4106-A079-7E9F2F62C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DDCF5F4-CA05-4922-AF4B-F9629D6F3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09113CF3-AB25-42A2-8DE0-735C1F40C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FB5092A3-B3FA-4AC8-82C3-FA386B8480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8F8F5D2-8958-4ED5-94E8-B4AB9F442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87D2E7CC-7DFE-42C8-9E78-44777D7B9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E57A90F-A41A-4C97-8EA3-ADD911EDD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B9C217A0-4087-4422-8635-C74D0B13A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9C0E89CF-75CB-4D42-9E44-ADF284D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5564F9F3-0D82-4874-9440-38F3AF917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E318789-20ED-497A-AFEB-3280B07AB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F2256C04-2807-49A4-93C3-95542421D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14FBD6ED-2E68-4F38-BF88-DC75DAECAF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F7BF2B0-9477-4227-9CDB-98E8AF7C1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7B6B9DAA-B992-45AD-A992-9CDFB41B9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DE418D1-D67F-4FD8-BA49-CC986A712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39AB1E1F-243A-489C-8753-69078993E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F5E4BFF9-A8A8-4B08-AC59-228B81E02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D3D80DFA-96DF-4CD6-B136-557368FF3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1ED3E86E-8BEE-463D-A646-180ABD21F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ADD483A5-049C-4EBA-B2D1-910117903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1116FEF0-D89A-43D8-B160-04E86A39F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17D6EEA-1BB1-4EC1-87B7-2CAFBE348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2EBD1224-D8F1-4976-BE1F-B4ABB071A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DEBB9B87-CACC-4819-BEFA-C8A0C1AF2A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5259DF1F-DEAD-492D-AFEE-BA7BB1A7E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D3573A36-F1A6-4532-829C-AE49B7CE2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F1A8D26A-350C-45FE-AA87-4AC5C0568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5044A982-3E0F-4D17-9104-27E2D2D2F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68EB580A-7544-41A1-AE10-5C52B00FB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65DBF4F2-4158-4DA7-AF14-7F9DDF07B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F43513B1-0D48-4482-AA4E-2046DE585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AC04BF60-8F64-4663-A8B4-D8BC1943B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1B9A4999-4058-4260-B3D7-A8B6C1361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99FCBE72-DC7B-42FD-B59A-E1714802EA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2FC3A23A-4EDB-4DD4-B293-746E0255A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77764ECB-84BB-4FAC-B871-F8EA00AD2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7270" y="1958550"/>
            <a:ext cx="4974771" cy="38103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Tuskan</a:t>
            </a:r>
            <a:r>
              <a:rPr lang="en-US" dirty="0">
                <a:solidFill>
                  <a:schemeClr val="bg1"/>
                </a:solidFill>
              </a:rPr>
              <a:t> ja </a:t>
            </a:r>
            <a:r>
              <a:rPr lang="en-US" dirty="0" err="1">
                <a:solidFill>
                  <a:schemeClr val="bg1"/>
                </a:solidFill>
              </a:rPr>
              <a:t>nautinnon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tasapaino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Tavoitteisiin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pyrkiminen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Dopamiinin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tuotto</a:t>
            </a:r>
            <a:r>
              <a:rPr lang="en-US" dirty="0">
                <a:solidFill>
                  <a:schemeClr val="bg1"/>
                </a:solidFill>
              </a:rPr>
              <a:t>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/>
            <a:endParaRPr lang="en-US" dirty="0">
              <a:solidFill>
                <a:schemeClr val="bg1"/>
              </a:solidFill>
            </a:endParaRPr>
          </a:p>
          <a:p>
            <a:pPr marL="0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4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2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7371C3A2-C382-4BA2-B5B5-5F68DEAC9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Uppoutuminen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eli</a:t>
            </a:r>
            <a:r>
              <a:rPr lang="en-US" sz="4000" dirty="0">
                <a:solidFill>
                  <a:schemeClr val="bg1"/>
                </a:solidFill>
              </a:rPr>
              <a:t> Flow-</a:t>
            </a:r>
            <a:r>
              <a:rPr lang="en-US" sz="4000" dirty="0" err="1">
                <a:solidFill>
                  <a:schemeClr val="bg1"/>
                </a:solidFill>
              </a:rPr>
              <a:t>tila</a:t>
            </a:r>
            <a:endParaRPr lang="en-US" sz="4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09AFE8-9934-40C0-A058-4008A3B19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160" y="1498600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3588ED6-49C5-4EAF-BBCE-DB6B4184D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149B80A-4A62-4495-AE87-F32755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38C3DC5-5887-49A9-AABB-A9772488F2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BD695E1-00AC-49AE-93BF-22000734A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F721D808-B8BC-4568-A927-12BC276FBF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7B2886F6-DE07-47C7-840F-22CD86C0D1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3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7" name="Online-media 6" title="Billions of Windows - Autistic Savant Artist Draws Cities From Memory">
            <a:hlinkClick r:id="" action="ppaction://media"/>
            <a:extLst>
              <a:ext uri="{FF2B5EF4-FFF2-40B4-BE49-F238E27FC236}">
                <a16:creationId xmlns:a16="http://schemas.microsoft.com/office/drawing/2014/main" id="{995F48E9-79E8-4B63-B5BA-44584A7FC3BA}"/>
              </a:ext>
            </a:extLst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73091" y="2305456"/>
            <a:ext cx="4369112" cy="2468548"/>
          </a:xfrm>
          <a:prstGeom prst="rect">
            <a:avLst/>
          </a:prstGeom>
        </p:spPr>
      </p:pic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0E5A2E7-81C8-46AB-945C-7BDC00AFC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1826" y="3146400"/>
            <a:ext cx="4391024" cy="24543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isällön paikkamerkki 5" descr="Kuva, joka sisältää kohteen henkilö, sisä, pieni, taapero&#10;&#10;Kuvaus luotu automaattisesti">
            <a:extLst>
              <a:ext uri="{FF2B5EF4-FFF2-40B4-BE49-F238E27FC236}">
                <a16:creationId xmlns:a16="http://schemas.microsoft.com/office/drawing/2014/main" id="{BB53E197-B92C-476D-83CC-162C0AA7C9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4" r="28250" b="909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7432DCC-4B95-489B-A0EB-ECDAF2AAB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 err="1"/>
              <a:t>Elämäntarkoitus</a:t>
            </a:r>
            <a:r>
              <a:rPr lang="en-US" sz="2800" dirty="0"/>
              <a:t> </a:t>
            </a:r>
            <a:r>
              <a:rPr lang="en-US" sz="2800" dirty="0" err="1"/>
              <a:t>eli</a:t>
            </a:r>
            <a:r>
              <a:rPr lang="en-US" sz="2800" dirty="0"/>
              <a:t> </a:t>
            </a:r>
            <a:r>
              <a:rPr lang="en-US" sz="2800" dirty="0" err="1"/>
              <a:t>missio</a:t>
            </a:r>
            <a:r>
              <a:rPr lang="en-US" sz="2800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nline-media 6" title="Pelastakaa Lapset 100 vuotta">
            <a:hlinkClick r:id="" action="ppaction://media"/>
            <a:extLst>
              <a:ext uri="{FF2B5EF4-FFF2-40B4-BE49-F238E27FC236}">
                <a16:creationId xmlns:a16="http://schemas.microsoft.com/office/drawing/2014/main" id="{A48DAC0F-6340-4F42-83CA-F2867C570C84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71475" y="3349625"/>
            <a:ext cx="343852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38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4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47</Words>
  <Application>Microsoft Office PowerPoint</Application>
  <PresentationFormat>Laajakuva</PresentationFormat>
  <Paragraphs>19</Paragraphs>
  <Slides>5</Slides>
  <Notes>0</Notes>
  <HiddenSlides>0</HiddenSlides>
  <MMClips>4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Onnellisuus</vt:lpstr>
      <vt:lpstr>PowerPoint-esitys</vt:lpstr>
      <vt:lpstr>PowerPoint-esitys</vt:lpstr>
      <vt:lpstr>Uppoutuminen eli Flow-tila</vt:lpstr>
      <vt:lpstr>Elämäntarkoitus eli missio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Onnellisuus</dc:title>
  <dc:creator>Syrjäläinen Jarno Antero</dc:creator>
  <cp:lastModifiedBy>Syrjäläinen Jarno Antero</cp:lastModifiedBy>
  <cp:revision>1</cp:revision>
  <dcterms:created xsi:type="dcterms:W3CDTF">2022-09-22T08:04:25Z</dcterms:created>
  <dcterms:modified xsi:type="dcterms:W3CDTF">2022-09-22T08:37:58Z</dcterms:modified>
</cp:coreProperties>
</file>